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 snapToGrid="0" snapToObjects="1" showGuides="1">
      <p:cViewPr varScale="1">
        <p:scale>
          <a:sx n="62" d="100"/>
          <a:sy n="62" d="100"/>
        </p:scale>
        <p:origin x="1138" y="67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3/23/2018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3/23/2018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3/23/2018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3/23/2018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3/23/2018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3/23/2018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3/23/2018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2251" y="4589029"/>
            <a:ext cx="8688622" cy="1725274"/>
          </a:xfrm>
        </p:spPr>
        <p:txBody>
          <a:bodyPr/>
          <a:lstStyle/>
          <a:p>
            <a:r>
              <a:rPr lang="en-US" dirty="0"/>
              <a:t>Maintenance period on Tuesday, ~6 hrs.</a:t>
            </a:r>
          </a:p>
          <a:p>
            <a:r>
              <a:rPr lang="en-US" dirty="0"/>
              <a:t>	Marx Modulator upgrades, Gen. </a:t>
            </a:r>
            <a:r>
              <a:rPr lang="en-US" dirty="0" err="1"/>
              <a:t>Maint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Wednesday – Beam to NIF</a:t>
            </a:r>
          </a:p>
          <a:p>
            <a:endParaRPr lang="en-US" dirty="0"/>
          </a:p>
          <a:p>
            <a:r>
              <a:rPr lang="en-US" dirty="0"/>
              <a:t>Friday – LRF4 PA filament water leak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/</a:t>
            </a:r>
            <a:r>
              <a:rPr lang="en-US" dirty="0" err="1"/>
              <a:t>Linac</a:t>
            </a:r>
            <a:r>
              <a:rPr lang="en-US" dirty="0"/>
              <a:t> Weekly Performance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BC1840-1ACB-4F0B-8A06-BDAE4170C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406" y="679629"/>
            <a:ext cx="3830594" cy="27858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881320-D614-400C-8976-01C51681D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406" y="3465516"/>
            <a:ext cx="3832804" cy="27874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AF9621-D432-4DA3-A619-A8812FE0A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26" y="679629"/>
            <a:ext cx="4884843" cy="39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Source B – 62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input – 23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output – 21 mA, ~4.7E12 p/pulse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3/23/2018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7822</TotalTime>
  <Words>57</Words>
  <Application>Microsoft Office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Geneva</vt:lpstr>
      <vt:lpstr>Helvetica</vt:lpstr>
      <vt:lpstr>Fermilab_PPT_090815</vt:lpstr>
      <vt:lpstr>Preacc/Linac Weekly Performance</vt:lpstr>
      <vt:lpstr>Current Conditions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Michael Wesley</cp:lastModifiedBy>
  <cp:revision>286</cp:revision>
  <cp:lastPrinted>2014-01-20T19:40:21Z</cp:lastPrinted>
  <dcterms:created xsi:type="dcterms:W3CDTF">2014-01-03T20:18:13Z</dcterms:created>
  <dcterms:modified xsi:type="dcterms:W3CDTF">2018-03-23T13:56:22Z</dcterms:modified>
</cp:coreProperties>
</file>