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92" r:id="rId2"/>
    <p:sldId id="797" r:id="rId3"/>
    <p:sldId id="799" r:id="rId4"/>
    <p:sldId id="800" r:id="rId5"/>
    <p:sldId id="802" r:id="rId6"/>
    <p:sldId id="804" r:id="rId7"/>
    <p:sldId id="803" r:id="rId8"/>
    <p:sldId id="806" r:id="rId9"/>
    <p:sldId id="807" r:id="rId10"/>
    <p:sldId id="808" r:id="rId11"/>
    <p:sldId id="809" r:id="rId12"/>
    <p:sldId id="798" r:id="rId13"/>
    <p:sldId id="793" r:id="rId14"/>
    <p:sldId id="796" r:id="rId15"/>
    <p:sldId id="80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7" autoAdjust="0"/>
    <p:restoredTop sz="94607" autoAdjust="0"/>
  </p:normalViewPr>
  <p:slideViewPr>
    <p:cSldViewPr snapToGrid="0" snapToObjects="1">
      <p:cViewPr varScale="1">
        <p:scale>
          <a:sx n="79" d="100"/>
          <a:sy n="79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78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1DD09-08E7-40CA-B1F9-89F0242691F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D0F918C-54F2-4FFF-BE5D-4897C31C1226}">
      <dgm:prSet phldrT="[Text]"/>
      <dgm:spPr/>
      <dgm:t>
        <a:bodyPr/>
        <a:lstStyle/>
        <a:p>
          <a:r>
            <a:rPr lang="en-US" dirty="0"/>
            <a:t>Laser</a:t>
          </a:r>
          <a:br>
            <a:rPr lang="en-US" dirty="0"/>
          </a:br>
          <a:r>
            <a:rPr lang="en-US" dirty="0"/>
            <a:t>H- Injection</a:t>
          </a:r>
        </a:p>
      </dgm:t>
    </dgm:pt>
    <dgm:pt modelId="{0BCD1929-BBA4-4DE2-9577-D201E0E659CF}" type="parTrans" cxnId="{29382AFC-5431-4F37-B7FB-2BE00FA235ED}">
      <dgm:prSet/>
      <dgm:spPr/>
      <dgm:t>
        <a:bodyPr/>
        <a:lstStyle/>
        <a:p>
          <a:endParaRPr lang="en-US"/>
        </a:p>
      </dgm:t>
    </dgm:pt>
    <dgm:pt modelId="{2C2EE159-37B6-4FF5-9D92-F3399356DD05}" type="sibTrans" cxnId="{29382AFC-5431-4F37-B7FB-2BE00FA235ED}">
      <dgm:prSet/>
      <dgm:spPr/>
      <dgm:t>
        <a:bodyPr/>
        <a:lstStyle/>
        <a:p>
          <a:endParaRPr lang="en-US"/>
        </a:p>
      </dgm:t>
    </dgm:pt>
    <dgm:pt modelId="{1C900352-B527-40BC-A6A0-F3488EA28EC6}" type="pres">
      <dgm:prSet presAssocID="{FC11DD09-08E7-40CA-B1F9-89F0242691FE}" presName="Name0" presStyleCnt="0">
        <dgm:presLayoutVars>
          <dgm:dir/>
          <dgm:resizeHandles val="exact"/>
        </dgm:presLayoutVars>
      </dgm:prSet>
      <dgm:spPr/>
    </dgm:pt>
    <dgm:pt modelId="{AF7C43B4-141A-445B-B194-14BD82152FC2}" type="pres">
      <dgm:prSet presAssocID="{3D0F918C-54F2-4FFF-BE5D-4897C31C1226}" presName="parTxOnly" presStyleLbl="node1" presStyleIdx="0" presStyleCnt="1" custScaleX="118210">
        <dgm:presLayoutVars>
          <dgm:bulletEnabled val="1"/>
        </dgm:presLayoutVars>
      </dgm:prSet>
      <dgm:spPr/>
    </dgm:pt>
  </dgm:ptLst>
  <dgm:cxnLst>
    <dgm:cxn modelId="{995B461B-FF65-407E-A1DE-FF8584587CCE}" type="presOf" srcId="{3D0F918C-54F2-4FFF-BE5D-4897C31C1226}" destId="{AF7C43B4-141A-445B-B194-14BD82152FC2}" srcOrd="0" destOrd="0" presId="urn:microsoft.com/office/officeart/2005/8/layout/hChevron3"/>
    <dgm:cxn modelId="{F6356290-F101-4309-BAB7-CACE7FAE6A29}" type="presOf" srcId="{FC11DD09-08E7-40CA-B1F9-89F0242691FE}" destId="{1C900352-B527-40BC-A6A0-F3488EA28EC6}" srcOrd="0" destOrd="0" presId="urn:microsoft.com/office/officeart/2005/8/layout/hChevron3"/>
    <dgm:cxn modelId="{29382AFC-5431-4F37-B7FB-2BE00FA235ED}" srcId="{FC11DD09-08E7-40CA-B1F9-89F0242691FE}" destId="{3D0F918C-54F2-4FFF-BE5D-4897C31C1226}" srcOrd="0" destOrd="0" parTransId="{0BCD1929-BBA4-4DE2-9577-D201E0E659CF}" sibTransId="{2C2EE159-37B6-4FF5-9D92-F3399356DD05}"/>
    <dgm:cxn modelId="{CA7E67DF-8EAA-4DC2-B74E-373E46FFA448}" type="presParOf" srcId="{1C900352-B527-40BC-A6A0-F3488EA28EC6}" destId="{AF7C43B4-141A-445B-B194-14BD82152FC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1DD09-08E7-40CA-B1F9-89F0242691F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9A1CA4-5F2C-40FD-AE86-8CF173836D90}">
      <dgm:prSet phldrT="[Text]"/>
      <dgm:spPr/>
      <dgm:t>
        <a:bodyPr/>
        <a:lstStyle/>
        <a:p>
          <a:r>
            <a:rPr lang="en-US" dirty="0"/>
            <a:t>Laser Notcher</a:t>
          </a:r>
        </a:p>
      </dgm:t>
    </dgm:pt>
    <dgm:pt modelId="{A6D5A949-BA9E-4A48-9C01-8B3D546909FC}" type="parTrans" cxnId="{D9872D58-6E62-4152-AC5A-3C3EB2DD5DB6}">
      <dgm:prSet/>
      <dgm:spPr/>
      <dgm:t>
        <a:bodyPr/>
        <a:lstStyle/>
        <a:p>
          <a:endParaRPr lang="en-US"/>
        </a:p>
      </dgm:t>
    </dgm:pt>
    <dgm:pt modelId="{6488084A-A861-478A-8E08-86A8E3A25F64}" type="sibTrans" cxnId="{D9872D58-6E62-4152-AC5A-3C3EB2DD5DB6}">
      <dgm:prSet/>
      <dgm:spPr/>
      <dgm:t>
        <a:bodyPr/>
        <a:lstStyle/>
        <a:p>
          <a:endParaRPr lang="en-US"/>
        </a:p>
      </dgm:t>
    </dgm:pt>
    <dgm:pt modelId="{012C13BA-7E54-4603-BDBE-CFFB28899FA1}">
      <dgm:prSet phldrT="[Text]"/>
      <dgm:spPr/>
      <dgm:t>
        <a:bodyPr/>
        <a:lstStyle/>
        <a:p>
          <a:r>
            <a:rPr lang="en-US" dirty="0"/>
            <a:t>Laser Chopper</a:t>
          </a:r>
        </a:p>
      </dgm:t>
    </dgm:pt>
    <dgm:pt modelId="{993B592E-3FA5-4D8C-BE98-1703EAD383BD}" type="parTrans" cxnId="{3ECD7B22-6A36-40EC-95EA-ACDA6B86E264}">
      <dgm:prSet/>
      <dgm:spPr/>
      <dgm:t>
        <a:bodyPr/>
        <a:lstStyle/>
        <a:p>
          <a:endParaRPr lang="en-US"/>
        </a:p>
      </dgm:t>
    </dgm:pt>
    <dgm:pt modelId="{F03DB888-155E-4EC6-8FD8-FD683E33A4FB}" type="sibTrans" cxnId="{3ECD7B22-6A36-40EC-95EA-ACDA6B86E264}">
      <dgm:prSet/>
      <dgm:spPr/>
      <dgm:t>
        <a:bodyPr/>
        <a:lstStyle/>
        <a:p>
          <a:endParaRPr lang="en-US"/>
        </a:p>
      </dgm:t>
    </dgm:pt>
    <dgm:pt modelId="{3D0F918C-54F2-4FFF-BE5D-4897C31C1226}">
      <dgm:prSet phldrT="[Text]"/>
      <dgm:spPr/>
      <dgm:t>
        <a:bodyPr/>
        <a:lstStyle/>
        <a:p>
          <a:r>
            <a:rPr lang="en-US" dirty="0"/>
            <a:t>Laser</a:t>
          </a:r>
          <a:br>
            <a:rPr lang="en-US" dirty="0"/>
          </a:br>
          <a:r>
            <a:rPr lang="en-US" dirty="0"/>
            <a:t>H- Injection</a:t>
          </a:r>
        </a:p>
      </dgm:t>
    </dgm:pt>
    <dgm:pt modelId="{0BCD1929-BBA4-4DE2-9577-D201E0E659CF}" type="parTrans" cxnId="{29382AFC-5431-4F37-B7FB-2BE00FA235ED}">
      <dgm:prSet/>
      <dgm:spPr/>
      <dgm:t>
        <a:bodyPr/>
        <a:lstStyle/>
        <a:p>
          <a:endParaRPr lang="en-US"/>
        </a:p>
      </dgm:t>
    </dgm:pt>
    <dgm:pt modelId="{2C2EE159-37B6-4FF5-9D92-F3399356DD05}" type="sibTrans" cxnId="{29382AFC-5431-4F37-B7FB-2BE00FA235ED}">
      <dgm:prSet/>
      <dgm:spPr/>
      <dgm:t>
        <a:bodyPr/>
        <a:lstStyle/>
        <a:p>
          <a:endParaRPr lang="en-US"/>
        </a:p>
      </dgm:t>
    </dgm:pt>
    <dgm:pt modelId="{1C900352-B527-40BC-A6A0-F3488EA28EC6}" type="pres">
      <dgm:prSet presAssocID="{FC11DD09-08E7-40CA-B1F9-89F0242691FE}" presName="Name0" presStyleCnt="0">
        <dgm:presLayoutVars>
          <dgm:dir/>
          <dgm:resizeHandles val="exact"/>
        </dgm:presLayoutVars>
      </dgm:prSet>
      <dgm:spPr/>
    </dgm:pt>
    <dgm:pt modelId="{96176AF6-6E2F-436D-AE95-C49459676302}" type="pres">
      <dgm:prSet presAssocID="{659A1CA4-5F2C-40FD-AE86-8CF173836D90}" presName="parTxOnly" presStyleLbl="node1" presStyleIdx="0" presStyleCnt="3">
        <dgm:presLayoutVars>
          <dgm:bulletEnabled val="1"/>
        </dgm:presLayoutVars>
      </dgm:prSet>
      <dgm:spPr/>
    </dgm:pt>
    <dgm:pt modelId="{285DCB08-273A-4F75-BF1E-A20510FF597A}" type="pres">
      <dgm:prSet presAssocID="{6488084A-A861-478A-8E08-86A8E3A25F64}" presName="parSpace" presStyleCnt="0"/>
      <dgm:spPr/>
    </dgm:pt>
    <dgm:pt modelId="{CA0351CE-CD86-48A3-AC8A-F33F75B610D4}" type="pres">
      <dgm:prSet presAssocID="{012C13BA-7E54-4603-BDBE-CFFB28899FA1}" presName="parTxOnly" presStyleLbl="node1" presStyleIdx="1" presStyleCnt="3">
        <dgm:presLayoutVars>
          <dgm:bulletEnabled val="1"/>
        </dgm:presLayoutVars>
      </dgm:prSet>
      <dgm:spPr/>
    </dgm:pt>
    <dgm:pt modelId="{3DFD76EF-B3D2-4287-8679-7AE84EC703D2}" type="pres">
      <dgm:prSet presAssocID="{F03DB888-155E-4EC6-8FD8-FD683E33A4FB}" presName="parSpace" presStyleCnt="0"/>
      <dgm:spPr/>
    </dgm:pt>
    <dgm:pt modelId="{AF7C43B4-141A-445B-B194-14BD82152FC2}" type="pres">
      <dgm:prSet presAssocID="{3D0F918C-54F2-4FFF-BE5D-4897C31C1226}" presName="parTxOnly" presStyleLbl="node1" presStyleIdx="2" presStyleCnt="3" custScaleX="118210">
        <dgm:presLayoutVars>
          <dgm:bulletEnabled val="1"/>
        </dgm:presLayoutVars>
      </dgm:prSet>
      <dgm:spPr/>
    </dgm:pt>
  </dgm:ptLst>
  <dgm:cxnLst>
    <dgm:cxn modelId="{995B461B-FF65-407E-A1DE-FF8584587CCE}" type="presOf" srcId="{3D0F918C-54F2-4FFF-BE5D-4897C31C1226}" destId="{AF7C43B4-141A-445B-B194-14BD82152FC2}" srcOrd="0" destOrd="0" presId="urn:microsoft.com/office/officeart/2005/8/layout/hChevron3"/>
    <dgm:cxn modelId="{3ECD7B22-6A36-40EC-95EA-ACDA6B86E264}" srcId="{FC11DD09-08E7-40CA-B1F9-89F0242691FE}" destId="{012C13BA-7E54-4603-BDBE-CFFB28899FA1}" srcOrd="1" destOrd="0" parTransId="{993B592E-3FA5-4D8C-BE98-1703EAD383BD}" sibTransId="{F03DB888-155E-4EC6-8FD8-FD683E33A4FB}"/>
    <dgm:cxn modelId="{75BC573F-A522-4A40-A76D-5CAA90B90A71}" type="presOf" srcId="{659A1CA4-5F2C-40FD-AE86-8CF173836D90}" destId="{96176AF6-6E2F-436D-AE95-C49459676302}" srcOrd="0" destOrd="0" presId="urn:microsoft.com/office/officeart/2005/8/layout/hChevron3"/>
    <dgm:cxn modelId="{5EDDEF54-B371-480F-93A8-25C310B6853E}" type="presOf" srcId="{012C13BA-7E54-4603-BDBE-CFFB28899FA1}" destId="{CA0351CE-CD86-48A3-AC8A-F33F75B610D4}" srcOrd="0" destOrd="0" presId="urn:microsoft.com/office/officeart/2005/8/layout/hChevron3"/>
    <dgm:cxn modelId="{D9872D58-6E62-4152-AC5A-3C3EB2DD5DB6}" srcId="{FC11DD09-08E7-40CA-B1F9-89F0242691FE}" destId="{659A1CA4-5F2C-40FD-AE86-8CF173836D90}" srcOrd="0" destOrd="0" parTransId="{A6D5A949-BA9E-4A48-9C01-8B3D546909FC}" sibTransId="{6488084A-A861-478A-8E08-86A8E3A25F64}"/>
    <dgm:cxn modelId="{F6356290-F101-4309-BAB7-CACE7FAE6A29}" type="presOf" srcId="{FC11DD09-08E7-40CA-B1F9-89F0242691FE}" destId="{1C900352-B527-40BC-A6A0-F3488EA28EC6}" srcOrd="0" destOrd="0" presId="urn:microsoft.com/office/officeart/2005/8/layout/hChevron3"/>
    <dgm:cxn modelId="{29382AFC-5431-4F37-B7FB-2BE00FA235ED}" srcId="{FC11DD09-08E7-40CA-B1F9-89F0242691FE}" destId="{3D0F918C-54F2-4FFF-BE5D-4897C31C1226}" srcOrd="2" destOrd="0" parTransId="{0BCD1929-BBA4-4DE2-9577-D201E0E659CF}" sibTransId="{2C2EE159-37B6-4FF5-9D92-F3399356DD05}"/>
    <dgm:cxn modelId="{E333F946-7E5B-4DE8-AD2A-90B73E09F6A3}" type="presParOf" srcId="{1C900352-B527-40BC-A6A0-F3488EA28EC6}" destId="{96176AF6-6E2F-436D-AE95-C49459676302}" srcOrd="0" destOrd="0" presId="urn:microsoft.com/office/officeart/2005/8/layout/hChevron3"/>
    <dgm:cxn modelId="{D07D51B8-AD77-4D8A-BB58-4D911D4DE182}" type="presParOf" srcId="{1C900352-B527-40BC-A6A0-F3488EA28EC6}" destId="{285DCB08-273A-4F75-BF1E-A20510FF597A}" srcOrd="1" destOrd="0" presId="urn:microsoft.com/office/officeart/2005/8/layout/hChevron3"/>
    <dgm:cxn modelId="{894AB1F1-1C53-4451-985F-F9994336F4A6}" type="presParOf" srcId="{1C900352-B527-40BC-A6A0-F3488EA28EC6}" destId="{CA0351CE-CD86-48A3-AC8A-F33F75B610D4}" srcOrd="2" destOrd="0" presId="urn:microsoft.com/office/officeart/2005/8/layout/hChevron3"/>
    <dgm:cxn modelId="{9A4579FE-A57E-4B52-A1EE-28343A031C88}" type="presParOf" srcId="{1C900352-B527-40BC-A6A0-F3488EA28EC6}" destId="{3DFD76EF-B3D2-4287-8679-7AE84EC703D2}" srcOrd="3" destOrd="0" presId="urn:microsoft.com/office/officeart/2005/8/layout/hChevron3"/>
    <dgm:cxn modelId="{CA7E67DF-8EAA-4DC2-B74E-373E46FFA448}" type="presParOf" srcId="{1C900352-B527-40BC-A6A0-F3488EA28EC6}" destId="{AF7C43B4-141A-445B-B194-14BD82152FC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1DD09-08E7-40CA-B1F9-89F0242691F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9A1CA4-5F2C-40FD-AE86-8CF173836D90}">
      <dgm:prSet phldrT="[Text]"/>
      <dgm:spPr/>
      <dgm:t>
        <a:bodyPr/>
        <a:lstStyle/>
        <a:p>
          <a:r>
            <a:rPr lang="en-US" dirty="0"/>
            <a:t>Laser Notcher</a:t>
          </a:r>
        </a:p>
      </dgm:t>
    </dgm:pt>
    <dgm:pt modelId="{A6D5A949-BA9E-4A48-9C01-8B3D546909FC}" type="parTrans" cxnId="{D9872D58-6E62-4152-AC5A-3C3EB2DD5DB6}">
      <dgm:prSet/>
      <dgm:spPr/>
      <dgm:t>
        <a:bodyPr/>
        <a:lstStyle/>
        <a:p>
          <a:endParaRPr lang="en-US"/>
        </a:p>
      </dgm:t>
    </dgm:pt>
    <dgm:pt modelId="{6488084A-A861-478A-8E08-86A8E3A25F64}" type="sibTrans" cxnId="{D9872D58-6E62-4152-AC5A-3C3EB2DD5DB6}">
      <dgm:prSet/>
      <dgm:spPr/>
      <dgm:t>
        <a:bodyPr/>
        <a:lstStyle/>
        <a:p>
          <a:endParaRPr lang="en-US"/>
        </a:p>
      </dgm:t>
    </dgm:pt>
    <dgm:pt modelId="{012C13BA-7E54-4603-BDBE-CFFB28899FA1}">
      <dgm:prSet phldrT="[Text]"/>
      <dgm:spPr/>
      <dgm:t>
        <a:bodyPr/>
        <a:lstStyle/>
        <a:p>
          <a:r>
            <a:rPr lang="en-US" dirty="0"/>
            <a:t>Laser Chopper</a:t>
          </a:r>
        </a:p>
      </dgm:t>
    </dgm:pt>
    <dgm:pt modelId="{993B592E-3FA5-4D8C-BE98-1703EAD383BD}" type="parTrans" cxnId="{3ECD7B22-6A36-40EC-95EA-ACDA6B86E264}">
      <dgm:prSet/>
      <dgm:spPr/>
      <dgm:t>
        <a:bodyPr/>
        <a:lstStyle/>
        <a:p>
          <a:endParaRPr lang="en-US"/>
        </a:p>
      </dgm:t>
    </dgm:pt>
    <dgm:pt modelId="{F03DB888-155E-4EC6-8FD8-FD683E33A4FB}" type="sibTrans" cxnId="{3ECD7B22-6A36-40EC-95EA-ACDA6B86E264}">
      <dgm:prSet/>
      <dgm:spPr/>
      <dgm:t>
        <a:bodyPr/>
        <a:lstStyle/>
        <a:p>
          <a:endParaRPr lang="en-US"/>
        </a:p>
      </dgm:t>
    </dgm:pt>
    <dgm:pt modelId="{3D0F918C-54F2-4FFF-BE5D-4897C31C1226}">
      <dgm:prSet phldrT="[Text]"/>
      <dgm:spPr/>
      <dgm:t>
        <a:bodyPr/>
        <a:lstStyle/>
        <a:p>
          <a:r>
            <a:rPr lang="en-US" dirty="0"/>
            <a:t>Laser</a:t>
          </a:r>
          <a:br>
            <a:rPr lang="en-US" dirty="0"/>
          </a:br>
          <a:r>
            <a:rPr lang="en-US" dirty="0"/>
            <a:t>H- Injection</a:t>
          </a:r>
        </a:p>
      </dgm:t>
    </dgm:pt>
    <dgm:pt modelId="{0BCD1929-BBA4-4DE2-9577-D201E0E659CF}" type="parTrans" cxnId="{29382AFC-5431-4F37-B7FB-2BE00FA235ED}">
      <dgm:prSet/>
      <dgm:spPr/>
      <dgm:t>
        <a:bodyPr/>
        <a:lstStyle/>
        <a:p>
          <a:endParaRPr lang="en-US"/>
        </a:p>
      </dgm:t>
    </dgm:pt>
    <dgm:pt modelId="{2C2EE159-37B6-4FF5-9D92-F3399356DD05}" type="sibTrans" cxnId="{29382AFC-5431-4F37-B7FB-2BE00FA235ED}">
      <dgm:prSet/>
      <dgm:spPr/>
      <dgm:t>
        <a:bodyPr/>
        <a:lstStyle/>
        <a:p>
          <a:endParaRPr lang="en-US"/>
        </a:p>
      </dgm:t>
    </dgm:pt>
    <dgm:pt modelId="{1C900352-B527-40BC-A6A0-F3488EA28EC6}" type="pres">
      <dgm:prSet presAssocID="{FC11DD09-08E7-40CA-B1F9-89F0242691FE}" presName="Name0" presStyleCnt="0">
        <dgm:presLayoutVars>
          <dgm:dir/>
          <dgm:resizeHandles val="exact"/>
        </dgm:presLayoutVars>
      </dgm:prSet>
      <dgm:spPr/>
    </dgm:pt>
    <dgm:pt modelId="{96176AF6-6E2F-436D-AE95-C49459676302}" type="pres">
      <dgm:prSet presAssocID="{659A1CA4-5F2C-40FD-AE86-8CF173836D90}" presName="parTxOnly" presStyleLbl="node1" presStyleIdx="0" presStyleCnt="3">
        <dgm:presLayoutVars>
          <dgm:bulletEnabled val="1"/>
        </dgm:presLayoutVars>
      </dgm:prSet>
      <dgm:spPr/>
    </dgm:pt>
    <dgm:pt modelId="{285DCB08-273A-4F75-BF1E-A20510FF597A}" type="pres">
      <dgm:prSet presAssocID="{6488084A-A861-478A-8E08-86A8E3A25F64}" presName="parSpace" presStyleCnt="0"/>
      <dgm:spPr/>
    </dgm:pt>
    <dgm:pt modelId="{CA0351CE-CD86-48A3-AC8A-F33F75B610D4}" type="pres">
      <dgm:prSet presAssocID="{012C13BA-7E54-4603-BDBE-CFFB28899FA1}" presName="parTxOnly" presStyleLbl="node1" presStyleIdx="1" presStyleCnt="3">
        <dgm:presLayoutVars>
          <dgm:bulletEnabled val="1"/>
        </dgm:presLayoutVars>
      </dgm:prSet>
      <dgm:spPr/>
    </dgm:pt>
    <dgm:pt modelId="{3DFD76EF-B3D2-4287-8679-7AE84EC703D2}" type="pres">
      <dgm:prSet presAssocID="{F03DB888-155E-4EC6-8FD8-FD683E33A4FB}" presName="parSpace" presStyleCnt="0"/>
      <dgm:spPr/>
    </dgm:pt>
    <dgm:pt modelId="{AF7C43B4-141A-445B-B194-14BD82152FC2}" type="pres">
      <dgm:prSet presAssocID="{3D0F918C-54F2-4FFF-BE5D-4897C31C1226}" presName="parTxOnly" presStyleLbl="node1" presStyleIdx="2" presStyleCnt="3" custScaleX="118210">
        <dgm:presLayoutVars>
          <dgm:bulletEnabled val="1"/>
        </dgm:presLayoutVars>
      </dgm:prSet>
      <dgm:spPr/>
    </dgm:pt>
  </dgm:ptLst>
  <dgm:cxnLst>
    <dgm:cxn modelId="{995B461B-FF65-407E-A1DE-FF8584587CCE}" type="presOf" srcId="{3D0F918C-54F2-4FFF-BE5D-4897C31C1226}" destId="{AF7C43B4-141A-445B-B194-14BD82152FC2}" srcOrd="0" destOrd="0" presId="urn:microsoft.com/office/officeart/2005/8/layout/hChevron3"/>
    <dgm:cxn modelId="{3ECD7B22-6A36-40EC-95EA-ACDA6B86E264}" srcId="{FC11DD09-08E7-40CA-B1F9-89F0242691FE}" destId="{012C13BA-7E54-4603-BDBE-CFFB28899FA1}" srcOrd="1" destOrd="0" parTransId="{993B592E-3FA5-4D8C-BE98-1703EAD383BD}" sibTransId="{F03DB888-155E-4EC6-8FD8-FD683E33A4FB}"/>
    <dgm:cxn modelId="{75BC573F-A522-4A40-A76D-5CAA90B90A71}" type="presOf" srcId="{659A1CA4-5F2C-40FD-AE86-8CF173836D90}" destId="{96176AF6-6E2F-436D-AE95-C49459676302}" srcOrd="0" destOrd="0" presId="urn:microsoft.com/office/officeart/2005/8/layout/hChevron3"/>
    <dgm:cxn modelId="{5EDDEF54-B371-480F-93A8-25C310B6853E}" type="presOf" srcId="{012C13BA-7E54-4603-BDBE-CFFB28899FA1}" destId="{CA0351CE-CD86-48A3-AC8A-F33F75B610D4}" srcOrd="0" destOrd="0" presId="urn:microsoft.com/office/officeart/2005/8/layout/hChevron3"/>
    <dgm:cxn modelId="{D9872D58-6E62-4152-AC5A-3C3EB2DD5DB6}" srcId="{FC11DD09-08E7-40CA-B1F9-89F0242691FE}" destId="{659A1CA4-5F2C-40FD-AE86-8CF173836D90}" srcOrd="0" destOrd="0" parTransId="{A6D5A949-BA9E-4A48-9C01-8B3D546909FC}" sibTransId="{6488084A-A861-478A-8E08-86A8E3A25F64}"/>
    <dgm:cxn modelId="{F6356290-F101-4309-BAB7-CACE7FAE6A29}" type="presOf" srcId="{FC11DD09-08E7-40CA-B1F9-89F0242691FE}" destId="{1C900352-B527-40BC-A6A0-F3488EA28EC6}" srcOrd="0" destOrd="0" presId="urn:microsoft.com/office/officeart/2005/8/layout/hChevron3"/>
    <dgm:cxn modelId="{29382AFC-5431-4F37-B7FB-2BE00FA235ED}" srcId="{FC11DD09-08E7-40CA-B1F9-89F0242691FE}" destId="{3D0F918C-54F2-4FFF-BE5D-4897C31C1226}" srcOrd="2" destOrd="0" parTransId="{0BCD1929-BBA4-4DE2-9577-D201E0E659CF}" sibTransId="{2C2EE159-37B6-4FF5-9D92-F3399356DD05}"/>
    <dgm:cxn modelId="{E333F946-7E5B-4DE8-AD2A-90B73E09F6A3}" type="presParOf" srcId="{1C900352-B527-40BC-A6A0-F3488EA28EC6}" destId="{96176AF6-6E2F-436D-AE95-C49459676302}" srcOrd="0" destOrd="0" presId="urn:microsoft.com/office/officeart/2005/8/layout/hChevron3"/>
    <dgm:cxn modelId="{D07D51B8-AD77-4D8A-BB58-4D911D4DE182}" type="presParOf" srcId="{1C900352-B527-40BC-A6A0-F3488EA28EC6}" destId="{285DCB08-273A-4F75-BF1E-A20510FF597A}" srcOrd="1" destOrd="0" presId="urn:microsoft.com/office/officeart/2005/8/layout/hChevron3"/>
    <dgm:cxn modelId="{894AB1F1-1C53-4451-985F-F9994336F4A6}" type="presParOf" srcId="{1C900352-B527-40BC-A6A0-F3488EA28EC6}" destId="{CA0351CE-CD86-48A3-AC8A-F33F75B610D4}" srcOrd="2" destOrd="0" presId="urn:microsoft.com/office/officeart/2005/8/layout/hChevron3"/>
    <dgm:cxn modelId="{9A4579FE-A57E-4B52-A1EE-28343A031C88}" type="presParOf" srcId="{1C900352-B527-40BC-A6A0-F3488EA28EC6}" destId="{3DFD76EF-B3D2-4287-8679-7AE84EC703D2}" srcOrd="3" destOrd="0" presId="urn:microsoft.com/office/officeart/2005/8/layout/hChevron3"/>
    <dgm:cxn modelId="{CA7E67DF-8EAA-4DC2-B74E-373E46FFA448}" type="presParOf" srcId="{1C900352-B527-40BC-A6A0-F3488EA28EC6}" destId="{AF7C43B4-141A-445B-B194-14BD82152FC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1DD09-08E7-40CA-B1F9-89F0242691F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9A1CA4-5F2C-40FD-AE86-8CF173836D90}">
      <dgm:prSet phldrT="[Text]"/>
      <dgm:spPr/>
      <dgm:t>
        <a:bodyPr/>
        <a:lstStyle/>
        <a:p>
          <a:r>
            <a:rPr lang="en-US" dirty="0"/>
            <a:t>Laser Notcher</a:t>
          </a:r>
        </a:p>
      </dgm:t>
    </dgm:pt>
    <dgm:pt modelId="{A6D5A949-BA9E-4A48-9C01-8B3D546909FC}" type="parTrans" cxnId="{D9872D58-6E62-4152-AC5A-3C3EB2DD5DB6}">
      <dgm:prSet/>
      <dgm:spPr/>
      <dgm:t>
        <a:bodyPr/>
        <a:lstStyle/>
        <a:p>
          <a:endParaRPr lang="en-US"/>
        </a:p>
      </dgm:t>
    </dgm:pt>
    <dgm:pt modelId="{6488084A-A861-478A-8E08-86A8E3A25F64}" type="sibTrans" cxnId="{D9872D58-6E62-4152-AC5A-3C3EB2DD5DB6}">
      <dgm:prSet/>
      <dgm:spPr/>
      <dgm:t>
        <a:bodyPr/>
        <a:lstStyle/>
        <a:p>
          <a:endParaRPr lang="en-US"/>
        </a:p>
      </dgm:t>
    </dgm:pt>
    <dgm:pt modelId="{012C13BA-7E54-4603-BDBE-CFFB28899FA1}">
      <dgm:prSet phldrT="[Text]"/>
      <dgm:spPr/>
      <dgm:t>
        <a:bodyPr/>
        <a:lstStyle/>
        <a:p>
          <a:r>
            <a:rPr lang="en-US" dirty="0"/>
            <a:t>Laser Chopper</a:t>
          </a:r>
        </a:p>
      </dgm:t>
    </dgm:pt>
    <dgm:pt modelId="{993B592E-3FA5-4D8C-BE98-1703EAD383BD}" type="parTrans" cxnId="{3ECD7B22-6A36-40EC-95EA-ACDA6B86E264}">
      <dgm:prSet/>
      <dgm:spPr/>
      <dgm:t>
        <a:bodyPr/>
        <a:lstStyle/>
        <a:p>
          <a:endParaRPr lang="en-US"/>
        </a:p>
      </dgm:t>
    </dgm:pt>
    <dgm:pt modelId="{F03DB888-155E-4EC6-8FD8-FD683E33A4FB}" type="sibTrans" cxnId="{3ECD7B22-6A36-40EC-95EA-ACDA6B86E264}">
      <dgm:prSet/>
      <dgm:spPr/>
      <dgm:t>
        <a:bodyPr/>
        <a:lstStyle/>
        <a:p>
          <a:endParaRPr lang="en-US"/>
        </a:p>
      </dgm:t>
    </dgm:pt>
    <dgm:pt modelId="{3D0F918C-54F2-4FFF-BE5D-4897C31C1226}">
      <dgm:prSet phldrT="[Text]"/>
      <dgm:spPr/>
      <dgm:t>
        <a:bodyPr/>
        <a:lstStyle/>
        <a:p>
          <a:r>
            <a:rPr lang="en-US" dirty="0"/>
            <a:t>Laser</a:t>
          </a:r>
          <a:br>
            <a:rPr lang="en-US" dirty="0"/>
          </a:br>
          <a:r>
            <a:rPr lang="en-US" dirty="0"/>
            <a:t>H- Injection</a:t>
          </a:r>
        </a:p>
      </dgm:t>
    </dgm:pt>
    <dgm:pt modelId="{0BCD1929-BBA4-4DE2-9577-D201E0E659CF}" type="parTrans" cxnId="{29382AFC-5431-4F37-B7FB-2BE00FA235ED}">
      <dgm:prSet/>
      <dgm:spPr/>
      <dgm:t>
        <a:bodyPr/>
        <a:lstStyle/>
        <a:p>
          <a:endParaRPr lang="en-US"/>
        </a:p>
      </dgm:t>
    </dgm:pt>
    <dgm:pt modelId="{2C2EE159-37B6-4FF5-9D92-F3399356DD05}" type="sibTrans" cxnId="{29382AFC-5431-4F37-B7FB-2BE00FA235ED}">
      <dgm:prSet/>
      <dgm:spPr/>
      <dgm:t>
        <a:bodyPr/>
        <a:lstStyle/>
        <a:p>
          <a:endParaRPr lang="en-US"/>
        </a:p>
      </dgm:t>
    </dgm:pt>
    <dgm:pt modelId="{1C900352-B527-40BC-A6A0-F3488EA28EC6}" type="pres">
      <dgm:prSet presAssocID="{FC11DD09-08E7-40CA-B1F9-89F0242691FE}" presName="Name0" presStyleCnt="0">
        <dgm:presLayoutVars>
          <dgm:dir/>
          <dgm:resizeHandles val="exact"/>
        </dgm:presLayoutVars>
      </dgm:prSet>
      <dgm:spPr/>
    </dgm:pt>
    <dgm:pt modelId="{96176AF6-6E2F-436D-AE95-C49459676302}" type="pres">
      <dgm:prSet presAssocID="{659A1CA4-5F2C-40FD-AE86-8CF173836D90}" presName="parTxOnly" presStyleLbl="node1" presStyleIdx="0" presStyleCnt="3">
        <dgm:presLayoutVars>
          <dgm:bulletEnabled val="1"/>
        </dgm:presLayoutVars>
      </dgm:prSet>
      <dgm:spPr/>
    </dgm:pt>
    <dgm:pt modelId="{285DCB08-273A-4F75-BF1E-A20510FF597A}" type="pres">
      <dgm:prSet presAssocID="{6488084A-A861-478A-8E08-86A8E3A25F64}" presName="parSpace" presStyleCnt="0"/>
      <dgm:spPr/>
    </dgm:pt>
    <dgm:pt modelId="{CA0351CE-CD86-48A3-AC8A-F33F75B610D4}" type="pres">
      <dgm:prSet presAssocID="{012C13BA-7E54-4603-BDBE-CFFB28899FA1}" presName="parTxOnly" presStyleLbl="node1" presStyleIdx="1" presStyleCnt="3">
        <dgm:presLayoutVars>
          <dgm:bulletEnabled val="1"/>
        </dgm:presLayoutVars>
      </dgm:prSet>
      <dgm:spPr/>
    </dgm:pt>
    <dgm:pt modelId="{3DFD76EF-B3D2-4287-8679-7AE84EC703D2}" type="pres">
      <dgm:prSet presAssocID="{F03DB888-155E-4EC6-8FD8-FD683E33A4FB}" presName="parSpace" presStyleCnt="0"/>
      <dgm:spPr/>
    </dgm:pt>
    <dgm:pt modelId="{AF7C43B4-141A-445B-B194-14BD82152FC2}" type="pres">
      <dgm:prSet presAssocID="{3D0F918C-54F2-4FFF-BE5D-4897C31C1226}" presName="parTxOnly" presStyleLbl="node1" presStyleIdx="2" presStyleCnt="3" custScaleX="118210">
        <dgm:presLayoutVars>
          <dgm:bulletEnabled val="1"/>
        </dgm:presLayoutVars>
      </dgm:prSet>
      <dgm:spPr/>
    </dgm:pt>
  </dgm:ptLst>
  <dgm:cxnLst>
    <dgm:cxn modelId="{995B461B-FF65-407E-A1DE-FF8584587CCE}" type="presOf" srcId="{3D0F918C-54F2-4FFF-BE5D-4897C31C1226}" destId="{AF7C43B4-141A-445B-B194-14BD82152FC2}" srcOrd="0" destOrd="0" presId="urn:microsoft.com/office/officeart/2005/8/layout/hChevron3"/>
    <dgm:cxn modelId="{3ECD7B22-6A36-40EC-95EA-ACDA6B86E264}" srcId="{FC11DD09-08E7-40CA-B1F9-89F0242691FE}" destId="{012C13BA-7E54-4603-BDBE-CFFB28899FA1}" srcOrd="1" destOrd="0" parTransId="{993B592E-3FA5-4D8C-BE98-1703EAD383BD}" sibTransId="{F03DB888-155E-4EC6-8FD8-FD683E33A4FB}"/>
    <dgm:cxn modelId="{75BC573F-A522-4A40-A76D-5CAA90B90A71}" type="presOf" srcId="{659A1CA4-5F2C-40FD-AE86-8CF173836D90}" destId="{96176AF6-6E2F-436D-AE95-C49459676302}" srcOrd="0" destOrd="0" presId="urn:microsoft.com/office/officeart/2005/8/layout/hChevron3"/>
    <dgm:cxn modelId="{5EDDEF54-B371-480F-93A8-25C310B6853E}" type="presOf" srcId="{012C13BA-7E54-4603-BDBE-CFFB28899FA1}" destId="{CA0351CE-CD86-48A3-AC8A-F33F75B610D4}" srcOrd="0" destOrd="0" presId="urn:microsoft.com/office/officeart/2005/8/layout/hChevron3"/>
    <dgm:cxn modelId="{D9872D58-6E62-4152-AC5A-3C3EB2DD5DB6}" srcId="{FC11DD09-08E7-40CA-B1F9-89F0242691FE}" destId="{659A1CA4-5F2C-40FD-AE86-8CF173836D90}" srcOrd="0" destOrd="0" parTransId="{A6D5A949-BA9E-4A48-9C01-8B3D546909FC}" sibTransId="{6488084A-A861-478A-8E08-86A8E3A25F64}"/>
    <dgm:cxn modelId="{F6356290-F101-4309-BAB7-CACE7FAE6A29}" type="presOf" srcId="{FC11DD09-08E7-40CA-B1F9-89F0242691FE}" destId="{1C900352-B527-40BC-A6A0-F3488EA28EC6}" srcOrd="0" destOrd="0" presId="urn:microsoft.com/office/officeart/2005/8/layout/hChevron3"/>
    <dgm:cxn modelId="{29382AFC-5431-4F37-B7FB-2BE00FA235ED}" srcId="{FC11DD09-08E7-40CA-B1F9-89F0242691FE}" destId="{3D0F918C-54F2-4FFF-BE5D-4897C31C1226}" srcOrd="2" destOrd="0" parTransId="{0BCD1929-BBA4-4DE2-9577-D201E0E659CF}" sibTransId="{2C2EE159-37B6-4FF5-9D92-F3399356DD05}"/>
    <dgm:cxn modelId="{E333F946-7E5B-4DE8-AD2A-90B73E09F6A3}" type="presParOf" srcId="{1C900352-B527-40BC-A6A0-F3488EA28EC6}" destId="{96176AF6-6E2F-436D-AE95-C49459676302}" srcOrd="0" destOrd="0" presId="urn:microsoft.com/office/officeart/2005/8/layout/hChevron3"/>
    <dgm:cxn modelId="{D07D51B8-AD77-4D8A-BB58-4D911D4DE182}" type="presParOf" srcId="{1C900352-B527-40BC-A6A0-F3488EA28EC6}" destId="{285DCB08-273A-4F75-BF1E-A20510FF597A}" srcOrd="1" destOrd="0" presId="urn:microsoft.com/office/officeart/2005/8/layout/hChevron3"/>
    <dgm:cxn modelId="{894AB1F1-1C53-4451-985F-F9994336F4A6}" type="presParOf" srcId="{1C900352-B527-40BC-A6A0-F3488EA28EC6}" destId="{CA0351CE-CD86-48A3-AC8A-F33F75B610D4}" srcOrd="2" destOrd="0" presId="urn:microsoft.com/office/officeart/2005/8/layout/hChevron3"/>
    <dgm:cxn modelId="{9A4579FE-A57E-4B52-A1EE-28343A031C88}" type="presParOf" srcId="{1C900352-B527-40BC-A6A0-F3488EA28EC6}" destId="{3DFD76EF-B3D2-4287-8679-7AE84EC703D2}" srcOrd="3" destOrd="0" presId="urn:microsoft.com/office/officeart/2005/8/layout/hChevron3"/>
    <dgm:cxn modelId="{CA7E67DF-8EAA-4DC2-B74E-373E46FFA448}" type="presParOf" srcId="{1C900352-B527-40BC-A6A0-F3488EA28EC6}" destId="{AF7C43B4-141A-445B-B194-14BD82152FC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11DD09-08E7-40CA-B1F9-89F0242691F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9A1CA4-5F2C-40FD-AE86-8CF173836D90}">
      <dgm:prSet phldrT="[Text]"/>
      <dgm:spPr/>
      <dgm:t>
        <a:bodyPr/>
        <a:lstStyle/>
        <a:p>
          <a:r>
            <a:rPr lang="en-US" dirty="0"/>
            <a:t>Laser Notcher</a:t>
          </a:r>
        </a:p>
      </dgm:t>
    </dgm:pt>
    <dgm:pt modelId="{A6D5A949-BA9E-4A48-9C01-8B3D546909FC}" type="parTrans" cxnId="{D9872D58-6E62-4152-AC5A-3C3EB2DD5DB6}">
      <dgm:prSet/>
      <dgm:spPr/>
      <dgm:t>
        <a:bodyPr/>
        <a:lstStyle/>
        <a:p>
          <a:endParaRPr lang="en-US"/>
        </a:p>
      </dgm:t>
    </dgm:pt>
    <dgm:pt modelId="{6488084A-A861-478A-8E08-86A8E3A25F64}" type="sibTrans" cxnId="{D9872D58-6E62-4152-AC5A-3C3EB2DD5DB6}">
      <dgm:prSet/>
      <dgm:spPr/>
      <dgm:t>
        <a:bodyPr/>
        <a:lstStyle/>
        <a:p>
          <a:endParaRPr lang="en-US"/>
        </a:p>
      </dgm:t>
    </dgm:pt>
    <dgm:pt modelId="{012C13BA-7E54-4603-BDBE-CFFB28899FA1}">
      <dgm:prSet phldrT="[Text]"/>
      <dgm:spPr/>
      <dgm:t>
        <a:bodyPr/>
        <a:lstStyle/>
        <a:p>
          <a:r>
            <a:rPr lang="en-US" dirty="0"/>
            <a:t>Laser Chopper</a:t>
          </a:r>
        </a:p>
      </dgm:t>
    </dgm:pt>
    <dgm:pt modelId="{993B592E-3FA5-4D8C-BE98-1703EAD383BD}" type="parTrans" cxnId="{3ECD7B22-6A36-40EC-95EA-ACDA6B86E264}">
      <dgm:prSet/>
      <dgm:spPr/>
      <dgm:t>
        <a:bodyPr/>
        <a:lstStyle/>
        <a:p>
          <a:endParaRPr lang="en-US"/>
        </a:p>
      </dgm:t>
    </dgm:pt>
    <dgm:pt modelId="{F03DB888-155E-4EC6-8FD8-FD683E33A4FB}" type="sibTrans" cxnId="{3ECD7B22-6A36-40EC-95EA-ACDA6B86E264}">
      <dgm:prSet/>
      <dgm:spPr/>
      <dgm:t>
        <a:bodyPr/>
        <a:lstStyle/>
        <a:p>
          <a:endParaRPr lang="en-US"/>
        </a:p>
      </dgm:t>
    </dgm:pt>
    <dgm:pt modelId="{3D0F918C-54F2-4FFF-BE5D-4897C31C1226}">
      <dgm:prSet phldrT="[Text]"/>
      <dgm:spPr/>
      <dgm:t>
        <a:bodyPr/>
        <a:lstStyle/>
        <a:p>
          <a:r>
            <a:rPr lang="en-US" dirty="0"/>
            <a:t>Laser</a:t>
          </a:r>
          <a:br>
            <a:rPr lang="en-US" dirty="0"/>
          </a:br>
          <a:r>
            <a:rPr lang="en-US" dirty="0"/>
            <a:t>H- Injection</a:t>
          </a:r>
        </a:p>
      </dgm:t>
    </dgm:pt>
    <dgm:pt modelId="{0BCD1929-BBA4-4DE2-9577-D201E0E659CF}" type="parTrans" cxnId="{29382AFC-5431-4F37-B7FB-2BE00FA235ED}">
      <dgm:prSet/>
      <dgm:spPr/>
      <dgm:t>
        <a:bodyPr/>
        <a:lstStyle/>
        <a:p>
          <a:endParaRPr lang="en-US"/>
        </a:p>
      </dgm:t>
    </dgm:pt>
    <dgm:pt modelId="{2C2EE159-37B6-4FF5-9D92-F3399356DD05}" type="sibTrans" cxnId="{29382AFC-5431-4F37-B7FB-2BE00FA235ED}">
      <dgm:prSet/>
      <dgm:spPr/>
      <dgm:t>
        <a:bodyPr/>
        <a:lstStyle/>
        <a:p>
          <a:endParaRPr lang="en-US"/>
        </a:p>
      </dgm:t>
    </dgm:pt>
    <dgm:pt modelId="{1C900352-B527-40BC-A6A0-F3488EA28EC6}" type="pres">
      <dgm:prSet presAssocID="{FC11DD09-08E7-40CA-B1F9-89F0242691FE}" presName="Name0" presStyleCnt="0">
        <dgm:presLayoutVars>
          <dgm:dir/>
          <dgm:resizeHandles val="exact"/>
        </dgm:presLayoutVars>
      </dgm:prSet>
      <dgm:spPr/>
    </dgm:pt>
    <dgm:pt modelId="{96176AF6-6E2F-436D-AE95-C49459676302}" type="pres">
      <dgm:prSet presAssocID="{659A1CA4-5F2C-40FD-AE86-8CF173836D90}" presName="parTxOnly" presStyleLbl="node1" presStyleIdx="0" presStyleCnt="3">
        <dgm:presLayoutVars>
          <dgm:bulletEnabled val="1"/>
        </dgm:presLayoutVars>
      </dgm:prSet>
      <dgm:spPr/>
    </dgm:pt>
    <dgm:pt modelId="{285DCB08-273A-4F75-BF1E-A20510FF597A}" type="pres">
      <dgm:prSet presAssocID="{6488084A-A861-478A-8E08-86A8E3A25F64}" presName="parSpace" presStyleCnt="0"/>
      <dgm:spPr/>
    </dgm:pt>
    <dgm:pt modelId="{CA0351CE-CD86-48A3-AC8A-F33F75B610D4}" type="pres">
      <dgm:prSet presAssocID="{012C13BA-7E54-4603-BDBE-CFFB28899FA1}" presName="parTxOnly" presStyleLbl="node1" presStyleIdx="1" presStyleCnt="3">
        <dgm:presLayoutVars>
          <dgm:bulletEnabled val="1"/>
        </dgm:presLayoutVars>
      </dgm:prSet>
      <dgm:spPr/>
    </dgm:pt>
    <dgm:pt modelId="{3DFD76EF-B3D2-4287-8679-7AE84EC703D2}" type="pres">
      <dgm:prSet presAssocID="{F03DB888-155E-4EC6-8FD8-FD683E33A4FB}" presName="parSpace" presStyleCnt="0"/>
      <dgm:spPr/>
    </dgm:pt>
    <dgm:pt modelId="{AF7C43B4-141A-445B-B194-14BD82152FC2}" type="pres">
      <dgm:prSet presAssocID="{3D0F918C-54F2-4FFF-BE5D-4897C31C1226}" presName="parTxOnly" presStyleLbl="node1" presStyleIdx="2" presStyleCnt="3" custScaleX="118210">
        <dgm:presLayoutVars>
          <dgm:bulletEnabled val="1"/>
        </dgm:presLayoutVars>
      </dgm:prSet>
      <dgm:spPr/>
    </dgm:pt>
  </dgm:ptLst>
  <dgm:cxnLst>
    <dgm:cxn modelId="{995B461B-FF65-407E-A1DE-FF8584587CCE}" type="presOf" srcId="{3D0F918C-54F2-4FFF-BE5D-4897C31C1226}" destId="{AF7C43B4-141A-445B-B194-14BD82152FC2}" srcOrd="0" destOrd="0" presId="urn:microsoft.com/office/officeart/2005/8/layout/hChevron3"/>
    <dgm:cxn modelId="{3ECD7B22-6A36-40EC-95EA-ACDA6B86E264}" srcId="{FC11DD09-08E7-40CA-B1F9-89F0242691FE}" destId="{012C13BA-7E54-4603-BDBE-CFFB28899FA1}" srcOrd="1" destOrd="0" parTransId="{993B592E-3FA5-4D8C-BE98-1703EAD383BD}" sibTransId="{F03DB888-155E-4EC6-8FD8-FD683E33A4FB}"/>
    <dgm:cxn modelId="{75BC573F-A522-4A40-A76D-5CAA90B90A71}" type="presOf" srcId="{659A1CA4-5F2C-40FD-AE86-8CF173836D90}" destId="{96176AF6-6E2F-436D-AE95-C49459676302}" srcOrd="0" destOrd="0" presId="urn:microsoft.com/office/officeart/2005/8/layout/hChevron3"/>
    <dgm:cxn modelId="{5EDDEF54-B371-480F-93A8-25C310B6853E}" type="presOf" srcId="{012C13BA-7E54-4603-BDBE-CFFB28899FA1}" destId="{CA0351CE-CD86-48A3-AC8A-F33F75B610D4}" srcOrd="0" destOrd="0" presId="urn:microsoft.com/office/officeart/2005/8/layout/hChevron3"/>
    <dgm:cxn modelId="{D9872D58-6E62-4152-AC5A-3C3EB2DD5DB6}" srcId="{FC11DD09-08E7-40CA-B1F9-89F0242691FE}" destId="{659A1CA4-5F2C-40FD-AE86-8CF173836D90}" srcOrd="0" destOrd="0" parTransId="{A6D5A949-BA9E-4A48-9C01-8B3D546909FC}" sibTransId="{6488084A-A861-478A-8E08-86A8E3A25F64}"/>
    <dgm:cxn modelId="{F6356290-F101-4309-BAB7-CACE7FAE6A29}" type="presOf" srcId="{FC11DD09-08E7-40CA-B1F9-89F0242691FE}" destId="{1C900352-B527-40BC-A6A0-F3488EA28EC6}" srcOrd="0" destOrd="0" presId="urn:microsoft.com/office/officeart/2005/8/layout/hChevron3"/>
    <dgm:cxn modelId="{29382AFC-5431-4F37-B7FB-2BE00FA235ED}" srcId="{FC11DD09-08E7-40CA-B1F9-89F0242691FE}" destId="{3D0F918C-54F2-4FFF-BE5D-4897C31C1226}" srcOrd="2" destOrd="0" parTransId="{0BCD1929-BBA4-4DE2-9577-D201E0E659CF}" sibTransId="{2C2EE159-37B6-4FF5-9D92-F3399356DD05}"/>
    <dgm:cxn modelId="{E333F946-7E5B-4DE8-AD2A-90B73E09F6A3}" type="presParOf" srcId="{1C900352-B527-40BC-A6A0-F3488EA28EC6}" destId="{96176AF6-6E2F-436D-AE95-C49459676302}" srcOrd="0" destOrd="0" presId="urn:microsoft.com/office/officeart/2005/8/layout/hChevron3"/>
    <dgm:cxn modelId="{D07D51B8-AD77-4D8A-BB58-4D911D4DE182}" type="presParOf" srcId="{1C900352-B527-40BC-A6A0-F3488EA28EC6}" destId="{285DCB08-273A-4F75-BF1E-A20510FF597A}" srcOrd="1" destOrd="0" presId="urn:microsoft.com/office/officeart/2005/8/layout/hChevron3"/>
    <dgm:cxn modelId="{894AB1F1-1C53-4451-985F-F9994336F4A6}" type="presParOf" srcId="{1C900352-B527-40BC-A6A0-F3488EA28EC6}" destId="{CA0351CE-CD86-48A3-AC8A-F33F75B610D4}" srcOrd="2" destOrd="0" presId="urn:microsoft.com/office/officeart/2005/8/layout/hChevron3"/>
    <dgm:cxn modelId="{9A4579FE-A57E-4B52-A1EE-28343A031C88}" type="presParOf" srcId="{1C900352-B527-40BC-A6A0-F3488EA28EC6}" destId="{3DFD76EF-B3D2-4287-8679-7AE84EC703D2}" srcOrd="3" destOrd="0" presId="urn:microsoft.com/office/officeart/2005/8/layout/hChevron3"/>
    <dgm:cxn modelId="{CA7E67DF-8EAA-4DC2-B74E-373E46FFA448}" type="presParOf" srcId="{1C900352-B527-40BC-A6A0-F3488EA28EC6}" destId="{AF7C43B4-141A-445B-B194-14BD82152FC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C43B4-141A-445B-B194-14BD82152FC2}">
      <dsp:nvSpPr>
        <dsp:cNvPr id="0" name=""/>
        <dsp:cNvSpPr/>
      </dsp:nvSpPr>
      <dsp:spPr>
        <a:xfrm>
          <a:off x="1276" y="1027088"/>
          <a:ext cx="8669960" cy="293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Laser</a:t>
          </a:r>
          <a:br>
            <a:rPr lang="en-US" sz="6500" kern="1200" dirty="0"/>
          </a:br>
          <a:r>
            <a:rPr lang="en-US" sz="6500" kern="1200" dirty="0"/>
            <a:t>H- Injection</a:t>
          </a:r>
        </a:p>
      </dsp:txBody>
      <dsp:txXfrm>
        <a:off x="1276" y="1027088"/>
        <a:ext cx="7936523" cy="2933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AF6-6E2F-436D-AE95-C49459676302}">
      <dsp:nvSpPr>
        <dsp:cNvPr id="0" name=""/>
        <dsp:cNvSpPr/>
      </dsp:nvSpPr>
      <dsp:spPr>
        <a:xfrm>
          <a:off x="792" y="1870625"/>
          <a:ext cx="3116684" cy="1246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Notcher</a:t>
          </a:r>
        </a:p>
      </dsp:txBody>
      <dsp:txXfrm>
        <a:off x="792" y="1870625"/>
        <a:ext cx="2805016" cy="1246673"/>
      </dsp:txXfrm>
    </dsp:sp>
    <dsp:sp modelId="{CA0351CE-CD86-48A3-AC8A-F33F75B610D4}">
      <dsp:nvSpPr>
        <dsp:cNvPr id="0" name=""/>
        <dsp:cNvSpPr/>
      </dsp:nvSpPr>
      <dsp:spPr>
        <a:xfrm>
          <a:off x="2494140" y="1870625"/>
          <a:ext cx="3116684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Chopper</a:t>
          </a:r>
        </a:p>
      </dsp:txBody>
      <dsp:txXfrm>
        <a:off x="3117477" y="1870625"/>
        <a:ext cx="1870011" cy="1246673"/>
      </dsp:txXfrm>
    </dsp:sp>
    <dsp:sp modelId="{AF7C43B4-141A-445B-B194-14BD82152FC2}">
      <dsp:nvSpPr>
        <dsp:cNvPr id="0" name=""/>
        <dsp:cNvSpPr/>
      </dsp:nvSpPr>
      <dsp:spPr>
        <a:xfrm>
          <a:off x="4987487" y="1870625"/>
          <a:ext cx="3684232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</a:t>
          </a:r>
          <a:br>
            <a:rPr lang="en-US" sz="3300" kern="1200" dirty="0"/>
          </a:br>
          <a:r>
            <a:rPr lang="en-US" sz="3300" kern="1200" dirty="0"/>
            <a:t>H- Injection</a:t>
          </a:r>
        </a:p>
      </dsp:txBody>
      <dsp:txXfrm>
        <a:off x="5610824" y="1870625"/>
        <a:ext cx="2437559" cy="1246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AF6-6E2F-436D-AE95-C49459676302}">
      <dsp:nvSpPr>
        <dsp:cNvPr id="0" name=""/>
        <dsp:cNvSpPr/>
      </dsp:nvSpPr>
      <dsp:spPr>
        <a:xfrm>
          <a:off x="792" y="608055"/>
          <a:ext cx="3116684" cy="1246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Notcher</a:t>
          </a:r>
        </a:p>
      </dsp:txBody>
      <dsp:txXfrm>
        <a:off x="792" y="608055"/>
        <a:ext cx="2805016" cy="1246673"/>
      </dsp:txXfrm>
    </dsp:sp>
    <dsp:sp modelId="{CA0351CE-CD86-48A3-AC8A-F33F75B610D4}">
      <dsp:nvSpPr>
        <dsp:cNvPr id="0" name=""/>
        <dsp:cNvSpPr/>
      </dsp:nvSpPr>
      <dsp:spPr>
        <a:xfrm>
          <a:off x="2494140" y="608055"/>
          <a:ext cx="3116684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Chopper</a:t>
          </a:r>
        </a:p>
      </dsp:txBody>
      <dsp:txXfrm>
        <a:off x="3117477" y="608055"/>
        <a:ext cx="1870011" cy="1246673"/>
      </dsp:txXfrm>
    </dsp:sp>
    <dsp:sp modelId="{AF7C43B4-141A-445B-B194-14BD82152FC2}">
      <dsp:nvSpPr>
        <dsp:cNvPr id="0" name=""/>
        <dsp:cNvSpPr/>
      </dsp:nvSpPr>
      <dsp:spPr>
        <a:xfrm>
          <a:off x="4987487" y="608055"/>
          <a:ext cx="3684232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</a:t>
          </a:r>
          <a:br>
            <a:rPr lang="en-US" sz="3300" kern="1200" dirty="0"/>
          </a:br>
          <a:r>
            <a:rPr lang="en-US" sz="3300" kern="1200" dirty="0"/>
            <a:t>H- Injection</a:t>
          </a:r>
        </a:p>
      </dsp:txBody>
      <dsp:txXfrm>
        <a:off x="5610824" y="608055"/>
        <a:ext cx="2437559" cy="1246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AF6-6E2F-436D-AE95-C49459676302}">
      <dsp:nvSpPr>
        <dsp:cNvPr id="0" name=""/>
        <dsp:cNvSpPr/>
      </dsp:nvSpPr>
      <dsp:spPr>
        <a:xfrm>
          <a:off x="792" y="324020"/>
          <a:ext cx="3116684" cy="1246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Notcher</a:t>
          </a:r>
        </a:p>
      </dsp:txBody>
      <dsp:txXfrm>
        <a:off x="792" y="324020"/>
        <a:ext cx="2805016" cy="1246673"/>
      </dsp:txXfrm>
    </dsp:sp>
    <dsp:sp modelId="{CA0351CE-CD86-48A3-AC8A-F33F75B610D4}">
      <dsp:nvSpPr>
        <dsp:cNvPr id="0" name=""/>
        <dsp:cNvSpPr/>
      </dsp:nvSpPr>
      <dsp:spPr>
        <a:xfrm>
          <a:off x="2494140" y="324020"/>
          <a:ext cx="3116684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Chopper</a:t>
          </a:r>
        </a:p>
      </dsp:txBody>
      <dsp:txXfrm>
        <a:off x="3117477" y="324020"/>
        <a:ext cx="1870011" cy="1246673"/>
      </dsp:txXfrm>
    </dsp:sp>
    <dsp:sp modelId="{AF7C43B4-141A-445B-B194-14BD82152FC2}">
      <dsp:nvSpPr>
        <dsp:cNvPr id="0" name=""/>
        <dsp:cNvSpPr/>
      </dsp:nvSpPr>
      <dsp:spPr>
        <a:xfrm>
          <a:off x="4987487" y="324020"/>
          <a:ext cx="3684232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</a:t>
          </a:r>
          <a:br>
            <a:rPr lang="en-US" sz="3300" kern="1200" dirty="0"/>
          </a:br>
          <a:r>
            <a:rPr lang="en-US" sz="3300" kern="1200" dirty="0"/>
            <a:t>H- Injection</a:t>
          </a:r>
        </a:p>
      </dsp:txBody>
      <dsp:txXfrm>
        <a:off x="5610824" y="324020"/>
        <a:ext cx="2437559" cy="1246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AF6-6E2F-436D-AE95-C49459676302}">
      <dsp:nvSpPr>
        <dsp:cNvPr id="0" name=""/>
        <dsp:cNvSpPr/>
      </dsp:nvSpPr>
      <dsp:spPr>
        <a:xfrm>
          <a:off x="792" y="324020"/>
          <a:ext cx="3116684" cy="1246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Notcher</a:t>
          </a:r>
        </a:p>
      </dsp:txBody>
      <dsp:txXfrm>
        <a:off x="792" y="324020"/>
        <a:ext cx="2805016" cy="1246673"/>
      </dsp:txXfrm>
    </dsp:sp>
    <dsp:sp modelId="{CA0351CE-CD86-48A3-AC8A-F33F75B610D4}">
      <dsp:nvSpPr>
        <dsp:cNvPr id="0" name=""/>
        <dsp:cNvSpPr/>
      </dsp:nvSpPr>
      <dsp:spPr>
        <a:xfrm>
          <a:off x="2494140" y="324020"/>
          <a:ext cx="3116684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 Chopper</a:t>
          </a:r>
        </a:p>
      </dsp:txBody>
      <dsp:txXfrm>
        <a:off x="3117477" y="324020"/>
        <a:ext cx="1870011" cy="1246673"/>
      </dsp:txXfrm>
    </dsp:sp>
    <dsp:sp modelId="{AF7C43B4-141A-445B-B194-14BD82152FC2}">
      <dsp:nvSpPr>
        <dsp:cNvPr id="0" name=""/>
        <dsp:cNvSpPr/>
      </dsp:nvSpPr>
      <dsp:spPr>
        <a:xfrm>
          <a:off x="4987487" y="324020"/>
          <a:ext cx="3684232" cy="1246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Laser</a:t>
          </a:r>
          <a:br>
            <a:rPr lang="en-US" sz="3300" kern="1200" dirty="0"/>
          </a:br>
          <a:r>
            <a:rPr lang="en-US" sz="3300" kern="1200" dirty="0"/>
            <a:t>H- Injection</a:t>
          </a:r>
        </a:p>
      </dsp:txBody>
      <dsp:txXfrm>
        <a:off x="5610824" y="324020"/>
        <a:ext cx="2437559" cy="124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3/28/2018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3/28/2018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 descr="14-0218-16D.l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15099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15099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1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Zwaska | US-J Laser Manipulation</a:t>
            </a:r>
            <a:endParaRPr lang="en-US" altLang="en-US" sz="11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15099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2018.03.28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Bob Zwaska</a:t>
            </a:r>
          </a:p>
          <a:p>
            <a:r>
              <a:rPr lang="en-US" dirty="0"/>
              <a:t>US-Japan Meeting on Laser Manipulation of H- Beams</a:t>
            </a:r>
          </a:p>
          <a:p>
            <a:r>
              <a:rPr lang="en-US" dirty="0"/>
              <a:t>28 March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sz="2800" dirty="0"/>
              <a:t>Perspectives on Laser H</a:t>
            </a:r>
            <a:r>
              <a:rPr lang="en-US" sz="2800" baseline="30000" dirty="0"/>
              <a:t>-</a:t>
            </a:r>
            <a:r>
              <a:rPr lang="en-US" sz="2800" dirty="0"/>
              <a:t> Manipulation</a:t>
            </a:r>
          </a:p>
        </p:txBody>
      </p:sp>
    </p:spTree>
    <p:extLst>
      <p:ext uri="{BB962C8B-B14F-4D97-AF65-F5344CB8AC3E}">
        <p14:creationId xmlns:p14="http://schemas.microsoft.com/office/powerpoint/2010/main" val="199933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B0B-E0A7-4763-9684-CB3C686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Notional Roadmap for Laser Manipulation of H</a:t>
            </a:r>
            <a:r>
              <a:rPr lang="en-US" baseline="30000" dirty="0"/>
              <a:t>-</a:t>
            </a:r>
            <a:r>
              <a:rPr lang="en-US" dirty="0"/>
              <a:t> Beams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63BC-229A-428C-880E-417ADC09B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17035"/>
              </p:ext>
            </p:extLst>
          </p:nvPr>
        </p:nvGraphicFramePr>
        <p:xfrm>
          <a:off x="235743" y="3040213"/>
          <a:ext cx="8672513" cy="189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5B9A6EA-12AF-4150-B242-AACD2646E65C}"/>
              </a:ext>
            </a:extLst>
          </p:cNvPr>
          <p:cNvSpPr/>
          <p:nvPr/>
        </p:nvSpPr>
        <p:spPr>
          <a:xfrm>
            <a:off x="4657344" y="752220"/>
            <a:ext cx="3703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Off-ramps (Applications)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Instrumentation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Extraction / Beam Splitting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Linac Collimation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Phase Space Sculpting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Ion beams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Technology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Polarization</a:t>
            </a:r>
            <a:endParaRPr lang="en-US" sz="20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F9AFD-2605-48AC-BD88-85A8F5E7C835}"/>
              </a:ext>
            </a:extLst>
          </p:cNvPr>
          <p:cNvSpPr/>
          <p:nvPr/>
        </p:nvSpPr>
        <p:spPr>
          <a:xfrm>
            <a:off x="99631" y="752220"/>
            <a:ext cx="3992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On-ramps (Enabling Technology)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Laser Technology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Machine Protection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Machine Stability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2B460-961C-4395-AFBF-2FA231AF8FF6}"/>
              </a:ext>
            </a:extLst>
          </p:cNvPr>
          <p:cNvSpPr/>
          <p:nvPr/>
        </p:nvSpPr>
        <p:spPr>
          <a:xfrm>
            <a:off x="640080" y="4625262"/>
            <a:ext cx="7504176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Peer Systems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Laser-Plasma Wakefield Acceleration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Photoinjectors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Optical Stochastic Cooling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Light source Seed lasers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High-Energy-Density Physics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Photon Colliders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Interferometers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Electron Back-scatter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12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47B9-DC7E-4FB7-A266-85DAB7C1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the field of H</a:t>
            </a:r>
            <a:r>
              <a:rPr lang="en-US" baseline="30000" dirty="0"/>
              <a:t>-</a:t>
            </a:r>
            <a:r>
              <a:rPr lang="en-US" dirty="0"/>
              <a:t>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EE87-3DF5-4404-9F0D-1C3EF178D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has been strong on several fronts, it needs to be organized together to justify future developments</a:t>
            </a:r>
          </a:p>
          <a:p>
            <a:endParaRPr lang="en-US" dirty="0"/>
          </a:p>
          <a:p>
            <a:r>
              <a:rPr lang="en-US" dirty="0"/>
              <a:t>Continued exchange in US-Japan program</a:t>
            </a:r>
          </a:p>
          <a:p>
            <a:endParaRPr lang="en-US" dirty="0"/>
          </a:p>
          <a:p>
            <a:r>
              <a:rPr lang="en-US" dirty="0"/>
              <a:t>Communal development of a roadmap and white paper that enumerates and organizes the various opportunities</a:t>
            </a:r>
          </a:p>
          <a:p>
            <a:pPr lvl="1"/>
            <a:r>
              <a:rPr lang="en-US" dirty="0"/>
              <a:t>Funding agencies and collaborators are interested in this field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Bob Zwaska</a:t>
            </a:r>
          </a:p>
          <a:p>
            <a:r>
              <a:rPr lang="en-US" dirty="0"/>
              <a:t>US-Japan Meeting on Laser Manipulation of H- Beams</a:t>
            </a:r>
          </a:p>
          <a:p>
            <a:r>
              <a:rPr lang="en-US" dirty="0"/>
              <a:t>28 March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sz="2800" dirty="0"/>
              <a:t>Perspectives on Laser H</a:t>
            </a:r>
            <a:r>
              <a:rPr lang="en-US" sz="2800" baseline="30000" dirty="0"/>
              <a:t>-</a:t>
            </a:r>
            <a:r>
              <a:rPr lang="en-US" sz="2800" dirty="0"/>
              <a:t> Manipulation</a:t>
            </a:r>
          </a:p>
        </p:txBody>
      </p:sp>
    </p:spTree>
    <p:extLst>
      <p:ext uri="{BB962C8B-B14F-4D97-AF65-F5344CB8AC3E}">
        <p14:creationId xmlns:p14="http://schemas.microsoft.com/office/powerpoint/2010/main" val="276660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US/Japan HEP Collaboration</a:t>
            </a:r>
            <a:endParaRPr lang="en-US" altLang="en-US" dirty="0">
              <a:latin typeface="Helvetica" pitchFamily="12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02208"/>
            <a:ext cx="8672513" cy="5128705"/>
          </a:xfrm>
        </p:spPr>
        <p:txBody>
          <a:bodyPr>
            <a:normAutofit/>
          </a:bodyPr>
          <a:lstStyle/>
          <a:p>
            <a:r>
              <a:rPr lang="en-US" dirty="0"/>
              <a:t>Started in 1978 to foster:</a:t>
            </a:r>
          </a:p>
          <a:p>
            <a:pPr lvl="1"/>
            <a:r>
              <a:rPr lang="en-US" dirty="0"/>
              <a:t>Joint use of existing high-energy facilities</a:t>
            </a:r>
          </a:p>
          <a:p>
            <a:pPr lvl="1"/>
            <a:r>
              <a:rPr lang="en-US" dirty="0"/>
              <a:t>Joint program of accelerator and Instrumental Research and Development</a:t>
            </a:r>
          </a:p>
          <a:p>
            <a:pPr lvl="1"/>
            <a:r>
              <a:rPr lang="en-US" dirty="0"/>
              <a:t>Future contributions to the construction of accelerators and expansion of auxiliary equipment</a:t>
            </a:r>
          </a:p>
          <a:p>
            <a:r>
              <a:rPr lang="en-US" dirty="0"/>
              <a:t>Japan-U.S. Neutrino Task Force formed in 2013</a:t>
            </a:r>
          </a:p>
          <a:p>
            <a:pPr lvl="1"/>
            <a:r>
              <a:rPr lang="en-US" dirty="0"/>
              <a:t>Identified neutrino physics as a “pillar field”, established working groups from accelerators to theory</a:t>
            </a:r>
          </a:p>
          <a:p>
            <a:pPr lvl="1"/>
            <a:r>
              <a:rPr lang="en-US" dirty="0"/>
              <a:t>Our group’s focus is Accelerator R&amp;D for MW beam power and neutrino beams</a:t>
            </a:r>
          </a:p>
          <a:p>
            <a:pPr lvl="2"/>
            <a:r>
              <a:rPr lang="en-US" dirty="0"/>
              <a:t>Targetry issues are (mostly) considered in a parallel track</a:t>
            </a:r>
          </a:p>
          <a:p>
            <a:r>
              <a:rPr lang="en-US" dirty="0"/>
              <a:t>Joint US-Japan proposal in 2016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431E-F758-4967-9F15-976AE6B1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US-Japan Proposal (2016, 2017, 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5048-D610-43EA-B255-07AA14CE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Proposals submitted to both KEK and DOE</a:t>
            </a:r>
          </a:p>
          <a:p>
            <a:r>
              <a:rPr lang="en-US" dirty="0"/>
              <a:t>Proposers are:</a:t>
            </a:r>
          </a:p>
          <a:p>
            <a:pPr lvl="1"/>
            <a:r>
              <a:rPr lang="en-US" dirty="0"/>
              <a:t>KEK / J-PARC</a:t>
            </a:r>
          </a:p>
          <a:p>
            <a:pPr lvl="1"/>
            <a:r>
              <a:rPr lang="en-US" dirty="0"/>
              <a:t>Fermilab</a:t>
            </a:r>
          </a:p>
          <a:p>
            <a:pPr lvl="1"/>
            <a:r>
              <a:rPr lang="en-US" dirty="0"/>
              <a:t>University of Colorado</a:t>
            </a:r>
          </a:p>
          <a:p>
            <a:r>
              <a:rPr lang="en-US" dirty="0"/>
              <a:t>Focus on five areas of development: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Gated ionization profile monitor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Laser manipulation of H- beams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Beam dynamics studies for beam loss reduction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Extracted beam monitoring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High-power target facility issues </a:t>
            </a:r>
          </a:p>
          <a:p>
            <a:pPr marL="400050"/>
            <a:r>
              <a:rPr lang="en-US" dirty="0"/>
              <a:t>2016 proposal was approved (funding arrived at end of FY17)</a:t>
            </a:r>
          </a:p>
          <a:p>
            <a:pPr marL="400050"/>
            <a:r>
              <a:rPr lang="en-US" b="1" dirty="0"/>
              <a:t>Goal for this workshop is to discuss progress and identify areas for future collaboration.  </a:t>
            </a:r>
          </a:p>
          <a:p>
            <a:pPr marL="40005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E620FF4E-C91A-461D-8F4E-8B2009C1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Lasers for 400 MeV POP 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4A650760-CBC3-4188-B36D-7E775DAB5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963" y="1317625"/>
            <a:ext cx="3602037" cy="48085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1800"/>
              <a:t>Commercial lasers probably good enough for basic measurements</a:t>
            </a:r>
          </a:p>
          <a:p>
            <a:pPr lvl="1">
              <a:lnSpc>
                <a:spcPct val="110000"/>
              </a:lnSpc>
            </a:pPr>
            <a:r>
              <a:rPr lang="en-US" altLang="en-US" sz="1600"/>
              <a:t>Technology has advanced enough that many wavelengths are available off-the-shelf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Intensity requirements are minimal to simply measure cross-sections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Higher intensity needed to observe collective effects &amp; multiple interactions</a:t>
            </a:r>
          </a:p>
        </p:txBody>
      </p:sp>
      <p:sp>
        <p:nvSpPr>
          <p:cNvPr id="422925" name="Rectangle 13" descr="Wide upward diagonal">
            <a:extLst>
              <a:ext uri="{FF2B5EF4-FFF2-40B4-BE49-F238E27FC236}">
                <a16:creationId xmlns:a16="http://schemas.microsoft.com/office/drawing/2014/main" id="{E9EC60C2-CD1E-4329-810C-C923B255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59175"/>
            <a:ext cx="4365625" cy="1306513"/>
          </a:xfrm>
          <a:prstGeom prst="rect">
            <a:avLst/>
          </a:prstGeom>
          <a:pattFill prst="wdUpDiag">
            <a:fgClr>
              <a:srgbClr val="FFCC9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422916" name="Picture 4" descr="400mev">
            <a:extLst>
              <a:ext uri="{FF2B5EF4-FFF2-40B4-BE49-F238E27FC236}">
                <a16:creationId xmlns:a16="http://schemas.microsoft.com/office/drawing/2014/main" id="{548B8701-295D-4FFC-B498-129D2292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987425"/>
            <a:ext cx="53117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17" name="Text Box 5">
            <a:extLst>
              <a:ext uri="{FF2B5EF4-FFF2-40B4-BE49-F238E27FC236}">
                <a16:creationId xmlns:a16="http://schemas.microsoft.com/office/drawing/2014/main" id="{6A5D2AD7-0BA2-4876-B879-367882263677}"/>
              </a:ext>
            </a:extLst>
          </p:cNvPr>
          <p:cNvSpPr txBox="1">
            <a:spLocks noChangeArrowheads="1"/>
          </p:cNvSpPr>
          <p:nvPr/>
        </p:nvSpPr>
        <p:spPr bwMode="auto">
          <a:xfrm rot="2574285">
            <a:off x="5457825" y="2336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He (20.6)</a:t>
            </a:r>
          </a:p>
        </p:txBody>
      </p:sp>
      <p:sp>
        <p:nvSpPr>
          <p:cNvPr id="422918" name="Text Box 6">
            <a:extLst>
              <a:ext uri="{FF2B5EF4-FFF2-40B4-BE49-F238E27FC236}">
                <a16:creationId xmlns:a16="http://schemas.microsoft.com/office/drawing/2014/main" id="{796EA3F3-14A1-4EC8-85BF-700646F1230F}"/>
              </a:ext>
            </a:extLst>
          </p:cNvPr>
          <p:cNvSpPr txBox="1">
            <a:spLocks noChangeArrowheads="1"/>
          </p:cNvSpPr>
          <p:nvPr/>
        </p:nvSpPr>
        <p:spPr bwMode="auto">
          <a:xfrm rot="1598220">
            <a:off x="5459413" y="320675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Ne (14.6)</a:t>
            </a:r>
          </a:p>
        </p:txBody>
      </p:sp>
      <p:sp>
        <p:nvSpPr>
          <p:cNvPr id="422919" name="Text Box 7">
            <a:extLst>
              <a:ext uri="{FF2B5EF4-FFF2-40B4-BE49-F238E27FC236}">
                <a16:creationId xmlns:a16="http://schemas.microsoft.com/office/drawing/2014/main" id="{A216A1B6-EDED-44BD-BD7E-C1DA3B175DA5}"/>
              </a:ext>
            </a:extLst>
          </p:cNvPr>
          <p:cNvSpPr txBox="1">
            <a:spLocks noChangeArrowheads="1"/>
          </p:cNvSpPr>
          <p:nvPr/>
        </p:nvSpPr>
        <p:spPr bwMode="auto">
          <a:xfrm rot="1033824">
            <a:off x="5362575" y="377031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H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</a:rPr>
              <a:t> (10.2)</a:t>
            </a:r>
          </a:p>
        </p:txBody>
      </p:sp>
      <p:sp>
        <p:nvSpPr>
          <p:cNvPr id="422923" name="Text Box 11">
            <a:extLst>
              <a:ext uri="{FF2B5EF4-FFF2-40B4-BE49-F238E27FC236}">
                <a16:creationId xmlns:a16="http://schemas.microsoft.com/office/drawing/2014/main" id="{D09C0614-72ED-4C3B-AFD1-1E5B3ED4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2760663"/>
            <a:ext cx="191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e-Excimer Lamps</a:t>
            </a:r>
          </a:p>
        </p:txBody>
      </p:sp>
      <p:sp>
        <p:nvSpPr>
          <p:cNvPr id="422924" name="AutoShape 12">
            <a:extLst>
              <a:ext uri="{FF2B5EF4-FFF2-40B4-BE49-F238E27FC236}">
                <a16:creationId xmlns:a16="http://schemas.microsoft.com/office/drawing/2014/main" id="{95483996-1D61-40DF-B1C9-898F85B3AB45}"/>
              </a:ext>
            </a:extLst>
          </p:cNvPr>
          <p:cNvSpPr>
            <a:spLocks/>
          </p:cNvSpPr>
          <p:nvPr/>
        </p:nvSpPr>
        <p:spPr bwMode="auto">
          <a:xfrm rot="-413250">
            <a:off x="6084888" y="2163763"/>
            <a:ext cx="642937" cy="2058987"/>
          </a:xfrm>
          <a:prstGeom prst="rightBrace">
            <a:avLst>
              <a:gd name="adj1" fmla="val 2668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6" name="Text Box 14">
            <a:extLst>
              <a:ext uri="{FF2B5EF4-FFF2-40B4-BE49-F238E27FC236}">
                <a16:creationId xmlns:a16="http://schemas.microsoft.com/office/drawing/2014/main" id="{8B638333-B87F-4F26-944B-8FE06A57BA14}"/>
              </a:ext>
            </a:extLst>
          </p:cNvPr>
          <p:cNvSpPr txBox="1">
            <a:spLocks noChangeArrowheads="1"/>
          </p:cNvSpPr>
          <p:nvPr/>
        </p:nvSpPr>
        <p:spPr bwMode="auto">
          <a:xfrm rot="445885">
            <a:off x="4621213" y="39576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F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  <a:r>
              <a:rPr lang="en-US" altLang="en-US" b="1">
                <a:solidFill>
                  <a:srgbClr val="FF0000"/>
                </a:solidFill>
              </a:rPr>
              <a:t> (7.89)</a:t>
            </a:r>
          </a:p>
        </p:txBody>
      </p:sp>
      <p:sp>
        <p:nvSpPr>
          <p:cNvPr id="422927" name="Text Box 15">
            <a:extLst>
              <a:ext uri="{FF2B5EF4-FFF2-40B4-BE49-F238E27FC236}">
                <a16:creationId xmlns:a16="http://schemas.microsoft.com/office/drawing/2014/main" id="{328560BC-D1DC-41A1-BA74-0143A86C47CD}"/>
              </a:ext>
            </a:extLst>
          </p:cNvPr>
          <p:cNvSpPr txBox="1">
            <a:spLocks noChangeArrowheads="1"/>
          </p:cNvSpPr>
          <p:nvPr/>
        </p:nvSpPr>
        <p:spPr bwMode="auto">
          <a:xfrm rot="325021">
            <a:off x="4522788" y="426243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ArF (6.42)</a:t>
            </a:r>
          </a:p>
        </p:txBody>
      </p:sp>
      <p:sp>
        <p:nvSpPr>
          <p:cNvPr id="422930" name="Text Box 18">
            <a:extLst>
              <a:ext uri="{FF2B5EF4-FFF2-40B4-BE49-F238E27FC236}">
                <a16:creationId xmlns:a16="http://schemas.microsoft.com/office/drawing/2014/main" id="{E78CEA6C-D367-49E6-BB07-3E52D4C67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4327525"/>
            <a:ext cx="171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Excimer Lasers</a:t>
            </a:r>
          </a:p>
        </p:txBody>
      </p:sp>
      <p:sp>
        <p:nvSpPr>
          <p:cNvPr id="422931" name="AutoShape 19">
            <a:extLst>
              <a:ext uri="{FF2B5EF4-FFF2-40B4-BE49-F238E27FC236}">
                <a16:creationId xmlns:a16="http://schemas.microsoft.com/office/drawing/2014/main" id="{D1F89C47-ADE3-43FF-AAD0-8B370CCF7D39}"/>
              </a:ext>
            </a:extLst>
          </p:cNvPr>
          <p:cNvSpPr>
            <a:spLocks/>
          </p:cNvSpPr>
          <p:nvPr/>
        </p:nvSpPr>
        <p:spPr bwMode="auto">
          <a:xfrm rot="-413250">
            <a:off x="5526088" y="4024313"/>
            <a:ext cx="328612" cy="712787"/>
          </a:xfrm>
          <a:prstGeom prst="rightBrace">
            <a:avLst>
              <a:gd name="adj1" fmla="val 18076"/>
              <a:gd name="adj2" fmla="val 68208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32" name="Text Box 20">
            <a:extLst>
              <a:ext uri="{FF2B5EF4-FFF2-40B4-BE49-F238E27FC236}">
                <a16:creationId xmlns:a16="http://schemas.microsoft.com/office/drawing/2014/main" id="{6C3E0721-2215-431D-9124-3649C23D0771}"/>
              </a:ext>
            </a:extLst>
          </p:cNvPr>
          <p:cNvSpPr txBox="1">
            <a:spLocks noChangeArrowheads="1"/>
          </p:cNvSpPr>
          <p:nvPr/>
        </p:nvSpPr>
        <p:spPr bwMode="auto">
          <a:xfrm rot="591949">
            <a:off x="4719638" y="49752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Nd-YAGx4 (4.66)</a:t>
            </a:r>
          </a:p>
        </p:txBody>
      </p:sp>
    </p:spTree>
    <p:extLst>
      <p:ext uri="{BB962C8B-B14F-4D97-AF65-F5344CB8AC3E}">
        <p14:creationId xmlns:p14="http://schemas.microsoft.com/office/powerpoint/2010/main" val="266402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C36E86-8034-41BB-A83B-9D622C1E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Exciting times for Proton and Neutrino Beams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DB376-D7BB-4076-835E-BCCC6AF25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38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J-PARC</a:t>
            </a:r>
          </a:p>
          <a:p>
            <a:pPr lvl="1"/>
            <a:r>
              <a:rPr lang="en-US" dirty="0"/>
              <a:t>Nearly 500 kW T2K beam (&amp; 1 MW capable neutron beam)</a:t>
            </a:r>
          </a:p>
          <a:p>
            <a:pPr lvl="1"/>
            <a:r>
              <a:rPr lang="en-US" dirty="0"/>
              <a:t>Plans to go to 1.3 MW with upgrades</a:t>
            </a:r>
          </a:p>
          <a:p>
            <a:pPr lvl="1"/>
            <a:r>
              <a:rPr lang="en-US" dirty="0"/>
              <a:t>New neutrino detector</a:t>
            </a:r>
          </a:p>
          <a:p>
            <a:r>
              <a:rPr lang="en-US" dirty="0"/>
              <a:t>Fermilab</a:t>
            </a:r>
          </a:p>
          <a:p>
            <a:pPr lvl="1"/>
            <a:r>
              <a:rPr lang="en-US" dirty="0"/>
              <a:t>700 kW NuMI beam</a:t>
            </a:r>
          </a:p>
          <a:p>
            <a:pPr lvl="1"/>
            <a:r>
              <a:rPr lang="en-US" dirty="0"/>
              <a:t>Plans to go to 1 MW, then further with new machines (PIP-II)</a:t>
            </a:r>
          </a:p>
          <a:p>
            <a:pPr lvl="1"/>
            <a:r>
              <a:rPr lang="en-US" dirty="0"/>
              <a:t>New neutrino beamline and experiment (LBNF/DUNE)</a:t>
            </a:r>
          </a:p>
          <a:p>
            <a:r>
              <a:rPr lang="en-US" dirty="0"/>
              <a:t>Worldwide</a:t>
            </a:r>
          </a:p>
          <a:p>
            <a:pPr lvl="1"/>
            <a:r>
              <a:rPr lang="en-US" dirty="0"/>
              <a:t>SNS proceeding on energy and power upgrade</a:t>
            </a:r>
          </a:p>
          <a:p>
            <a:pPr lvl="1"/>
            <a:r>
              <a:rPr lang="en-US" dirty="0"/>
              <a:t>Major new proton beams in Europe, US, and China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Manipulation will be a major part of the future of high-power beams.  It is heartening to see the progress at J-PARC, SNS, and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A17E-3CA9-4F27-B2BE-D16593E1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Manipulation is how we got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0C451-E473-4FC6-A8F2-7C1ADB35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3739149"/>
            <a:ext cx="4221480" cy="2291764"/>
          </a:xfrm>
        </p:spPr>
        <p:txBody>
          <a:bodyPr/>
          <a:lstStyle/>
          <a:p>
            <a:r>
              <a:rPr lang="en-US" dirty="0"/>
              <a:t>Produce polarized protons through laser manipulation and stripping of H</a:t>
            </a:r>
            <a:r>
              <a:rPr lang="en-US" baseline="30000" dirty="0"/>
              <a:t>-</a:t>
            </a:r>
          </a:p>
          <a:p>
            <a:pPr lvl="1"/>
            <a:r>
              <a:rPr lang="en-US" dirty="0"/>
              <a:t>Not injection to synchrotron</a:t>
            </a:r>
          </a:p>
          <a:p>
            <a:r>
              <a:rPr lang="en-US" dirty="0"/>
              <a:t>Prohibitive lasers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F56D4-A066-476E-A186-7770504E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98"/>
            <a:ext cx="7693152" cy="2750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978FF-46EF-4A84-B286-B80F3A87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41" y="4011168"/>
            <a:ext cx="4366832" cy="20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0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3C8F-270D-44F2-8CEA-0303D944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injection sustained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395-32D1-491B-8A02-A4F290C3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08448"/>
            <a:ext cx="8672513" cy="1231391"/>
          </a:xfrm>
        </p:spPr>
        <p:txBody>
          <a:bodyPr/>
          <a:lstStyle/>
          <a:p>
            <a:r>
              <a:rPr lang="en-US" dirty="0"/>
              <a:t>An obviously enabling technology to advance high-power proton beams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900E2-B327-4B9A-B5EB-BB36575A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323"/>
            <a:ext cx="4559808" cy="183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669DD-4E2C-4422-A633-E5C9890F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" y="2740140"/>
            <a:ext cx="4654270" cy="219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132F0-2E90-4F8C-9C81-26D1E3E2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13" y="849124"/>
            <a:ext cx="4604786" cy="2555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AF833-3099-4907-AF27-BA190A016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609" y="3405083"/>
            <a:ext cx="4645391" cy="15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EDF1-8C0C-40EC-A914-0C5CD7CE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8584-0687-4399-8917-D59F0FD6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600806"/>
            <a:ext cx="8672513" cy="1690266"/>
          </a:xfrm>
        </p:spPr>
        <p:txBody>
          <a:bodyPr>
            <a:normAutofit/>
          </a:bodyPr>
          <a:lstStyle/>
          <a:p>
            <a:r>
              <a:rPr lang="en-US" dirty="0"/>
              <a:t>The process works, but:</a:t>
            </a:r>
          </a:p>
          <a:p>
            <a:pPr lvl="1"/>
            <a:r>
              <a:rPr lang="en-US" dirty="0"/>
              <a:t>Microseconds -&gt; Milliseconds</a:t>
            </a:r>
          </a:p>
          <a:p>
            <a:pPr lvl="1"/>
            <a:r>
              <a:rPr lang="en-US" dirty="0"/>
              <a:t>Single pulses -&gt; 25 Hz</a:t>
            </a:r>
          </a:p>
          <a:p>
            <a:pPr lvl="1"/>
            <a:r>
              <a:rPr lang="en-US" dirty="0"/>
              <a:t>Experiments -&gt;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D9C5-F389-498D-A4F7-E760C15A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776"/>
            <a:ext cx="4364111" cy="3155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B76C1-5091-413B-B8BC-AAE426F2F4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9377" y="175733"/>
            <a:ext cx="5754623" cy="31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B0B-E0A7-4763-9684-CB3C686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Notional Roadmap for Laser Manipulation of H</a:t>
            </a:r>
            <a:r>
              <a:rPr lang="en-US" baseline="30000" dirty="0"/>
              <a:t>-</a:t>
            </a:r>
            <a:r>
              <a:rPr lang="en-US" dirty="0"/>
              <a:t> Beams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63BC-229A-428C-880E-417ADC09B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941343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66A797-5085-4E12-AA40-16F68E195E27}"/>
              </a:ext>
            </a:extLst>
          </p:cNvPr>
          <p:cNvSpPr txBox="1"/>
          <p:nvPr/>
        </p:nvSpPr>
        <p:spPr>
          <a:xfrm>
            <a:off x="390144" y="5280767"/>
            <a:ext cx="355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ultimate, obvious goal</a:t>
            </a:r>
          </a:p>
        </p:txBody>
      </p:sp>
    </p:spTree>
    <p:extLst>
      <p:ext uri="{BB962C8B-B14F-4D97-AF65-F5344CB8AC3E}">
        <p14:creationId xmlns:p14="http://schemas.microsoft.com/office/powerpoint/2010/main" val="99140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B0B-E0A7-4763-9684-CB3C686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Notional Roadmap for Laser Manipulation of H</a:t>
            </a:r>
            <a:r>
              <a:rPr lang="en-US" baseline="30000" dirty="0"/>
              <a:t>-</a:t>
            </a:r>
            <a:r>
              <a:rPr lang="en-US" dirty="0"/>
              <a:t> Beams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63BC-229A-428C-880E-417ADC09B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86115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A15F86-6048-44E9-B66D-E2ECAFDFADDB}"/>
              </a:ext>
            </a:extLst>
          </p:cNvPr>
          <p:cNvSpPr txBox="1"/>
          <p:nvPr/>
        </p:nvSpPr>
        <p:spPr>
          <a:xfrm>
            <a:off x="228600" y="1964543"/>
            <a:ext cx="305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shown initial operation at Fermilab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63270-0C66-45F2-9E31-07E3E3506CAE}"/>
              </a:ext>
            </a:extLst>
          </p:cNvPr>
          <p:cNvSpPr txBox="1"/>
          <p:nvPr/>
        </p:nvSpPr>
        <p:spPr>
          <a:xfrm>
            <a:off x="2904744" y="4181301"/>
            <a:ext cx="305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Intermediate application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F688C-4D86-4CB5-BAFA-A3725326FEA5}"/>
              </a:ext>
            </a:extLst>
          </p:cNvPr>
          <p:cNvSpPr txBox="1"/>
          <p:nvPr/>
        </p:nvSpPr>
        <p:spPr>
          <a:xfrm>
            <a:off x="5641848" y="1964542"/>
            <a:ext cx="305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Experiments have proven principle</a:t>
            </a:r>
          </a:p>
        </p:txBody>
      </p:sp>
    </p:spTree>
    <p:extLst>
      <p:ext uri="{BB962C8B-B14F-4D97-AF65-F5344CB8AC3E}">
        <p14:creationId xmlns:p14="http://schemas.microsoft.com/office/powerpoint/2010/main" val="188330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B0B-E0A7-4763-9684-CB3C686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Notional Roadmap for Laser Manipulation of H</a:t>
            </a:r>
            <a:r>
              <a:rPr lang="en-US" baseline="30000" dirty="0"/>
              <a:t>-</a:t>
            </a:r>
            <a:r>
              <a:rPr lang="en-US" dirty="0"/>
              <a:t> Beams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63BC-229A-428C-880E-417ADC09B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172258"/>
              </p:ext>
            </p:extLst>
          </p:nvPr>
        </p:nvGraphicFramePr>
        <p:xfrm>
          <a:off x="99631" y="3886414"/>
          <a:ext cx="8672513" cy="246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5B9A6EA-12AF-4150-B242-AACD2646E65C}"/>
              </a:ext>
            </a:extLst>
          </p:cNvPr>
          <p:cNvSpPr/>
          <p:nvPr/>
        </p:nvSpPr>
        <p:spPr>
          <a:xfrm>
            <a:off x="4572000" y="1076450"/>
            <a:ext cx="3703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Off-ramps (Applications)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Instrumentation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Extraction / Beam Splitting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Linac Collimation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Phase Space Sculpting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Ion beams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Technology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Polarization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64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B0B-E0A7-4763-9684-CB3C686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Notional Roadmap for Laser Manipulation of H</a:t>
            </a:r>
            <a:r>
              <a:rPr lang="en-US" baseline="30000" dirty="0"/>
              <a:t>-</a:t>
            </a:r>
            <a:r>
              <a:rPr lang="en-US" dirty="0"/>
              <a:t> Beams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63BC-229A-428C-880E-417ADC09B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507510"/>
              </p:ext>
            </p:extLst>
          </p:nvPr>
        </p:nvGraphicFramePr>
        <p:xfrm>
          <a:off x="99631" y="4454485"/>
          <a:ext cx="8672513" cy="189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5B9A6EA-12AF-4150-B242-AACD2646E65C}"/>
              </a:ext>
            </a:extLst>
          </p:cNvPr>
          <p:cNvSpPr/>
          <p:nvPr/>
        </p:nvSpPr>
        <p:spPr>
          <a:xfrm>
            <a:off x="4572000" y="1076450"/>
            <a:ext cx="3703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Off-ramps (Applications)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Instrumentation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Extraction / Beam Splitting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Linac Collimation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Phase Space Sculpting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Ion beams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Technology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Polarization</a:t>
            </a:r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F9AFD-2605-48AC-BD88-85A8F5E7C835}"/>
              </a:ext>
            </a:extLst>
          </p:cNvPr>
          <p:cNvSpPr/>
          <p:nvPr/>
        </p:nvSpPr>
        <p:spPr>
          <a:xfrm>
            <a:off x="99631" y="752220"/>
            <a:ext cx="39928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On-ramps (Enabling Technology)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Laser Technology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Fiber amplifiers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Free-space amplifiers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Modulators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Machine Protection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Instrumentation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Control Schemes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Robust devices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Machine Stability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Instrumentation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Filters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Control Techniques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474270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26014</TotalTime>
  <Words>694</Words>
  <Application>Microsoft Office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Helvetica</vt:lpstr>
      <vt:lpstr>FNAL_TemplatePC_060514</vt:lpstr>
      <vt:lpstr>PowerPoint Presentation</vt:lpstr>
      <vt:lpstr>Exciting times for Proton and Neutrino Beams</vt:lpstr>
      <vt:lpstr>Laser Manipulation is how we got started</vt:lpstr>
      <vt:lpstr>Laser injection sustained interest</vt:lpstr>
      <vt:lpstr>Success at SNS</vt:lpstr>
      <vt:lpstr>A Notional Roadmap for Laser Manipulation of H- Beams</vt:lpstr>
      <vt:lpstr>A Notional Roadmap for Laser Manipulation of H- Beams</vt:lpstr>
      <vt:lpstr>A Notional Roadmap for Laser Manipulation of H- Beams</vt:lpstr>
      <vt:lpstr>A Notional Roadmap for Laser Manipulation of H- Beams</vt:lpstr>
      <vt:lpstr>A Notional Roadmap for Laser Manipulation of H- Beams</vt:lpstr>
      <vt:lpstr>Evolving the field of H- Manipulation</vt:lpstr>
      <vt:lpstr>PowerPoint Presentation</vt:lpstr>
      <vt:lpstr>US/Japan HEP Collaboration</vt:lpstr>
      <vt:lpstr>Joint US-Japan Proposal (2016, 2017, …)</vt:lpstr>
      <vt:lpstr>Lasers for 400 MeV POP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329</cp:revision>
  <cp:lastPrinted>2014-01-20T19:40:21Z</cp:lastPrinted>
  <dcterms:created xsi:type="dcterms:W3CDTF">2014-06-19T15:29:50Z</dcterms:created>
  <dcterms:modified xsi:type="dcterms:W3CDTF">2018-03-28T19:20:55Z</dcterms:modified>
</cp:coreProperties>
</file>