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2" r:id="rId2"/>
    <p:sldId id="365" r:id="rId3"/>
    <p:sldId id="369" r:id="rId4"/>
    <p:sldId id="371" r:id="rId5"/>
    <p:sldId id="364" r:id="rId6"/>
    <p:sldId id="326" r:id="rId7"/>
    <p:sldId id="366" r:id="rId8"/>
    <p:sldId id="372" r:id="rId9"/>
    <p:sldId id="3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45" d="100"/>
          <a:sy n="45" d="100"/>
        </p:scale>
        <p:origin x="42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81D50-CC9E-4F10-95F8-3385D10B2C15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71CE8-CA0E-43B2-94D6-94AD3DEE8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89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9FF5-3930-4D9C-B0E3-68F9D5E24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9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0D72-7101-40FD-96FE-38A819AFFEA9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33309-1E62-4011-9E68-C2FF93A4B1F4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1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44C6-E82F-4B10-A6E9-F466C97725AF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F0E6-AE83-42D8-8EDA-B5CFC36FDE69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72F9-220B-433A-A22B-2E0DCA875D74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7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DF98-D881-4C9A-AA82-55A0F69D3B27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617D-8237-467A-955A-C3C3C2E04163}" type="datetime1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4FA-CFCA-444C-AAA1-5E4787FAB5F3}" type="datetime1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5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0814-4E2A-4C51-9229-5B2270D5D891}" type="datetime1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3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7A26-39AB-4154-980F-DB1D4CA610FA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B089-7040-4CA2-A1FE-6CDEA0CA4A3B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083F-6FE3-4547-8B33-A13E9BAA4549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353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Serial Ganging of Two </a:t>
            </a:r>
            <a:r>
              <a:rPr lang="en-US" dirty="0" err="1" smtClean="0"/>
              <a:t>sensL</a:t>
            </a:r>
            <a:r>
              <a:rPr lang="en-US" dirty="0" smtClean="0"/>
              <a:t> 3mm x 3mm C series </a:t>
            </a:r>
            <a:r>
              <a:rPr lang="en-US" dirty="0" err="1" smtClean="0"/>
              <a:t>SiPMs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89362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3100" b="1" dirty="0" smtClean="0"/>
              <a:t>PRELIMINARY</a:t>
            </a:r>
          </a:p>
          <a:p>
            <a:endParaRPr lang="en-US" dirty="0"/>
          </a:p>
          <a:p>
            <a:r>
              <a:rPr lang="en-US" dirty="0" smtClean="0"/>
              <a:t>Kurt Francis</a:t>
            </a:r>
          </a:p>
          <a:p>
            <a:r>
              <a:rPr lang="en-US" dirty="0" smtClean="0"/>
              <a:t>3/28/2018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641" y="5030524"/>
            <a:ext cx="914600" cy="158789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D329-69A2-47EA-A1C6-8782930A8C80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79" y="0"/>
            <a:ext cx="4762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75" y="-1"/>
            <a:ext cx="5168444" cy="68836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15200" y="1224366"/>
            <a:ext cx="482106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Sensl</a:t>
            </a:r>
            <a:r>
              <a:rPr lang="en-US" dirty="0" smtClean="0"/>
              <a:t> 3mm x 3mm C series are ¼ size versions of </a:t>
            </a:r>
          </a:p>
          <a:p>
            <a:r>
              <a:rPr lang="en-US" dirty="0" smtClean="0"/>
              <a:t>The 6mm x 6mm for </a:t>
            </a:r>
            <a:r>
              <a:rPr lang="en-US" dirty="0" err="1" smtClean="0"/>
              <a:t>protodune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Vbr</a:t>
            </a:r>
            <a:r>
              <a:rPr lang="en-US" dirty="0" smtClean="0"/>
              <a:t> = 24.2V to 24.7V (~24.5)</a:t>
            </a:r>
          </a:p>
          <a:p>
            <a:endParaRPr lang="en-US" dirty="0"/>
          </a:p>
          <a:p>
            <a:r>
              <a:rPr lang="en-US" dirty="0" smtClean="0"/>
              <a:t>Estimate two stacked should be 49V warm</a:t>
            </a:r>
          </a:p>
          <a:p>
            <a:endParaRPr lang="en-US" dirty="0"/>
          </a:p>
          <a:p>
            <a:r>
              <a:rPr lang="en-US" dirty="0" smtClean="0"/>
              <a:t>The 6mm x 6mm were around 21V at LN2 temp.</a:t>
            </a:r>
          </a:p>
          <a:p>
            <a:endParaRPr lang="en-US" dirty="0"/>
          </a:p>
          <a:p>
            <a:r>
              <a:rPr lang="en-US" dirty="0" smtClean="0"/>
              <a:t>Estimate two stacked should be 42V at LN2 temp.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4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112"/>
            <a:ext cx="9486900" cy="6400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2825" y="2650210"/>
            <a:ext cx="145097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SETTING:</a:t>
            </a:r>
          </a:p>
          <a:p>
            <a:endParaRPr lang="en-US" dirty="0"/>
          </a:p>
          <a:p>
            <a:r>
              <a:rPr lang="en-US" dirty="0" smtClean="0"/>
              <a:t>Red</a:t>
            </a:r>
            <a:r>
              <a:rPr lang="en-US" dirty="0" smtClean="0"/>
              <a:t>: </a:t>
            </a:r>
            <a:r>
              <a:rPr lang="en-US" dirty="0" smtClean="0"/>
              <a:t>1.5V</a:t>
            </a:r>
            <a:endParaRPr lang="en-US" dirty="0" smtClean="0"/>
          </a:p>
          <a:p>
            <a:r>
              <a:rPr lang="en-US" dirty="0" smtClean="0"/>
              <a:t>Black: </a:t>
            </a:r>
            <a:r>
              <a:rPr lang="en-US" dirty="0" smtClean="0"/>
              <a:t>1.7V</a:t>
            </a:r>
          </a:p>
          <a:p>
            <a:r>
              <a:rPr lang="en-US" dirty="0"/>
              <a:t>Green: </a:t>
            </a:r>
            <a:r>
              <a:rPr lang="en-US" dirty="0" smtClean="0"/>
              <a:t>2.0V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251236" y="464949"/>
            <a:ext cx="27946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Can’t measure dark current</a:t>
            </a:r>
          </a:p>
          <a:p>
            <a:r>
              <a:rPr lang="en-US" dirty="0" smtClean="0"/>
              <a:t>At LN2 temperature,</a:t>
            </a:r>
          </a:p>
          <a:p>
            <a:r>
              <a:rPr lang="en-US" dirty="0" smtClean="0"/>
              <a:t>Not enough charge carriers,</a:t>
            </a:r>
          </a:p>
          <a:p>
            <a:r>
              <a:rPr lang="en-US" dirty="0" smtClean="0"/>
              <a:t>So we turn on the LED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717437" y="5501898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Vbr</a:t>
            </a:r>
            <a:r>
              <a:rPr lang="en-US" dirty="0" smtClean="0"/>
              <a:t> ~= 19.5V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7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398" y="0"/>
            <a:ext cx="707120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31458" y="2309247"/>
            <a:ext cx="17908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Bias = 24.75V</a:t>
            </a:r>
          </a:p>
          <a:p>
            <a:r>
              <a:rPr lang="en-US" dirty="0" err="1" smtClean="0"/>
              <a:t>Vovr</a:t>
            </a:r>
            <a:r>
              <a:rPr lang="en-US" dirty="0" smtClean="0"/>
              <a:t> = 5.25V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Gain = 24ADC/PE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31458" y="147816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Bias =  24.75V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0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79" y="138112"/>
            <a:ext cx="94869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2825" y="2650210"/>
            <a:ext cx="14509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SETTING:</a:t>
            </a:r>
          </a:p>
          <a:p>
            <a:endParaRPr lang="en-US" dirty="0"/>
          </a:p>
          <a:p>
            <a:r>
              <a:rPr lang="en-US" dirty="0" smtClean="0"/>
              <a:t>Purple: 1.5V</a:t>
            </a:r>
          </a:p>
          <a:p>
            <a:r>
              <a:rPr lang="en-US" dirty="0" smtClean="0"/>
              <a:t>Green: 1.6V</a:t>
            </a:r>
          </a:p>
          <a:p>
            <a:r>
              <a:rPr lang="en-US" dirty="0" smtClean="0"/>
              <a:t>Red: 1.7V</a:t>
            </a:r>
          </a:p>
          <a:p>
            <a:r>
              <a:rPr lang="en-US" dirty="0" smtClean="0"/>
              <a:t>Black: 1.9V</a:t>
            </a:r>
          </a:p>
          <a:p>
            <a:r>
              <a:rPr lang="en-US" dirty="0" smtClean="0"/>
              <a:t>Blue: 2.1V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51236" y="464949"/>
            <a:ext cx="27946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Can’t measure dark current</a:t>
            </a:r>
          </a:p>
          <a:p>
            <a:r>
              <a:rPr lang="en-US" dirty="0" smtClean="0"/>
              <a:t>At LN2 temperature,</a:t>
            </a:r>
          </a:p>
          <a:p>
            <a:r>
              <a:rPr lang="en-US" dirty="0" smtClean="0"/>
              <a:t>Not enough charge carriers,</a:t>
            </a:r>
          </a:p>
          <a:p>
            <a:r>
              <a:rPr lang="en-US" dirty="0" smtClean="0"/>
              <a:t>So we turn on the LED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661579" y="5362414"/>
            <a:ext cx="22694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FEB readings are </a:t>
            </a:r>
          </a:p>
          <a:p>
            <a:r>
              <a:rPr lang="en-US" dirty="0" smtClean="0"/>
              <a:t>more unstable at  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nAmps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20981" y="138112"/>
            <a:ext cx="6872907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TWO </a:t>
            </a:r>
            <a:r>
              <a:rPr lang="en-US" sz="2400" dirty="0" err="1" smtClean="0"/>
              <a:t>SensL</a:t>
            </a:r>
            <a:r>
              <a:rPr lang="en-US" sz="2400" dirty="0" smtClean="0"/>
              <a:t> 3mm x 3mm ganged at </a:t>
            </a:r>
            <a:r>
              <a:rPr lang="en-US" sz="2400" dirty="0" err="1" smtClean="0"/>
              <a:t>CryoTemperatures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831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1181100"/>
            <a:ext cx="6629400" cy="4495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62852" y="990578"/>
            <a:ext cx="426629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TWO </a:t>
            </a:r>
            <a:r>
              <a:rPr lang="en-US" sz="2400" dirty="0" err="1" smtClean="0"/>
              <a:t>SensL</a:t>
            </a:r>
            <a:r>
              <a:rPr lang="en-US" sz="2400" dirty="0" smtClean="0"/>
              <a:t> 3x3 COLD bias=54V  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593451" y="805912"/>
            <a:ext cx="2541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Vovr_combined</a:t>
            </a:r>
            <a:r>
              <a:rPr lang="en-US" dirty="0" smtClean="0"/>
              <a:t> = 12.75V</a:t>
            </a:r>
          </a:p>
          <a:p>
            <a:r>
              <a:rPr lang="en-US" dirty="0" err="1" smtClean="0"/>
              <a:t>Vovr_individual</a:t>
            </a:r>
            <a:r>
              <a:rPr lang="en-US" dirty="0" smtClean="0"/>
              <a:t> = 6.35V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8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08798" y="132318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Actually 53.77V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99" y="0"/>
            <a:ext cx="7071202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110181" y="305966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Gain = 19.5 ADC/PE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93451" y="805912"/>
            <a:ext cx="2541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Vovr_combined</a:t>
            </a:r>
            <a:r>
              <a:rPr lang="en-US" dirty="0" smtClean="0"/>
              <a:t> = 12.75V</a:t>
            </a:r>
          </a:p>
          <a:p>
            <a:r>
              <a:rPr lang="en-US" dirty="0" err="1" smtClean="0"/>
              <a:t>Vovr_individual</a:t>
            </a:r>
            <a:r>
              <a:rPr lang="en-US" dirty="0" smtClean="0"/>
              <a:t> = 6.35V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20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99" y="0"/>
            <a:ext cx="707120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93451" y="805912"/>
            <a:ext cx="2541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Vovr_combined</a:t>
            </a:r>
            <a:r>
              <a:rPr lang="en-US" dirty="0" smtClean="0"/>
              <a:t> = 10.75V</a:t>
            </a:r>
          </a:p>
          <a:p>
            <a:r>
              <a:rPr lang="en-US" dirty="0" err="1" smtClean="0"/>
              <a:t>Vovr_individual</a:t>
            </a:r>
            <a:r>
              <a:rPr lang="en-US" dirty="0" smtClean="0"/>
              <a:t> = 5.35V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860063" y="305966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Gain = 16.3 ADC/PE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35988" y="4113095"/>
            <a:ext cx="303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Comparison</a:t>
            </a:r>
          </a:p>
          <a:p>
            <a:r>
              <a:rPr lang="en-US" dirty="0" smtClean="0"/>
              <a:t>The single device at </a:t>
            </a:r>
            <a:r>
              <a:rPr lang="en-US" dirty="0" err="1" smtClean="0"/>
              <a:t>Vovr</a:t>
            </a:r>
            <a:r>
              <a:rPr lang="en-US" dirty="0" smtClean="0"/>
              <a:t>=5.25</a:t>
            </a:r>
          </a:p>
          <a:p>
            <a:r>
              <a:rPr lang="en-US" dirty="0" smtClean="0"/>
              <a:t>Gain = 24.0 ADC/PE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8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0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4294</TotalTime>
  <Words>222</Words>
  <Application>Microsoft Office PowerPoint</Application>
  <PresentationFormat>Widescreen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Serial Ganging of Two sensL 3mm x 3mm C series SiPMs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Francis</dc:creator>
  <cp:lastModifiedBy>kfrancis</cp:lastModifiedBy>
  <cp:revision>147</cp:revision>
  <dcterms:created xsi:type="dcterms:W3CDTF">2017-09-07T19:56:16Z</dcterms:created>
  <dcterms:modified xsi:type="dcterms:W3CDTF">2018-03-28T18:26:08Z</dcterms:modified>
</cp:coreProperties>
</file>