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6CC1-4B66-684A-B64D-F36FC492BF4E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1D8F-17C3-C146-A3DD-62BF36DCD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8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6CC1-4B66-684A-B64D-F36FC492BF4E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1D8F-17C3-C146-A3DD-62BF36DCD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4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6CC1-4B66-684A-B64D-F36FC492BF4E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1D8F-17C3-C146-A3DD-62BF36DCD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4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6CC1-4B66-684A-B64D-F36FC492BF4E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1D8F-17C3-C146-A3DD-62BF36DCD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7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6CC1-4B66-684A-B64D-F36FC492BF4E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1D8F-17C3-C146-A3DD-62BF36DCD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7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6CC1-4B66-684A-B64D-F36FC492BF4E}" type="datetimeFigureOut">
              <a:rPr lang="en-US" smtClean="0"/>
              <a:t>3/27/18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1D8F-17C3-C146-A3DD-62BF36DCD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0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6CC1-4B66-684A-B64D-F36FC492BF4E}" type="datetimeFigureOut">
              <a:rPr lang="en-US" smtClean="0"/>
              <a:t>3/27/18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1D8F-17C3-C146-A3DD-62BF36DCD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6CC1-4B66-684A-B64D-F36FC492BF4E}" type="datetimeFigureOut">
              <a:rPr lang="en-US" smtClean="0"/>
              <a:t>3/27/18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1D8F-17C3-C146-A3DD-62BF36DCD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2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6CC1-4B66-684A-B64D-F36FC492BF4E}" type="datetimeFigureOut">
              <a:rPr lang="en-US" smtClean="0"/>
              <a:t>3/27/18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1D8F-17C3-C146-A3DD-62BF36DCD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6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6CC1-4B66-684A-B64D-F36FC492BF4E}" type="datetimeFigureOut">
              <a:rPr lang="en-US" smtClean="0"/>
              <a:t>3/27/18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1D8F-17C3-C146-A3DD-62BF36DCD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9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6CC1-4B66-684A-B64D-F36FC492BF4E}" type="datetimeFigureOut">
              <a:rPr lang="en-US" smtClean="0"/>
              <a:t>3/27/18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1D8F-17C3-C146-A3DD-62BF36DCD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09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B6CC1-4B66-684A-B64D-F36FC492BF4E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71D8F-17C3-C146-A3DD-62BF36DCD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3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857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Module End Connectors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Content Placeholder 4" descr="screenshot4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062" b="-11062"/>
          <a:stretch>
            <a:fillRect/>
          </a:stretch>
        </p:blipFill>
        <p:spPr>
          <a:xfrm>
            <a:off x="1562100" y="1138959"/>
            <a:ext cx="5484362" cy="61461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08200" y="2146300"/>
            <a:ext cx="28686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Readout Pins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(Both sides of board)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 err="1" smtClean="0">
                <a:solidFill>
                  <a:srgbClr val="FF0000"/>
                </a:solidFill>
              </a:rPr>
              <a:t>gnd</a:t>
            </a:r>
            <a:r>
              <a:rPr lang="en-US" dirty="0" smtClean="0">
                <a:solidFill>
                  <a:srgbClr val="FF0000"/>
                </a:solidFill>
              </a:rPr>
              <a:t> + 4 signal pins per side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 and 8 total connections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447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A Frame PD Mount Plate Assembl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583" y="244517"/>
            <a:ext cx="6640020" cy="3304850"/>
          </a:xfrm>
          <a:prstGeom prst="rect">
            <a:avLst/>
          </a:prstGeom>
        </p:spPr>
      </p:pic>
      <p:pic>
        <p:nvPicPr>
          <p:cNvPr id="3" name="Picture 2" descr="APA Frame PD Mount Plate Assembly-Closeu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55" y="3208748"/>
            <a:ext cx="6397515" cy="3184151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2450324" y="2039288"/>
            <a:ext cx="2718607" cy="20750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614478" y="2343392"/>
            <a:ext cx="1108906" cy="36134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24180" y="4114353"/>
            <a:ext cx="1854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Cables solder to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Backside of board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883952"/>
            <a:ext cx="35830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FR-4 G-10Board mounts on inside of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APA tube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Pin socket openings face into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Tube inside</a:t>
            </a:r>
          </a:p>
        </p:txBody>
      </p:sp>
    </p:spTree>
    <p:extLst>
      <p:ext uri="{BB962C8B-B14F-4D97-AF65-F5344CB8AC3E}">
        <p14:creationId xmlns:p14="http://schemas.microsoft.com/office/powerpoint/2010/main" val="2662387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 txBox="1">
            <a:spLocks/>
          </p:cNvSpPr>
          <p:nvPr/>
        </p:nvSpPr>
        <p:spPr>
          <a:xfrm>
            <a:off x="457200" y="939800"/>
            <a:ext cx="4038600" cy="5549899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Inline connectors will connect upper and lower APA PD cables</a:t>
            </a:r>
          </a:p>
          <a:p>
            <a:r>
              <a:rPr lang="en-US" smtClean="0"/>
              <a:t>Inline connectors will also connect long haul cables to PD cables inside APAs (at top of top APA)</a:t>
            </a:r>
          </a:p>
          <a:p>
            <a:r>
              <a:rPr lang="en-US" smtClean="0"/>
              <a:t>Hirose LF-series connectors are a primary candidate (same as ProtoDUNE)</a:t>
            </a:r>
          </a:p>
          <a:p>
            <a:r>
              <a:rPr lang="en-US" smtClean="0"/>
              <a:t>Still need to figure out where to put connectors between top and bottom</a:t>
            </a:r>
          </a:p>
          <a:p>
            <a:endParaRPr lang="en-US" dirty="0"/>
          </a:p>
        </p:txBody>
      </p:sp>
      <p:pic>
        <p:nvPicPr>
          <p:cNvPr id="3" name="Content Placeholder 6" descr="screenshot40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159" b="-25159"/>
          <a:stretch>
            <a:fillRect/>
          </a:stretch>
        </p:blipFill>
        <p:spPr>
          <a:xfrm>
            <a:off x="4648200" y="1272850"/>
            <a:ext cx="4330700" cy="48533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22900" y="5078968"/>
            <a:ext cx="275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Hirose LF-series connectors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0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Inline Connector Candidate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14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4222</TotalTime>
  <Words>114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Colorado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Warner</dc:creator>
  <cp:lastModifiedBy>David Warner</cp:lastModifiedBy>
  <cp:revision>4</cp:revision>
  <dcterms:created xsi:type="dcterms:W3CDTF">2018-03-27T18:01:13Z</dcterms:created>
  <dcterms:modified xsi:type="dcterms:W3CDTF">2018-03-30T16:23:25Z</dcterms:modified>
</cp:coreProperties>
</file>