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90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4/6/2018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459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4/6/2018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3/30/18 – 4/6/18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6332" y="93425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98065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9832" y="93221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004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5338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232145" y="3056801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DOGL3 Flow Switch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2107" y="9042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98065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9832" y="93425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93357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54806" y="93458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53293" y="94428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28" name="TextBox 27"/>
          <p:cNvSpPr txBox="1"/>
          <p:nvPr/>
        </p:nvSpPr>
        <p:spPr>
          <a:xfrm rot="16200000">
            <a:off x="1193303" y="2243340"/>
            <a:ext cx="14637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Capture/Transition Issues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2946995" y="2359013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BRF8 Cable Fault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3145927" y="2156552"/>
            <a:ext cx="16329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Access to  replace BRF16 Cavity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5208" y="8365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59080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59580" y="84778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19840" y="82681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6258" y="8741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11480" y="86074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88144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23941" y="8676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448305" y="8741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722725" y="860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6875" y="90387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93326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205396" y="90005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05563" y="89825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448332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711806" y="90937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58" name="TextBox 57"/>
          <p:cNvSpPr txBox="1"/>
          <p:nvPr/>
        </p:nvSpPr>
        <p:spPr>
          <a:xfrm rot="16200000">
            <a:off x="4013953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Collimator  Studies</a:t>
            </a:r>
          </a:p>
        </p:txBody>
      </p:sp>
      <p:sp>
        <p:nvSpPr>
          <p:cNvPr id="59" name="TextBox 58"/>
          <p:cNvSpPr txBox="1"/>
          <p:nvPr/>
        </p:nvSpPr>
        <p:spPr>
          <a:xfrm rot="16200000">
            <a:off x="2526949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MKS06 Cable  Termi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5269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153239" y="85689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262319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909939" y="87868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534763" y="8737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827983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15242" y="8590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182175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374313" y="88145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100567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858483" y="8737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95228" y="8655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163880" y="85833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272141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901839" y="897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572505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857176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05824" y="8365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152668" y="81970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243484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869669" y="8538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553978" y="8729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847143" y="860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49211" y="8655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029634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224354" y="8829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839911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476968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96" name="TextBox 66"/>
          <p:cNvSpPr txBox="1"/>
          <p:nvPr/>
        </p:nvSpPr>
        <p:spPr>
          <a:xfrm>
            <a:off x="3085214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712692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347402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86829" y="94122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078603" y="92163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262108" y="95080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887646" y="9506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485644" y="94072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760161" y="93835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375666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13773" y="9073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998647" y="89111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786160" y="9236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2420105" y="92839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1" name="TextBox 66"/>
          <p:cNvSpPr txBox="1"/>
          <p:nvPr/>
        </p:nvSpPr>
        <p:spPr>
          <a:xfrm>
            <a:off x="3052524" y="93140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3695029" y="9251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318124" y="9177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69177" y="88593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056036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217995" y="90131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840124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484878" y="89738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8" name="TextBox 66"/>
          <p:cNvSpPr txBox="1"/>
          <p:nvPr/>
        </p:nvSpPr>
        <p:spPr>
          <a:xfrm>
            <a:off x="3086372" y="897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751847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353366" y="8963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6504" y="91204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024313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226920" y="91779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806998" y="92734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2473045" y="91437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739900" y="90740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52723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58767" y="99883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918083" y="98751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207550" y="993652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799048" y="99581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442341" y="10032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687348" y="9958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62882" y="9502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174890" y="952673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793998" y="94793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411731" y="94326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039640" y="9506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4253211" y="95575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25140" y="9722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235999" y="97448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1841481" y="99651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2484876" y="99090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748208" y="98987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48945" y="88488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1182705" y="89596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1808561" y="899089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453135" y="89281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1" name="TextBox 160"/>
          <p:cNvSpPr txBox="1"/>
          <p:nvPr/>
        </p:nvSpPr>
        <p:spPr>
          <a:xfrm rot="16200000">
            <a:off x="2438860" y="3267781"/>
            <a:ext cx="17679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Access, BRF21 installed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0147" y="5134246"/>
            <a:ext cx="4641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General tuning all week with minimal issues.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~2.43E19 protons </a:t>
            </a:r>
            <a:r>
              <a:rPr lang="en-US" sz="1200" smtClean="0"/>
              <a:t>for the week.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Currently </a:t>
            </a:r>
            <a:r>
              <a:rPr lang="en-US" sz="1200" dirty="0"/>
              <a:t>$15 ~</a:t>
            </a:r>
            <a:r>
              <a:rPr lang="en-US" sz="1200" dirty="0" smtClean="0"/>
              <a:t>4.6E12 </a:t>
            </a:r>
            <a:r>
              <a:rPr lang="en-US" sz="1200" dirty="0"/>
              <a:t>93% $1D ~</a:t>
            </a:r>
            <a:r>
              <a:rPr lang="en-US" sz="1200" dirty="0" smtClean="0"/>
              <a:t>4.4 </a:t>
            </a:r>
            <a:r>
              <a:rPr lang="en-US" sz="1200" dirty="0"/>
              <a:t>E12 </a:t>
            </a:r>
            <a:r>
              <a:rPr lang="en-US" sz="1200" dirty="0" smtClean="0"/>
              <a:t>94%,  </a:t>
            </a:r>
            <a:r>
              <a:rPr lang="en-US" sz="1200" dirty="0"/>
              <a:t>$1C </a:t>
            </a:r>
            <a:r>
              <a:rPr lang="en-US" sz="1200" dirty="0" smtClean="0"/>
              <a:t>4.1E12 94%,   $13 ~5E11 93%. </a:t>
            </a:r>
            <a:r>
              <a:rPr lang="en-US" sz="1200" dirty="0"/>
              <a:t>Beam to Muon Campus and SY as </a:t>
            </a:r>
            <a:r>
              <a:rPr lang="en-US" sz="1200" dirty="0" smtClean="0"/>
              <a:t>requested.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Performed minor maintenance jobs on Thursday </a:t>
            </a:r>
            <a:r>
              <a:rPr lang="en-US" sz="1200" dirty="0" smtClean="0"/>
              <a:t>Shutdown.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Running well.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51" name="TextBox 150"/>
          <p:cNvSpPr txBox="1"/>
          <p:nvPr/>
        </p:nvSpPr>
        <p:spPr>
          <a:xfrm>
            <a:off x="615446" y="9177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5013652" y="91617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1191982" y="917698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2452775" y="93528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703782" y="89596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1247126" y="905547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1874877" y="899089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2497445" y="91204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5089948" y="8777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177245" y="896242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718077" y="86675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5223081" y="88099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307687" y="89089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1931193" y="89590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2586964" y="90258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3229774" y="88486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bg1"/>
                </a:solidFill>
              </a:rPr>
              <a:t>Tu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3906264" y="88099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6139803" y="3503677"/>
            <a:ext cx="23176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Downtime: </a:t>
            </a:r>
            <a:r>
              <a:rPr lang="en-US" sz="1200" dirty="0" smtClean="0"/>
              <a:t>14</a:t>
            </a:r>
            <a:r>
              <a:rPr lang="en-US" sz="1200" dirty="0" smtClean="0"/>
              <a:t>min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/>
              <a:t>Misc</a:t>
            </a:r>
            <a:r>
              <a:rPr lang="en-US" sz="1200" dirty="0"/>
              <a:t> RF station trip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West gallery center Bulk </a:t>
            </a:r>
            <a:r>
              <a:rPr lang="en-US" sz="1200" dirty="0"/>
              <a:t>supply fan </a:t>
            </a:r>
            <a:r>
              <a:rPr lang="en-US" sz="1200" dirty="0" smtClean="0"/>
              <a:t>trip.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94" name="TextBox 193"/>
          <p:cNvSpPr txBox="1"/>
          <p:nvPr/>
        </p:nvSpPr>
        <p:spPr>
          <a:xfrm>
            <a:off x="4518576" y="87984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bg1"/>
                </a:solidFill>
              </a:rPr>
              <a:t>Th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16200000">
            <a:off x="3262001" y="3631384"/>
            <a:ext cx="1475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Access period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45294" y="4535184"/>
            <a:ext cx="2506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3.32E19 delivered this week (record)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550" y="676029"/>
            <a:ext cx="3743516" cy="27225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34" y="570938"/>
            <a:ext cx="5176212" cy="42976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3296938" y="3324691"/>
            <a:ext cx="22527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 RF water valve shutdown</a:t>
            </a:r>
            <a:endParaRPr lang="en-US" sz="1400" dirty="0"/>
          </a:p>
        </p:txBody>
      </p:sp>
      <p:sp>
        <p:nvSpPr>
          <p:cNvPr id="147" name="TextBox 146"/>
          <p:cNvSpPr txBox="1"/>
          <p:nvPr/>
        </p:nvSpPr>
        <p:spPr>
          <a:xfrm>
            <a:off x="5305068" y="5134246"/>
            <a:ext cx="2702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Next</a:t>
            </a:r>
            <a:r>
              <a:rPr lang="en-US" sz="1200" b="1" dirty="0" smtClean="0"/>
              <a:t> </a:t>
            </a:r>
            <a:r>
              <a:rPr lang="en-US" sz="1200" b="1" dirty="0"/>
              <a:t>week: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Parasitic studies on $17</a:t>
            </a:r>
          </a:p>
        </p:txBody>
      </p:sp>
    </p:spTree>
    <p:extLst>
      <p:ext uri="{BB962C8B-B14F-4D97-AF65-F5344CB8AC3E}">
        <p14:creationId xmlns:p14="http://schemas.microsoft.com/office/powerpoint/2010/main" val="1409916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11919</TotalTime>
  <Words>255</Words>
  <Application>Microsoft Office PowerPoint</Application>
  <PresentationFormat>On-screen Show (4:3)</PresentationFormat>
  <Paragraphs>150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temp</cp:lastModifiedBy>
  <cp:revision>325</cp:revision>
  <dcterms:created xsi:type="dcterms:W3CDTF">2014-12-05T13:27:43Z</dcterms:created>
  <dcterms:modified xsi:type="dcterms:W3CDTF">2018-04-06T13:42:16Z</dcterms:modified>
</cp:coreProperties>
</file>