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4" d="100"/>
          <a:sy n="94" d="100"/>
        </p:scale>
        <p:origin x="90" y="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7A7EB2-0BF7-4F08-A9F5-946AB7CDB406}" type="datetimeFigureOut">
              <a:rPr lang="en-US" smtClean="0"/>
              <a:t>4/6/2018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44D852-7B8C-49C2-BE39-CC6742135F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789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4D852-7B8C-49C2-BE39-CC6742135F9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459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4/6/2018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955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4/6/2018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845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4/6/2018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024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4/6/2018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494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4/6/2018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312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4/6/2018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416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4/6/2018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784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4/6/2018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795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4/6/2018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043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4/6/2018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661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4/6/2018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25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E3561-F5FF-43A1-BF51-0E077EFE0037}" type="datetimeFigureOut">
              <a:rPr lang="en-US" smtClean="0"/>
              <a:t>4/6/2018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932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57926" y="152400"/>
            <a:ext cx="4604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Booster Operations 3/30/18 – 4/6/18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6332" y="93425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98065" y="92056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29832" y="93221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65004" y="93765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425338" y="93765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57600" y="92056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6" name="TextBox 15"/>
          <p:cNvSpPr txBox="1"/>
          <p:nvPr/>
        </p:nvSpPr>
        <p:spPr>
          <a:xfrm rot="16200000">
            <a:off x="232145" y="3056801"/>
            <a:ext cx="1158949" cy="219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DOGL3 Flow Switch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2107" y="90422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898065" y="88634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229832" y="93425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93357" y="92056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454806" y="93458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753293" y="94428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28" name="TextBox 27"/>
          <p:cNvSpPr txBox="1"/>
          <p:nvPr/>
        </p:nvSpPr>
        <p:spPr>
          <a:xfrm rot="16200000">
            <a:off x="1193303" y="2243340"/>
            <a:ext cx="14637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Capture/Transition Issues</a:t>
            </a:r>
          </a:p>
        </p:txBody>
      </p:sp>
      <p:sp>
        <p:nvSpPr>
          <p:cNvPr id="29" name="TextBox 28"/>
          <p:cNvSpPr txBox="1"/>
          <p:nvPr/>
        </p:nvSpPr>
        <p:spPr>
          <a:xfrm rot="16200000">
            <a:off x="2946995" y="2359013"/>
            <a:ext cx="1158949" cy="219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BRF8 Cable Fault</a:t>
            </a:r>
          </a:p>
        </p:txBody>
      </p:sp>
      <p:sp>
        <p:nvSpPr>
          <p:cNvPr id="30" name="TextBox 29"/>
          <p:cNvSpPr txBox="1"/>
          <p:nvPr/>
        </p:nvSpPr>
        <p:spPr>
          <a:xfrm rot="16200000">
            <a:off x="3145927" y="2156552"/>
            <a:ext cx="16329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Access to  replace BRF16 Cavity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85208" y="83656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859080" y="84534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359580" y="84778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919840" y="82681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86258" y="87419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011480" y="86074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188144" y="88634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823941" y="86764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448305" y="87419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722725" y="86039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66875" y="90387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993326" y="86453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205396" y="90005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805563" y="89825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448332" y="89272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711806" y="90937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58" name="TextBox 57"/>
          <p:cNvSpPr txBox="1"/>
          <p:nvPr/>
        </p:nvSpPr>
        <p:spPr>
          <a:xfrm rot="16200000">
            <a:off x="4013953" y="3057479"/>
            <a:ext cx="11567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Collimator  Studies</a:t>
            </a:r>
          </a:p>
        </p:txBody>
      </p:sp>
      <p:sp>
        <p:nvSpPr>
          <p:cNvPr id="59" name="TextBox 58"/>
          <p:cNvSpPr txBox="1"/>
          <p:nvPr/>
        </p:nvSpPr>
        <p:spPr>
          <a:xfrm rot="16200000">
            <a:off x="2526949" y="3057479"/>
            <a:ext cx="11567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MKS06 Cable  Termi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15269" y="86694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5153239" y="85689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262319" y="86453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909939" y="87868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2534763" y="87375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827983" y="88038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15242" y="85903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182175" y="86694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374313" y="88145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2100567" y="86694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858483" y="87375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695228" y="86554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163880" y="85833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1272141" y="87370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1901839" y="89773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2572505" y="88038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3857176" y="88038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705824" y="83656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152668" y="81970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243484" y="84534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1869669" y="85389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2553978" y="87294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3847143" y="86039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49211" y="86554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029634" y="86453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1224354" y="88292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1839911" y="89272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2476968" y="89272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96" name="TextBox 66"/>
          <p:cNvSpPr txBox="1"/>
          <p:nvPr/>
        </p:nvSpPr>
        <p:spPr>
          <a:xfrm>
            <a:off x="3085214" y="87370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chemeClr val="bg1"/>
                </a:solidFill>
              </a:rPr>
              <a:t>Tu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3712692" y="88038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4347402" y="88038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686829" y="94122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5078603" y="92163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1262108" y="95080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1887646" y="95064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2485644" y="94072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3760161" y="93835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4375666" y="93765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613773" y="90735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4998647" y="89111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1786160" y="92361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2420105" y="92839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11" name="TextBox 66"/>
          <p:cNvSpPr txBox="1"/>
          <p:nvPr/>
        </p:nvSpPr>
        <p:spPr>
          <a:xfrm>
            <a:off x="3052524" y="93140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chemeClr val="bg1"/>
                </a:solidFill>
              </a:rPr>
              <a:t>Tu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3695029" y="92516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4318124" y="91779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669177" y="88593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5056036" y="88634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1217995" y="90131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1840124" y="91062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2484878" y="89738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18" name="TextBox 66"/>
          <p:cNvSpPr txBox="1"/>
          <p:nvPr/>
        </p:nvSpPr>
        <p:spPr>
          <a:xfrm>
            <a:off x="3086372" y="89773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chemeClr val="bg1"/>
                </a:solidFill>
              </a:rPr>
              <a:t>Tu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3751847" y="91062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4353366" y="89631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646504" y="91204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5024313" y="87370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1226920" y="917795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1806998" y="92734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2473045" y="91437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3739900" y="90740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4352723" y="91062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658767" y="99883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4918083" y="98751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1207550" y="993652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1799048" y="995815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2442341" y="100323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3687348" y="99581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662882" y="95024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1174890" y="952673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1793998" y="947935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2411731" y="94326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3039640" y="95064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u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4253211" y="95575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725140" y="97225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1235999" y="974481"/>
            <a:ext cx="3721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1841481" y="996515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2484876" y="99090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3748208" y="98987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648945" y="88488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1182705" y="895961"/>
            <a:ext cx="3721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55" name="TextBox 154"/>
          <p:cNvSpPr txBox="1"/>
          <p:nvPr/>
        </p:nvSpPr>
        <p:spPr>
          <a:xfrm>
            <a:off x="1808561" y="899089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56" name="TextBox 155"/>
          <p:cNvSpPr txBox="1"/>
          <p:nvPr/>
        </p:nvSpPr>
        <p:spPr>
          <a:xfrm>
            <a:off x="2453135" y="89281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61" name="TextBox 160"/>
          <p:cNvSpPr txBox="1"/>
          <p:nvPr/>
        </p:nvSpPr>
        <p:spPr>
          <a:xfrm rot="16200000">
            <a:off x="2438860" y="3267781"/>
            <a:ext cx="17679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Access, BRF21 installed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90147" y="5134246"/>
            <a:ext cx="46414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This week: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General tuning all week with minimal issues.</a:t>
            </a:r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~2.43E19 protons </a:t>
            </a:r>
            <a:r>
              <a:rPr lang="en-US" sz="1200" smtClean="0"/>
              <a:t>for the week.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Currently </a:t>
            </a:r>
            <a:r>
              <a:rPr lang="en-US" sz="1200" dirty="0"/>
              <a:t>$15 ~</a:t>
            </a:r>
            <a:r>
              <a:rPr lang="en-US" sz="1200" dirty="0" smtClean="0"/>
              <a:t>4.6E12 </a:t>
            </a:r>
            <a:r>
              <a:rPr lang="en-US" sz="1200" dirty="0"/>
              <a:t>93% $1D ~</a:t>
            </a:r>
            <a:r>
              <a:rPr lang="en-US" sz="1200" dirty="0" smtClean="0"/>
              <a:t>4.4 </a:t>
            </a:r>
            <a:r>
              <a:rPr lang="en-US" sz="1200" dirty="0"/>
              <a:t>E12 </a:t>
            </a:r>
            <a:r>
              <a:rPr lang="en-US" sz="1200" dirty="0" smtClean="0"/>
              <a:t>94%,  </a:t>
            </a:r>
            <a:r>
              <a:rPr lang="en-US" sz="1200" dirty="0"/>
              <a:t>$1C </a:t>
            </a:r>
            <a:r>
              <a:rPr lang="en-US" sz="1200" dirty="0" smtClean="0"/>
              <a:t>4.1E12 94%,   $13 ~5E11 93%. </a:t>
            </a:r>
            <a:r>
              <a:rPr lang="en-US" sz="1200" dirty="0"/>
              <a:t>Beam to Muon Campus and SY as </a:t>
            </a:r>
            <a:r>
              <a:rPr lang="en-US" sz="1200" dirty="0" smtClean="0"/>
              <a:t>requested.</a:t>
            </a: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Performed minor maintenance jobs on Thursday </a:t>
            </a:r>
            <a:r>
              <a:rPr lang="en-US" sz="1200" dirty="0" smtClean="0"/>
              <a:t>Shutdown.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Running well.</a:t>
            </a: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151" name="TextBox 150"/>
          <p:cNvSpPr txBox="1"/>
          <p:nvPr/>
        </p:nvSpPr>
        <p:spPr>
          <a:xfrm>
            <a:off x="615446" y="91779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57" name="TextBox 156"/>
          <p:cNvSpPr txBox="1"/>
          <p:nvPr/>
        </p:nvSpPr>
        <p:spPr>
          <a:xfrm>
            <a:off x="5013652" y="91617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60" name="TextBox 159"/>
          <p:cNvSpPr txBox="1"/>
          <p:nvPr/>
        </p:nvSpPr>
        <p:spPr>
          <a:xfrm>
            <a:off x="1191982" y="917698"/>
            <a:ext cx="3721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63" name="TextBox 162"/>
          <p:cNvSpPr txBox="1"/>
          <p:nvPr/>
        </p:nvSpPr>
        <p:spPr>
          <a:xfrm>
            <a:off x="2452775" y="93528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703782" y="89596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69" name="TextBox 168"/>
          <p:cNvSpPr txBox="1"/>
          <p:nvPr/>
        </p:nvSpPr>
        <p:spPr>
          <a:xfrm>
            <a:off x="1247126" y="905547"/>
            <a:ext cx="3721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1874877" y="899089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71" name="TextBox 170"/>
          <p:cNvSpPr txBox="1"/>
          <p:nvPr/>
        </p:nvSpPr>
        <p:spPr>
          <a:xfrm>
            <a:off x="2497445" y="91204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5089948" y="87772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81" name="TextBox 180"/>
          <p:cNvSpPr txBox="1"/>
          <p:nvPr/>
        </p:nvSpPr>
        <p:spPr>
          <a:xfrm>
            <a:off x="1177245" y="896242"/>
            <a:ext cx="3721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86" name="TextBox 185"/>
          <p:cNvSpPr txBox="1"/>
          <p:nvPr/>
        </p:nvSpPr>
        <p:spPr>
          <a:xfrm>
            <a:off x="718077" y="86675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5223081" y="88099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88" name="TextBox 187"/>
          <p:cNvSpPr txBox="1"/>
          <p:nvPr/>
        </p:nvSpPr>
        <p:spPr>
          <a:xfrm>
            <a:off x="1307687" y="890891"/>
            <a:ext cx="3721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89" name="TextBox 188"/>
          <p:cNvSpPr txBox="1"/>
          <p:nvPr/>
        </p:nvSpPr>
        <p:spPr>
          <a:xfrm>
            <a:off x="1931193" y="895905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90" name="TextBox 189"/>
          <p:cNvSpPr txBox="1"/>
          <p:nvPr/>
        </p:nvSpPr>
        <p:spPr>
          <a:xfrm>
            <a:off x="2586964" y="90258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91" name="TextBox 190"/>
          <p:cNvSpPr txBox="1"/>
          <p:nvPr/>
        </p:nvSpPr>
        <p:spPr>
          <a:xfrm>
            <a:off x="3229774" y="88486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>
                <a:solidFill>
                  <a:schemeClr val="bg1"/>
                </a:solidFill>
              </a:rPr>
              <a:t>Tu</a:t>
            </a:r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192" name="TextBox 191"/>
          <p:cNvSpPr txBox="1"/>
          <p:nvPr/>
        </p:nvSpPr>
        <p:spPr>
          <a:xfrm>
            <a:off x="3906264" y="88099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93" name="TextBox 192"/>
          <p:cNvSpPr txBox="1"/>
          <p:nvPr/>
        </p:nvSpPr>
        <p:spPr>
          <a:xfrm>
            <a:off x="6139803" y="3503677"/>
            <a:ext cx="23176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Downtime: </a:t>
            </a:r>
            <a:r>
              <a:rPr lang="en-US" sz="1200" dirty="0" smtClean="0"/>
              <a:t>14</a:t>
            </a:r>
            <a:r>
              <a:rPr lang="en-US" sz="1200" dirty="0" smtClean="0"/>
              <a:t>min</a:t>
            </a: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err="1"/>
              <a:t>Misc</a:t>
            </a:r>
            <a:r>
              <a:rPr lang="en-US" sz="1200" dirty="0"/>
              <a:t> RF station trip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West gallery center Bulk </a:t>
            </a:r>
            <a:r>
              <a:rPr lang="en-US" sz="1200" dirty="0"/>
              <a:t>supply fan </a:t>
            </a:r>
            <a:r>
              <a:rPr lang="en-US" sz="1200" dirty="0" smtClean="0"/>
              <a:t>trip.</a:t>
            </a: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194" name="TextBox 193"/>
          <p:cNvSpPr txBox="1"/>
          <p:nvPr/>
        </p:nvSpPr>
        <p:spPr>
          <a:xfrm>
            <a:off x="4518576" y="87984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>
                <a:solidFill>
                  <a:schemeClr val="bg1"/>
                </a:solidFill>
              </a:rPr>
              <a:t>Th</a:t>
            </a:r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 rot="16200000">
            <a:off x="3262001" y="3631384"/>
            <a:ext cx="1475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Access period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045294" y="4535184"/>
            <a:ext cx="25067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3.32E19 delivered this week (record) 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8550" y="676029"/>
            <a:ext cx="3743516" cy="272255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734" y="570938"/>
            <a:ext cx="5176212" cy="429768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rot="16200000">
            <a:off x="3296938" y="3324691"/>
            <a:ext cx="22527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MI RF water valve shutdown</a:t>
            </a:r>
            <a:endParaRPr lang="en-US" sz="1400" dirty="0"/>
          </a:p>
        </p:txBody>
      </p:sp>
      <p:sp>
        <p:nvSpPr>
          <p:cNvPr id="147" name="TextBox 146"/>
          <p:cNvSpPr txBox="1"/>
          <p:nvPr/>
        </p:nvSpPr>
        <p:spPr>
          <a:xfrm>
            <a:off x="5305068" y="5134246"/>
            <a:ext cx="27027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Next</a:t>
            </a:r>
            <a:r>
              <a:rPr lang="en-US" sz="1200" b="1" dirty="0" smtClean="0"/>
              <a:t> </a:t>
            </a:r>
            <a:r>
              <a:rPr lang="en-US" sz="1200" b="1" dirty="0"/>
              <a:t>week: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Parasitic studies on $17</a:t>
            </a:r>
          </a:p>
        </p:txBody>
      </p:sp>
    </p:spTree>
    <p:extLst>
      <p:ext uri="{BB962C8B-B14F-4D97-AF65-F5344CB8AC3E}">
        <p14:creationId xmlns:p14="http://schemas.microsoft.com/office/powerpoint/2010/main" val="1409916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11919</TotalTime>
  <Words>255</Words>
  <Application>Microsoft Office PowerPoint</Application>
  <PresentationFormat>On-screen Show (4:3)</PresentationFormat>
  <Paragraphs>150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Fermilab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temp</dc:creator>
  <cp:lastModifiedBy>temp</cp:lastModifiedBy>
  <cp:revision>325</cp:revision>
  <dcterms:created xsi:type="dcterms:W3CDTF">2014-12-05T13:27:43Z</dcterms:created>
  <dcterms:modified xsi:type="dcterms:W3CDTF">2018-04-06T13:42:16Z</dcterms:modified>
</cp:coreProperties>
</file>