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FF9900"/>
    <a:srgbClr val="00CC00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73" d="100"/>
          <a:sy n="73" d="100"/>
        </p:scale>
        <p:origin x="1554" y="7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03980"/>
            <a:ext cx="8686800" cy="427877"/>
          </a:xfrm>
        </p:spPr>
        <p:txBody>
          <a:bodyPr/>
          <a:lstStyle/>
          <a:p>
            <a:r>
              <a:rPr lang="en-US" dirty="0" err="1" smtClean="0"/>
              <a:t>Preacc</a:t>
            </a:r>
            <a:r>
              <a:rPr lang="en-US" dirty="0" smtClean="0"/>
              <a:t>/LINAC </a:t>
            </a:r>
            <a:r>
              <a:rPr lang="en-US" dirty="0"/>
              <a:t>Weekly </a:t>
            </a:r>
            <a:r>
              <a:rPr lang="en-US" dirty="0" smtClean="0"/>
              <a:t>Performance </a:t>
            </a:r>
            <a:br>
              <a:rPr lang="en-US" dirty="0" smtClean="0"/>
            </a:br>
            <a:r>
              <a:rPr lang="en-US" dirty="0" smtClean="0"/>
              <a:t>(Mar. </a:t>
            </a:r>
            <a:r>
              <a:rPr lang="en-US" dirty="0" smtClean="0"/>
              <a:t>30</a:t>
            </a:r>
            <a:r>
              <a:rPr lang="en-US" dirty="0" smtClean="0"/>
              <a:t> </a:t>
            </a:r>
            <a:r>
              <a:rPr lang="en-US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April 6</a:t>
            </a:r>
            <a:r>
              <a:rPr lang="en-US" dirty="0" smtClean="0"/>
              <a:t>, 2018)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64503" y="3997068"/>
            <a:ext cx="2227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D7TOR: </a:t>
            </a:r>
            <a:r>
              <a:rPr lang="en-US" dirty="0" smtClean="0">
                <a:solidFill>
                  <a:srgbClr val="00CC00"/>
                </a:solidFill>
              </a:rPr>
              <a:t>20.0 </a:t>
            </a:r>
            <a:r>
              <a:rPr lang="en-US" dirty="0" smtClean="0">
                <a:solidFill>
                  <a:srgbClr val="00CC00"/>
                </a:solidFill>
              </a:rPr>
              <a:t>mA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4503" y="1951588"/>
            <a:ext cx="197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BTOR: </a:t>
            </a:r>
            <a:r>
              <a:rPr lang="en-US" dirty="0" smtClean="0">
                <a:solidFill>
                  <a:srgbClr val="FF0000"/>
                </a:solidFill>
              </a:rPr>
              <a:t>61</a:t>
            </a:r>
            <a:r>
              <a:rPr lang="en-US" dirty="0" smtClean="0">
                <a:solidFill>
                  <a:srgbClr val="FF0000"/>
                </a:solidFill>
              </a:rPr>
              <a:t>.7mA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4503" y="3170744"/>
            <a:ext cx="214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TO1IN: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22.2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4503" y="5019807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LINAC efficiency: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90</a:t>
            </a:r>
            <a:r>
              <a:rPr lang="en-US" dirty="0" smtClean="0">
                <a:solidFill>
                  <a:srgbClr val="FF3300"/>
                </a:solidFill>
              </a:rPr>
              <a:t>.9%</a:t>
            </a:r>
            <a:endParaRPr lang="en-US" dirty="0" smtClean="0">
              <a:solidFill>
                <a:srgbClr val="FF3300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42962"/>
            <a:ext cx="62293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22250" y="3807870"/>
            <a:ext cx="8672513" cy="907822"/>
          </a:xfrm>
        </p:spPr>
        <p:txBody>
          <a:bodyPr/>
          <a:lstStyle/>
          <a:p>
            <a:r>
              <a:rPr lang="en-US" dirty="0"/>
              <a:t>LRF2 12 Max cells replacement</a:t>
            </a:r>
            <a:br>
              <a:rPr lang="en-US" dirty="0"/>
            </a:br>
            <a:r>
              <a:rPr lang="en-US" dirty="0"/>
              <a:t>LRF4 7835, 3 switch tubes and filament hose replacement.</a:t>
            </a:r>
            <a:br>
              <a:rPr lang="en-US" dirty="0"/>
            </a:br>
            <a:r>
              <a:rPr lang="en-US" dirty="0"/>
              <a:t>PLC code update for LRF1-4</a:t>
            </a:r>
            <a:br>
              <a:rPr lang="en-US" dirty="0"/>
            </a:br>
            <a:r>
              <a:rPr lang="en-US" dirty="0"/>
              <a:t>Marx code update for LRF 1-3</a:t>
            </a:r>
            <a:endParaRPr lang="en-US" dirty="0" smtClean="0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145313" y="539601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228600" y="5927292"/>
            <a:ext cx="8973390" cy="90949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Marx cell#47 in LRF2 was replaced (04/06/18)</a:t>
            </a:r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104683" y="3405393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Shutdown </a:t>
            </a:r>
            <a:r>
              <a:rPr lang="en-US" dirty="0"/>
              <a:t>(</a:t>
            </a:r>
            <a:r>
              <a:rPr lang="en-US" dirty="0" smtClean="0"/>
              <a:t>04/05/18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" y="238689"/>
            <a:ext cx="4239349" cy="3083163"/>
          </a:xfrm>
          <a:prstGeom prst="rect">
            <a:avLst/>
          </a:prstGeom>
        </p:spPr>
      </p:pic>
      <p:sp>
        <p:nvSpPr>
          <p:cNvPr id="16" name="Title 6"/>
          <p:cNvSpPr txBox="1">
            <a:spLocks/>
          </p:cNvSpPr>
          <p:nvPr/>
        </p:nvSpPr>
        <p:spPr>
          <a:xfrm>
            <a:off x="314949" y="238689"/>
            <a:ext cx="4290105" cy="7285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smtClean="0"/>
              <a:t>Beam inhibit downtime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/>
              <a:t>(4hr 55min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7776</TotalTime>
  <Words>61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Fermilab_PPT_090815</vt:lpstr>
      <vt:lpstr>Preacc/LINAC Weekly Performance  (Mar. 30 – April 6, 2018) 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temp</cp:lastModifiedBy>
  <cp:revision>280</cp:revision>
  <cp:lastPrinted>2014-01-20T19:40:21Z</cp:lastPrinted>
  <dcterms:created xsi:type="dcterms:W3CDTF">2014-01-03T20:18:13Z</dcterms:created>
  <dcterms:modified xsi:type="dcterms:W3CDTF">2018-04-06T13:20:20Z</dcterms:modified>
</cp:coreProperties>
</file>