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7" r:id="rId8"/>
    <p:sldId id="270" r:id="rId9"/>
  </p:sldIdLst>
  <p:sldSz cx="9144000" cy="5715000" type="screen16x1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05" d="100"/>
          <a:sy n="205" d="100"/>
        </p:scale>
        <p:origin x="-120" y="-122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997-E2CE-1F4C-99E6-595F9B62BDAF}" type="datetimeFigureOut">
              <a:rPr lang="en-US" smtClean="0"/>
              <a:t>4/6/18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5C2E-ADE0-0848-A6B7-67288F76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9996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14"/>
          </p:nvPr>
        </p:nvSpPr>
        <p:spPr>
          <a:xfrm>
            <a:off x="787401" y="3061229"/>
            <a:ext cx="7543801" cy="945720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601" y="134584"/>
            <a:ext cx="8686801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7250"/>
            <a:ext cx="8686800" cy="41910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1959"/>
            <a:ext cx="8686800" cy="41910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32053" y="4212167"/>
            <a:ext cx="4206241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704863" y="4212167"/>
            <a:ext cx="4206242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15"/>
          </p:nvPr>
        </p:nvSpPr>
        <p:spPr>
          <a:xfrm>
            <a:off x="4701098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13"/>
          </p:nvPr>
        </p:nvSpPr>
        <p:spPr>
          <a:xfrm>
            <a:off x="224234" y="852614"/>
            <a:ext cx="2905910" cy="41993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2" y="852614"/>
            <a:ext cx="5541265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4236" y="4212167"/>
            <a:ext cx="8686801" cy="8316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4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7" y="836317"/>
            <a:ext cx="8686805" cy="323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13"/>
          </p:nvPr>
        </p:nvSpPr>
        <p:spPr>
          <a:xfrm>
            <a:off x="4671218" y="853075"/>
            <a:ext cx="4206678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668700" y="135391"/>
            <a:ext cx="4206241" cy="4784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33774"/>
            <a:ext cx="4202986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6" y="851959"/>
            <a:ext cx="4202987" cy="4200853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28084"/>
            <a:ext cx="8686800" cy="473075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r="4937" b="3348"/>
          <a:stretch>
            <a:fillRect/>
          </a:stretch>
        </p:blipFill>
        <p:spPr>
          <a:xfrm>
            <a:off x="232767" y="180340"/>
            <a:ext cx="8678466" cy="4914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8601" y="4212167"/>
            <a:ext cx="8686801" cy="838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3579707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30029"/>
            <a:ext cx="8686804" cy="3097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9144000" cy="5631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32234" y="868681"/>
            <a:ext cx="3473212" cy="61866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76728"/>
            <a:ext cx="8229600" cy="1256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193072"/>
            <a:ext cx="8229600" cy="3017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5296959"/>
            <a:ext cx="2133600" cy="16158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hf sldNum="0" hd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Ming-Jen Yang	</a:t>
            </a:r>
            <a:endParaRPr dirty="0" smtClean="0"/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9:00am</a:t>
            </a:r>
            <a:r>
              <a:rPr dirty="0" smtClean="0"/>
              <a:t> Meeting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April</a:t>
            </a:r>
            <a:r>
              <a:rPr dirty="0" smtClean="0"/>
              <a:t> </a:t>
            </a:r>
            <a:r>
              <a:rPr lang="en-US" dirty="0" smtClean="0"/>
              <a:t>06, </a:t>
            </a:r>
            <a:r>
              <a:rPr dirty="0" smtClean="0"/>
              <a:t>2018</a:t>
            </a:r>
            <a:endParaRPr dirty="0"/>
          </a:p>
        </p:txBody>
      </p:sp>
      <p:sp>
        <p:nvSpPr>
          <p:cNvPr id="132" name="Machine status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Machine status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uM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</a:t>
            </a:r>
          </a:p>
        </p:txBody>
      </p:sp>
      <p:pic>
        <p:nvPicPr>
          <p:cNvPr id="3" name="Picture 2" descr="numi_week_performance_chart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u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Muon</a:t>
            </a:r>
          </a:p>
        </p:txBody>
      </p:sp>
      <p:pic>
        <p:nvPicPr>
          <p:cNvPr id="3" name="Picture 2" descr="muon_week_performance_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SY</a:t>
            </a:r>
          </a:p>
        </p:txBody>
      </p:sp>
      <p:pic>
        <p:nvPicPr>
          <p:cNvPr id="3" name="Picture 2" descr="sy_week_performance_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MI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MI downtime</a:t>
            </a:r>
          </a:p>
        </p:txBody>
      </p:sp>
      <p:pic>
        <p:nvPicPr>
          <p:cNvPr id="3" name="Picture 2" descr="mi_week_downtime_gantt_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R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RR Downtime</a:t>
            </a:r>
          </a:p>
        </p:txBody>
      </p:sp>
      <p:pic>
        <p:nvPicPr>
          <p:cNvPr id="3" name="Picture 2" descr="rr_week_downtime_gantt_chart-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2 day acce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Thursday's access</a:t>
            </a:r>
            <a:endParaRPr dirty="0"/>
          </a:p>
        </p:txBody>
      </p:sp>
      <p:sp>
        <p:nvSpPr>
          <p:cNvPr id="183" name="Inspected leak at LAM40 in M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Work on the 3-way mixing valve problem</a:t>
            </a:r>
          </a:p>
          <a:p>
            <a:pPr lvl="1"/>
            <a:endParaRPr dirty="0"/>
          </a:p>
          <a:p>
            <a:r>
              <a:rPr lang="en-US" dirty="0" smtClean="0"/>
              <a:t>Inspect and fill MI40 abort water tank </a:t>
            </a:r>
          </a:p>
          <a:p>
            <a:pPr lvl="1"/>
            <a:endParaRPr dirty="0"/>
          </a:p>
          <a:p>
            <a:r>
              <a:rPr lang="en-US" dirty="0" smtClean="0"/>
              <a:t>Inspect possible RR sextupole position offset</a:t>
            </a:r>
            <a:endParaRPr dirty="0"/>
          </a:p>
          <a:p>
            <a:pPr lvl="2"/>
            <a:r>
              <a:rPr lang="en-US" dirty="0" smtClean="0"/>
              <a:t>630: found loose BPM cable.</a:t>
            </a:r>
          </a:p>
          <a:p>
            <a:pPr lvl="2"/>
            <a:r>
              <a:rPr lang="en-US" dirty="0" smtClean="0"/>
              <a:t>113: did not find any obvious problem.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Studies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Past s</a:t>
            </a:r>
            <a:r>
              <a:rPr dirty="0" smtClean="0"/>
              <a:t>tudie</a:t>
            </a:r>
            <a:r>
              <a:rPr lang="en-US" dirty="0" smtClean="0"/>
              <a:t>s</a:t>
            </a:r>
            <a:endParaRPr lang="en-US" dirty="0"/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Sextupole scan</a:t>
            </a:r>
            <a:endParaRPr lang="en-US" dirty="0"/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dirty="0" smtClean="0"/>
              <a:t>F</a:t>
            </a:r>
            <a:r>
              <a:rPr dirty="0" smtClean="0"/>
              <a:t>ast </a:t>
            </a:r>
            <a:r>
              <a:rPr dirty="0"/>
              <a:t>ramp </a:t>
            </a:r>
            <a:r>
              <a:rPr dirty="0" smtClean="0"/>
              <a:t>studies</a:t>
            </a:r>
            <a:endParaRPr lang="en-US" dirty="0" smtClean="0"/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dirty="0" smtClean="0"/>
              <a:t>MI8 line collimator study</a:t>
            </a:r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endParaRPr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Study requests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1.2 sec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 lattice measurement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8-GeV.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RR TBT study.</a:t>
            </a:r>
            <a:endParaRPr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83</Words>
  <Application>Microsoft Macintosh PowerPoint</Application>
  <PresentationFormat>On-screen Show (16:10)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NuMI</vt:lpstr>
      <vt:lpstr>Muon</vt:lpstr>
      <vt:lpstr>SY</vt:lpstr>
      <vt:lpstr>MI downtime</vt:lpstr>
      <vt:lpstr>RR Downtime</vt:lpstr>
      <vt:lpstr>Thursday's access</vt:lpstr>
      <vt:lpstr>Studies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Ming-Jen Yang</cp:lastModifiedBy>
  <cp:revision>12</cp:revision>
  <dcterms:modified xsi:type="dcterms:W3CDTF">2018-04-06T13:42:15Z</dcterms:modified>
</cp:coreProperties>
</file>