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6"/>
  </p:notesMasterIdLst>
  <p:handoutMasterIdLst>
    <p:handoutMasterId r:id="rId7"/>
  </p:handoutMasterIdLst>
  <p:sldIdLst>
    <p:sldId id="265" r:id="rId3"/>
    <p:sldId id="267" r:id="rId4"/>
    <p:sldId id="266" r:id="rId5"/>
  </p:sldIdLst>
  <p:sldSz cx="9144000" cy="6858000" type="screen4x3"/>
  <p:notesSz cx="6946900" cy="92202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404040"/>
    <a:srgbClr val="505050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7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0323" cy="461010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4969" y="0"/>
            <a:ext cx="3010323" cy="461010"/>
          </a:xfrm>
          <a:prstGeom prst="rect">
            <a:avLst/>
          </a:prstGeom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4/9/2018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590"/>
            <a:ext cx="3010323" cy="461010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4969" y="8757590"/>
            <a:ext cx="3010323" cy="461010"/>
          </a:xfrm>
          <a:prstGeom prst="rect">
            <a:avLst/>
          </a:prstGeom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0323" cy="461010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4969" y="0"/>
            <a:ext cx="3010323" cy="461010"/>
          </a:xfrm>
          <a:prstGeom prst="rect">
            <a:avLst/>
          </a:prstGeom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4/9/2018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82" tIns="46191" rIns="92382" bIns="4619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4690" y="4379595"/>
            <a:ext cx="5557520" cy="4149090"/>
          </a:xfrm>
          <a:prstGeom prst="rect">
            <a:avLst/>
          </a:prstGeom>
        </p:spPr>
        <p:txBody>
          <a:bodyPr vert="horz" lIns="92382" tIns="46191" rIns="92382" bIns="46191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590"/>
            <a:ext cx="3010323" cy="461010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4969" y="8757590"/>
            <a:ext cx="3010323" cy="461010"/>
          </a:xfrm>
          <a:prstGeom prst="rect">
            <a:avLst/>
          </a:prstGeom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1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1" y="3559285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1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4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4/9/2018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1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6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1" y="1043696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4/9/2018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9" y="1043696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4/9/2018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4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4/9/2018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2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4/9/2018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4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4/9/2018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4/9/2018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1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4/9/2018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9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4/9/2018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1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1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4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4/9/2018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1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1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7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72 Hour Weekend Summary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7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Donovan Tooke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Monday 09:00 Meeting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April 9, 2018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8"/>
          <p:cNvSpPr>
            <a:spLocks noGrp="1"/>
          </p:cNvSpPr>
          <p:nvPr>
            <p:ph type="sldNum" sz="quarter" idx="16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AEE3222A-B585-474B-B973-7A492478E925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5601" name="Content Placeholder 9"/>
          <p:cNvSpPr>
            <a:spLocks noGrp="1"/>
          </p:cNvSpPr>
          <p:nvPr>
            <p:ph sz="half" idx="13"/>
          </p:nvPr>
        </p:nvSpPr>
        <p:spPr bwMode="auto">
          <a:xfrm>
            <a:off x="139849" y="194734"/>
            <a:ext cx="4317998" cy="636693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Friday</a:t>
            </a:r>
          </a:p>
          <a:p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MI20 LCW regulation issues</a:t>
            </a:r>
          </a:p>
          <a:p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Muon Lithium Lens septum breach</a:t>
            </a:r>
          </a:p>
          <a:p>
            <a:r>
              <a:rPr lang="en-US" altLang="en-US" sz="1600" dirty="0" err="1">
                <a:latin typeface="Helvetica" panose="020B0604020202020204" pitchFamily="34" charset="0"/>
                <a:ea typeface="Geneva" pitchFamily="121" charset="-128"/>
              </a:rPr>
              <a:t>NuMI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K6COOL skid PID controller changed</a:t>
            </a:r>
          </a:p>
          <a:p>
            <a:endParaRPr lang="en-US" altLang="en-US" sz="1600" dirty="0">
              <a:latin typeface="Helvetica" panose="020B0604020202020204" pitchFamily="34" charset="0"/>
              <a:ea typeface="Geneva" pitchFamily="121" charset="-128"/>
            </a:endParaRPr>
          </a:p>
          <a:p>
            <a:pPr marL="0" indent="0">
              <a:buNone/>
            </a:pP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Saturday</a:t>
            </a:r>
          </a:p>
          <a:p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KRF3 reflected power</a:t>
            </a:r>
          </a:p>
          <a:p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R:KPS1A burnt connector (MI only beam)</a:t>
            </a:r>
          </a:p>
          <a:p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1.5 </a:t>
            </a:r>
            <a:r>
              <a:rPr lang="en-US" altLang="en-US" sz="1600" dirty="0" err="1">
                <a:latin typeface="Helvetica" panose="020B0604020202020204" pitchFamily="34" charset="0"/>
                <a:ea typeface="Geneva" pitchFamily="121" charset="-128"/>
              </a:rPr>
              <a:t>hr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lower L:D7TOR (RFQ, hi-bay temp?)</a:t>
            </a:r>
          </a:p>
          <a:p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MI permit I:V001, MI correctors alarmed</a:t>
            </a:r>
          </a:p>
          <a:p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I:KPS4A pre/fail to fire (</a:t>
            </a:r>
            <a:r>
              <a:rPr lang="en-US" altLang="en-US" sz="1600" dirty="0" err="1">
                <a:latin typeface="Helvetica" panose="020B0604020202020204" pitchFamily="34" charset="0"/>
                <a:ea typeface="Geneva" pitchFamily="121" charset="-128"/>
              </a:rPr>
              <a:t>backterm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2) 30 mins</a:t>
            </a:r>
          </a:p>
          <a:p>
            <a:endParaRPr lang="en-US" altLang="en-US" sz="1600" dirty="0">
              <a:latin typeface="Helvetica" panose="020B0604020202020204" pitchFamily="34" charset="0"/>
              <a:ea typeface="Geneva" pitchFamily="121" charset="-128"/>
            </a:endParaRPr>
          </a:p>
          <a:p>
            <a:pPr marL="0" indent="0">
              <a:buNone/>
            </a:pP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Sunday</a:t>
            </a:r>
          </a:p>
          <a:p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Multiple R:KPS1A thy </a:t>
            </a:r>
            <a:r>
              <a:rPr lang="en-US" altLang="en-US" sz="1600" dirty="0" err="1">
                <a:latin typeface="Helvetica" panose="020B0604020202020204" pitchFamily="34" charset="0"/>
                <a:ea typeface="Geneva" pitchFamily="121" charset="-128"/>
              </a:rPr>
              <a:t>trg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PS faults</a:t>
            </a:r>
          </a:p>
          <a:p>
            <a:pPr lvl="1"/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Trigger board replaced</a:t>
            </a:r>
          </a:p>
          <a:p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RFQ Anode cap fuse and connector replaced</a:t>
            </a:r>
          </a:p>
          <a:p>
            <a:endParaRPr lang="en-US" altLang="en-US" sz="1600" dirty="0">
              <a:latin typeface="Helvetica" panose="020B0604020202020204" pitchFamily="34" charset="0"/>
              <a:ea typeface="Geneva" pitchFamily="121" charset="-12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F41815-E942-4344-9722-7744A5E7AD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520617" y="937231"/>
            <a:ext cx="6560614" cy="468615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90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Current Conditions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2" y="884945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Beam to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NuMI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</a:t>
            </a:r>
          </a:p>
          <a:p>
            <a:pPr lvl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673.8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kWatts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lvl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51.8 E12</a:t>
            </a:r>
          </a:p>
          <a:p>
            <a:pPr marL="457200" lvl="1" indent="0">
              <a:buNone/>
            </a:pP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Beam to BNB</a:t>
            </a:r>
          </a:p>
          <a:p>
            <a:pPr lvl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8.07 E16 p/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hr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lvl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5 Hz</a:t>
            </a:r>
          </a:p>
          <a:p>
            <a:pPr lvl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Beam to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MTest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marL="0" indent="0">
              <a:buNone/>
            </a:pP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Muon Lithium Lens Investigation</a:t>
            </a:r>
          </a:p>
          <a:p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846</TotalTime>
  <Words>125</Words>
  <Application>Microsoft Office PowerPoint</Application>
  <PresentationFormat>On-screen Show (4:3)</PresentationFormat>
  <Paragraphs>34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MS PGothic</vt:lpstr>
      <vt:lpstr>MS PGothic</vt:lpstr>
      <vt:lpstr>Arial</vt:lpstr>
      <vt:lpstr>Calibri</vt:lpstr>
      <vt:lpstr>Geneva</vt:lpstr>
      <vt:lpstr>Helvetica</vt:lpstr>
      <vt:lpstr>FNAL_TemplateMac_060514</vt:lpstr>
      <vt:lpstr>Fermilab: Footer Only</vt:lpstr>
      <vt:lpstr>72 Hour Weekend Summary</vt:lpstr>
      <vt:lpstr>PowerPoint Presentation</vt:lpstr>
      <vt:lpstr>Current Conditions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Hour Weekend Summary</dc:title>
  <dc:creator>bd-cap-ccdesk</dc:creator>
  <cp:lastModifiedBy>bd-cap-ccdesk</cp:lastModifiedBy>
  <cp:revision>128</cp:revision>
  <cp:lastPrinted>2018-04-09T13:16:49Z</cp:lastPrinted>
  <dcterms:created xsi:type="dcterms:W3CDTF">2015-11-15T15:32:11Z</dcterms:created>
  <dcterms:modified xsi:type="dcterms:W3CDTF">2018-04-09T13:18:29Z</dcterms:modified>
</cp:coreProperties>
</file>