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4/9/2018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9,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39849" y="194734"/>
            <a:ext cx="4317998" cy="63669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MI20 LCW regulation issues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Muon Lithium Lens septum breach</a:t>
            </a:r>
          </a:p>
          <a:p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K6COOL skid PID controller changed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Saturday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KRF3 reflected power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R:KPS1A burnt connector (MI only beam)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1.5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lower L:D7TOR (RFQ, hi-bay temp?)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MI permit I:V001, MI correctors alarmed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I:KPS4A pre/fail to fire (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backterm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2) 30 mins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Sunday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Multiple R:KPS1A thy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trg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PS faults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Trigger board replaced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RFQ Anode cap fuse and connector replaced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41815-E942-4344-9722-7744A5E7A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20617" y="937231"/>
            <a:ext cx="6560614" cy="46861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673.8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kWatts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51.8 E12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8.07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 Hz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Lithium Lens Investigation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846</TotalTime>
  <Words>125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128</cp:revision>
  <cp:lastPrinted>2018-04-09T13:16:49Z</cp:lastPrinted>
  <dcterms:created xsi:type="dcterms:W3CDTF">2015-11-15T15:32:11Z</dcterms:created>
  <dcterms:modified xsi:type="dcterms:W3CDTF">2018-04-09T13:18:29Z</dcterms:modified>
</cp:coreProperties>
</file>