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17.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18.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19.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20.xml" ContentType="application/vnd.openxmlformats-officedocument.them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21.xml" ContentType="application/vnd.openxmlformats-officedocument.them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theme/themeOverride100.xml" ContentType="application/vnd.openxmlformats-officedocument.themeOverrid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22.xml" ContentType="application/vnd.openxmlformats-officedocument.theme+xml"/>
  <Override PartName="/ppt/theme/themeOverride101.xml" ContentType="application/vnd.openxmlformats-officedocument.themeOverride+xml"/>
  <Override PartName="/ppt/theme/themeOverride102.xml" ContentType="application/vnd.openxmlformats-officedocument.themeOverr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theme/themeOverride106.xml" ContentType="application/vnd.openxmlformats-officedocument.themeOverr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theme/themeOverride123.xml" ContentType="application/vnd.openxmlformats-officedocument.themeOverride+xml"/>
  <Override PartName="/ppt/theme/themeOverride124.xml" ContentType="application/vnd.openxmlformats-officedocument.themeOverride+xml"/>
  <Override PartName="/ppt/theme/themeOverride125.xml" ContentType="application/vnd.openxmlformats-officedocument.themeOverride+xml"/>
  <Override PartName="/ppt/theme/themeOverride126.xml" ContentType="application/vnd.openxmlformats-officedocument.themeOverride+xml"/>
  <Override PartName="/ppt/theme/themeOverride127.xml" ContentType="application/vnd.openxmlformats-officedocument.themeOverride+xml"/>
  <Override PartName="/ppt/theme/themeOverride128.xml" ContentType="application/vnd.openxmlformats-officedocument.themeOverride+xml"/>
  <Override PartName="/ppt/theme/themeOverride129.xml" ContentType="application/vnd.openxmlformats-officedocument.themeOverride+xml"/>
  <Override PartName="/ppt/theme/themeOverride130.xml" ContentType="application/vnd.openxmlformats-officedocument.themeOverride+xml"/>
  <Override PartName="/ppt/theme/themeOverride131.xml" ContentType="application/vnd.openxmlformats-officedocument.themeOverride+xml"/>
  <Override PartName="/ppt/theme/themeOverride132.xml" ContentType="application/vnd.openxmlformats-officedocument.themeOverride+xml"/>
  <Override PartName="/ppt/theme/themeOverride133.xml" ContentType="application/vnd.openxmlformats-officedocument.themeOverride+xml"/>
  <Override PartName="/ppt/theme/themeOverride134.xml" ContentType="application/vnd.openxmlformats-officedocument.themeOverride+xml"/>
  <Override PartName="/ppt/theme/themeOverride135.xml" ContentType="application/vnd.openxmlformats-officedocument.themeOverride+xml"/>
  <Override PartName="/ppt/theme/themeOverride136.xml" ContentType="application/vnd.openxmlformats-officedocument.themeOverride+xml"/>
  <Override PartName="/ppt/theme/themeOverride137.xml" ContentType="application/vnd.openxmlformats-officedocument.themeOverride+xml"/>
  <Override PartName="/ppt/theme/themeOverride138.xml" ContentType="application/vnd.openxmlformats-officedocument.themeOverride+xml"/>
  <Override PartName="/ppt/theme/themeOverride139.xml" ContentType="application/vnd.openxmlformats-officedocument.themeOverride+xml"/>
  <Override PartName="/ppt/theme/themeOverride140.xml" ContentType="application/vnd.openxmlformats-officedocument.themeOverride+xml"/>
  <Override PartName="/ppt/theme/themeOverride141.xml" ContentType="application/vnd.openxmlformats-officedocument.themeOverride+xml"/>
  <Override PartName="/ppt/theme/themeOverride142.xml" ContentType="application/vnd.openxmlformats-officedocument.themeOverride+xml"/>
  <Override PartName="/ppt/theme/themeOverride143.xml" ContentType="application/vnd.openxmlformats-officedocument.themeOverride+xml"/>
  <Override PartName="/ppt/theme/themeOverride144.xml" ContentType="application/vnd.openxmlformats-officedocument.themeOverride+xml"/>
  <Override PartName="/ppt/theme/themeOverride145.xml" ContentType="application/vnd.openxmlformats-officedocument.themeOverride+xml"/>
  <Override PartName="/ppt/theme/themeOverride146.xml" ContentType="application/vnd.openxmlformats-officedocument.themeOverride+xml"/>
  <Override PartName="/ppt/theme/themeOverride147.xml" ContentType="application/vnd.openxmlformats-officedocument.themeOverride+xml"/>
  <Override PartName="/ppt/theme/themeOverride148.xml" ContentType="application/vnd.openxmlformats-officedocument.themeOverrid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23.xml" ContentType="application/vnd.openxmlformats-officedocument.theme+xml"/>
  <Override PartName="/ppt/theme/themeOverride149.xml" ContentType="application/vnd.openxmlformats-officedocument.themeOverride+xml"/>
  <Override PartName="/ppt/theme/themeOverride150.xml" ContentType="application/vnd.openxmlformats-officedocument.themeOverride+xml"/>
  <Override PartName="/ppt/theme/themeOverride151.xml" ContentType="application/vnd.openxmlformats-officedocument.themeOverride+xml"/>
  <Override PartName="/ppt/theme/themeOverride152.xml" ContentType="application/vnd.openxmlformats-officedocument.themeOverride+xml"/>
  <Override PartName="/ppt/theme/themeOverride153.xml" ContentType="application/vnd.openxmlformats-officedocument.themeOverride+xml"/>
  <Override PartName="/ppt/theme/themeOverride154.xml" ContentType="application/vnd.openxmlformats-officedocument.themeOverride+xml"/>
  <Override PartName="/ppt/theme/themeOverride155.xml" ContentType="application/vnd.openxmlformats-officedocument.themeOverride+xml"/>
  <Override PartName="/ppt/theme/themeOverride156.xml" ContentType="application/vnd.openxmlformats-officedocument.themeOverride+xml"/>
  <Override PartName="/ppt/theme/themeOverride157.xml" ContentType="application/vnd.openxmlformats-officedocument.themeOverride+xml"/>
  <Override PartName="/ppt/theme/themeOverride158.xml" ContentType="application/vnd.openxmlformats-officedocument.themeOverride+xml"/>
  <Override PartName="/ppt/theme/themeOverride159.xml" ContentType="application/vnd.openxmlformats-officedocument.themeOverride+xml"/>
  <Override PartName="/ppt/theme/themeOverride160.xml" ContentType="application/vnd.openxmlformats-officedocument.themeOverride+xml"/>
  <Override PartName="/ppt/theme/themeOverride161.xml" ContentType="application/vnd.openxmlformats-officedocument.themeOverride+xml"/>
  <Override PartName="/ppt/theme/themeOverride162.xml" ContentType="application/vnd.openxmlformats-officedocument.themeOverride+xml"/>
  <Override PartName="/ppt/theme/themeOverride163.xml" ContentType="application/vnd.openxmlformats-officedocument.themeOverride+xml"/>
  <Override PartName="/ppt/theme/themeOverride164.xml" ContentType="application/vnd.openxmlformats-officedocument.themeOverride+xml"/>
  <Override PartName="/ppt/theme/themeOverride165.xml" ContentType="application/vnd.openxmlformats-officedocument.themeOverride+xml"/>
  <Override PartName="/ppt/theme/themeOverride166.xml" ContentType="application/vnd.openxmlformats-officedocument.themeOverride+xml"/>
  <Override PartName="/ppt/theme/themeOverride167.xml" ContentType="application/vnd.openxmlformats-officedocument.themeOverride+xml"/>
  <Override PartName="/ppt/theme/themeOverride168.xml" ContentType="application/vnd.openxmlformats-officedocument.themeOverride+xml"/>
  <Override PartName="/ppt/theme/themeOverride169.xml" ContentType="application/vnd.openxmlformats-officedocument.themeOverride+xml"/>
  <Override PartName="/ppt/theme/themeOverride170.xml" ContentType="application/vnd.openxmlformats-officedocument.themeOverride+xml"/>
  <Override PartName="/ppt/theme/themeOverride171.xml" ContentType="application/vnd.openxmlformats-officedocument.themeOverride+xml"/>
  <Override PartName="/ppt/theme/themeOverride172.xml" ContentType="application/vnd.openxmlformats-officedocument.themeOverride+xml"/>
  <Override PartName="/ppt/theme/themeOverride173.xml" ContentType="application/vnd.openxmlformats-officedocument.themeOverride+xml"/>
  <Override PartName="/ppt/theme/themeOverride174.xml" ContentType="application/vnd.openxmlformats-officedocument.themeOverride+xml"/>
  <Override PartName="/ppt/theme/themeOverride175.xml" ContentType="application/vnd.openxmlformats-officedocument.themeOverride+xml"/>
  <Override PartName="/ppt/theme/themeOverride176.xml" ContentType="application/vnd.openxmlformats-officedocument.themeOverride+xml"/>
  <Override PartName="/ppt/theme/themeOverride177.xml" ContentType="application/vnd.openxmlformats-officedocument.themeOverride+xml"/>
  <Override PartName="/ppt/theme/themeOverride178.xml" ContentType="application/vnd.openxmlformats-officedocument.themeOverride+xml"/>
  <Override PartName="/ppt/theme/themeOverride179.xml" ContentType="application/vnd.openxmlformats-officedocument.themeOverride+xml"/>
  <Override PartName="/ppt/theme/themeOverride180.xml" ContentType="application/vnd.openxmlformats-officedocument.themeOverride+xml"/>
  <Override PartName="/ppt/theme/themeOverride181.xml" ContentType="application/vnd.openxmlformats-officedocument.themeOverride+xml"/>
  <Override PartName="/ppt/theme/themeOverride182.xml" ContentType="application/vnd.openxmlformats-officedocument.themeOverride+xml"/>
  <Override PartName="/ppt/theme/themeOverride183.xml" ContentType="application/vnd.openxmlformats-officedocument.themeOverride+xml"/>
  <Override PartName="/ppt/theme/themeOverride184.xml" ContentType="application/vnd.openxmlformats-officedocument.themeOverride+xml"/>
  <Override PartName="/ppt/theme/themeOverride185.xml" ContentType="application/vnd.openxmlformats-officedocument.themeOverride+xml"/>
  <Override PartName="/ppt/theme/themeOverride186.xml" ContentType="application/vnd.openxmlformats-officedocument.themeOverride+xml"/>
  <Override PartName="/ppt/theme/themeOverride187.xml" ContentType="application/vnd.openxmlformats-officedocument.themeOverride+xml"/>
  <Override PartName="/ppt/theme/themeOverride188.xml" ContentType="application/vnd.openxmlformats-officedocument.themeOverride+xml"/>
  <Override PartName="/ppt/theme/themeOverride189.xml" ContentType="application/vnd.openxmlformats-officedocument.themeOverride+xml"/>
  <Override PartName="/ppt/theme/themeOverride190.xml" ContentType="application/vnd.openxmlformats-officedocument.themeOverride+xml"/>
  <Override PartName="/ppt/theme/themeOverride191.xml" ContentType="application/vnd.openxmlformats-officedocument.themeOverride+xml"/>
  <Override PartName="/ppt/theme/themeOverride192.xml" ContentType="application/vnd.openxmlformats-officedocument.themeOverride+xml"/>
  <Override PartName="/ppt/theme/themeOverride193.xml" ContentType="application/vnd.openxmlformats-officedocument.themeOverride+xml"/>
  <Override PartName="/ppt/theme/themeOverride194.xml" ContentType="application/vnd.openxmlformats-officedocument.themeOverride+xml"/>
  <Override PartName="/ppt/theme/themeOverride195.xml" ContentType="application/vnd.openxmlformats-officedocument.themeOverride+xml"/>
  <Override PartName="/ppt/theme/themeOverride196.xml" ContentType="application/vnd.openxmlformats-officedocument.themeOverrid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24.xml" ContentType="application/vnd.openxmlformats-officedocument.theme+xml"/>
  <Override PartName="/ppt/theme/themeOverride197.xml" ContentType="application/vnd.openxmlformats-officedocument.themeOverride+xml"/>
  <Override PartName="/ppt/theme/themeOverride198.xml" ContentType="application/vnd.openxmlformats-officedocument.themeOverride+xml"/>
  <Override PartName="/ppt/theme/themeOverride199.xml" ContentType="application/vnd.openxmlformats-officedocument.themeOverride+xml"/>
  <Override PartName="/ppt/theme/themeOverride200.xml" ContentType="application/vnd.openxmlformats-officedocument.themeOverride+xml"/>
  <Override PartName="/ppt/theme/themeOverride201.xml" ContentType="application/vnd.openxmlformats-officedocument.themeOverride+xml"/>
  <Override PartName="/ppt/theme/themeOverride202.xml" ContentType="application/vnd.openxmlformats-officedocument.themeOverride+xml"/>
  <Override PartName="/ppt/theme/themeOverride203.xml" ContentType="application/vnd.openxmlformats-officedocument.themeOverride+xml"/>
  <Override PartName="/ppt/theme/themeOverride204.xml" ContentType="application/vnd.openxmlformats-officedocument.themeOverride+xml"/>
  <Override PartName="/ppt/theme/themeOverride205.xml" ContentType="application/vnd.openxmlformats-officedocument.themeOverride+xml"/>
  <Override PartName="/ppt/theme/themeOverride206.xml" ContentType="application/vnd.openxmlformats-officedocument.themeOverride+xml"/>
  <Override PartName="/ppt/theme/themeOverride207.xml" ContentType="application/vnd.openxmlformats-officedocument.themeOverride+xml"/>
  <Override PartName="/ppt/theme/themeOverride208.xml" ContentType="application/vnd.openxmlformats-officedocument.themeOverride+xml"/>
  <Override PartName="/ppt/theme/themeOverride209.xml" ContentType="application/vnd.openxmlformats-officedocument.themeOverride+xml"/>
  <Override PartName="/ppt/theme/themeOverride210.xml" ContentType="application/vnd.openxmlformats-officedocument.themeOverride+xml"/>
  <Override PartName="/ppt/theme/themeOverride211.xml" ContentType="application/vnd.openxmlformats-officedocument.themeOverride+xml"/>
  <Override PartName="/ppt/theme/themeOverride212.xml" ContentType="application/vnd.openxmlformats-officedocument.themeOverride+xml"/>
  <Override PartName="/ppt/theme/themeOverride213.xml" ContentType="application/vnd.openxmlformats-officedocument.themeOverride+xml"/>
  <Override PartName="/ppt/theme/themeOverride214.xml" ContentType="application/vnd.openxmlformats-officedocument.themeOverride+xml"/>
  <Override PartName="/ppt/theme/themeOverride215.xml" ContentType="application/vnd.openxmlformats-officedocument.themeOverride+xml"/>
  <Override PartName="/ppt/theme/themeOverride216.xml" ContentType="application/vnd.openxmlformats-officedocument.themeOverride+xml"/>
  <Override PartName="/ppt/theme/themeOverride217.xml" ContentType="application/vnd.openxmlformats-officedocument.themeOverride+xml"/>
  <Override PartName="/ppt/theme/themeOverride218.xml" ContentType="application/vnd.openxmlformats-officedocument.themeOverride+xml"/>
  <Override PartName="/ppt/theme/themeOverride219.xml" ContentType="application/vnd.openxmlformats-officedocument.themeOverride+xml"/>
  <Override PartName="/ppt/theme/themeOverride220.xml" ContentType="application/vnd.openxmlformats-officedocument.themeOverride+xml"/>
  <Override PartName="/ppt/theme/themeOverride221.xml" ContentType="application/vnd.openxmlformats-officedocument.themeOverride+xml"/>
  <Override PartName="/ppt/theme/themeOverride222.xml" ContentType="application/vnd.openxmlformats-officedocument.themeOverride+xml"/>
  <Override PartName="/ppt/theme/themeOverride223.xml" ContentType="application/vnd.openxmlformats-officedocument.themeOverride+xml"/>
  <Override PartName="/ppt/theme/themeOverride224.xml" ContentType="application/vnd.openxmlformats-officedocument.themeOverride+xml"/>
  <Override PartName="/ppt/theme/themeOverride225.xml" ContentType="application/vnd.openxmlformats-officedocument.themeOverride+xml"/>
  <Override PartName="/ppt/theme/themeOverride226.xml" ContentType="application/vnd.openxmlformats-officedocument.themeOverride+xml"/>
  <Override PartName="/ppt/theme/themeOverride227.xml" ContentType="application/vnd.openxmlformats-officedocument.themeOverride+xml"/>
  <Override PartName="/ppt/theme/themeOverride228.xml" ContentType="application/vnd.openxmlformats-officedocument.themeOverride+xml"/>
  <Override PartName="/ppt/theme/themeOverride229.xml" ContentType="application/vnd.openxmlformats-officedocument.themeOverride+xml"/>
  <Override PartName="/ppt/theme/themeOverride230.xml" ContentType="application/vnd.openxmlformats-officedocument.themeOverride+xml"/>
  <Override PartName="/ppt/theme/themeOverride231.xml" ContentType="application/vnd.openxmlformats-officedocument.themeOverride+xml"/>
  <Override PartName="/ppt/theme/themeOverride232.xml" ContentType="application/vnd.openxmlformats-officedocument.themeOverride+xml"/>
  <Override PartName="/ppt/theme/themeOverride233.xml" ContentType="application/vnd.openxmlformats-officedocument.themeOverride+xml"/>
  <Override PartName="/ppt/theme/themeOverride234.xml" ContentType="application/vnd.openxmlformats-officedocument.themeOverride+xml"/>
  <Override PartName="/ppt/theme/themeOverride235.xml" ContentType="application/vnd.openxmlformats-officedocument.themeOverride+xml"/>
  <Override PartName="/ppt/theme/themeOverride236.xml" ContentType="application/vnd.openxmlformats-officedocument.themeOverride+xml"/>
  <Override PartName="/ppt/theme/themeOverride237.xml" ContentType="application/vnd.openxmlformats-officedocument.themeOverride+xml"/>
  <Override PartName="/ppt/theme/themeOverride238.xml" ContentType="application/vnd.openxmlformats-officedocument.themeOverride+xml"/>
  <Override PartName="/ppt/theme/themeOverride239.xml" ContentType="application/vnd.openxmlformats-officedocument.themeOverride+xml"/>
  <Override PartName="/ppt/theme/themeOverride240.xml" ContentType="application/vnd.openxmlformats-officedocument.themeOverride+xml"/>
  <Override PartName="/ppt/theme/themeOverride241.xml" ContentType="application/vnd.openxmlformats-officedocument.themeOverride+xml"/>
  <Override PartName="/ppt/theme/themeOverride242.xml" ContentType="application/vnd.openxmlformats-officedocument.themeOverride+xml"/>
  <Override PartName="/ppt/theme/themeOverride243.xml" ContentType="application/vnd.openxmlformats-officedocument.themeOverride+xml"/>
  <Override PartName="/ppt/theme/themeOverride244.xml" ContentType="application/vnd.openxmlformats-officedocument.themeOverrid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25.xml" ContentType="application/vnd.openxmlformats-officedocument.theme+xml"/>
  <Override PartName="/ppt/theme/themeOverride245.xml" ContentType="application/vnd.openxmlformats-officedocument.themeOverride+xml"/>
  <Override PartName="/ppt/theme/themeOverride246.xml" ContentType="application/vnd.openxmlformats-officedocument.themeOverride+xml"/>
  <Override PartName="/ppt/theme/themeOverride247.xml" ContentType="application/vnd.openxmlformats-officedocument.themeOverride+xml"/>
  <Override PartName="/ppt/theme/themeOverride248.xml" ContentType="application/vnd.openxmlformats-officedocument.themeOverride+xml"/>
  <Override PartName="/ppt/theme/themeOverride249.xml" ContentType="application/vnd.openxmlformats-officedocument.themeOverride+xml"/>
  <Override PartName="/ppt/theme/themeOverride250.xml" ContentType="application/vnd.openxmlformats-officedocument.themeOverride+xml"/>
  <Override PartName="/ppt/theme/themeOverride251.xml" ContentType="application/vnd.openxmlformats-officedocument.themeOverride+xml"/>
  <Override PartName="/ppt/theme/themeOverride252.xml" ContentType="application/vnd.openxmlformats-officedocument.themeOverride+xml"/>
  <Override PartName="/ppt/theme/themeOverride253.xml" ContentType="application/vnd.openxmlformats-officedocument.themeOverride+xml"/>
  <Override PartName="/ppt/theme/themeOverride254.xml" ContentType="application/vnd.openxmlformats-officedocument.themeOverride+xml"/>
  <Override PartName="/ppt/theme/themeOverride255.xml" ContentType="application/vnd.openxmlformats-officedocument.themeOverride+xml"/>
  <Override PartName="/ppt/theme/themeOverride256.xml" ContentType="application/vnd.openxmlformats-officedocument.themeOverride+xml"/>
  <Override PartName="/ppt/theme/themeOverride257.xml" ContentType="application/vnd.openxmlformats-officedocument.themeOverride+xml"/>
  <Override PartName="/ppt/theme/themeOverride258.xml" ContentType="application/vnd.openxmlformats-officedocument.themeOverride+xml"/>
  <Override PartName="/ppt/theme/themeOverride259.xml" ContentType="application/vnd.openxmlformats-officedocument.themeOverride+xml"/>
  <Override PartName="/ppt/theme/themeOverride260.xml" ContentType="application/vnd.openxmlformats-officedocument.themeOverride+xml"/>
  <Override PartName="/ppt/theme/themeOverride261.xml" ContentType="application/vnd.openxmlformats-officedocument.themeOverride+xml"/>
  <Override PartName="/ppt/theme/themeOverride262.xml" ContentType="application/vnd.openxmlformats-officedocument.themeOverride+xml"/>
  <Override PartName="/ppt/theme/themeOverride263.xml" ContentType="application/vnd.openxmlformats-officedocument.themeOverride+xml"/>
  <Override PartName="/ppt/theme/themeOverride264.xml" ContentType="application/vnd.openxmlformats-officedocument.themeOverride+xml"/>
  <Override PartName="/ppt/theme/themeOverride265.xml" ContentType="application/vnd.openxmlformats-officedocument.themeOverride+xml"/>
  <Override PartName="/ppt/theme/themeOverride266.xml" ContentType="application/vnd.openxmlformats-officedocument.themeOverride+xml"/>
  <Override PartName="/ppt/theme/themeOverride267.xml" ContentType="application/vnd.openxmlformats-officedocument.themeOverride+xml"/>
  <Override PartName="/ppt/theme/themeOverride268.xml" ContentType="application/vnd.openxmlformats-officedocument.themeOverride+xml"/>
  <Override PartName="/ppt/theme/themeOverride269.xml" ContentType="application/vnd.openxmlformats-officedocument.themeOverride+xml"/>
  <Override PartName="/ppt/theme/themeOverride270.xml" ContentType="application/vnd.openxmlformats-officedocument.themeOverride+xml"/>
  <Override PartName="/ppt/theme/themeOverride271.xml" ContentType="application/vnd.openxmlformats-officedocument.themeOverride+xml"/>
  <Override PartName="/ppt/theme/themeOverride272.xml" ContentType="application/vnd.openxmlformats-officedocument.themeOverride+xml"/>
  <Override PartName="/ppt/theme/themeOverride273.xml" ContentType="application/vnd.openxmlformats-officedocument.themeOverride+xml"/>
  <Override PartName="/ppt/theme/themeOverride274.xml" ContentType="application/vnd.openxmlformats-officedocument.themeOverride+xml"/>
  <Override PartName="/ppt/theme/themeOverride275.xml" ContentType="application/vnd.openxmlformats-officedocument.themeOverride+xml"/>
  <Override PartName="/ppt/theme/themeOverride276.xml" ContentType="application/vnd.openxmlformats-officedocument.themeOverride+xml"/>
  <Override PartName="/ppt/theme/themeOverride277.xml" ContentType="application/vnd.openxmlformats-officedocument.themeOverride+xml"/>
  <Override PartName="/ppt/theme/themeOverride278.xml" ContentType="application/vnd.openxmlformats-officedocument.themeOverride+xml"/>
  <Override PartName="/ppt/theme/themeOverride279.xml" ContentType="application/vnd.openxmlformats-officedocument.themeOverride+xml"/>
  <Override PartName="/ppt/theme/themeOverride280.xml" ContentType="application/vnd.openxmlformats-officedocument.themeOverride+xml"/>
  <Override PartName="/ppt/theme/themeOverride281.xml" ContentType="application/vnd.openxmlformats-officedocument.themeOverride+xml"/>
  <Override PartName="/ppt/theme/themeOverride282.xml" ContentType="application/vnd.openxmlformats-officedocument.themeOverride+xml"/>
  <Override PartName="/ppt/theme/themeOverride283.xml" ContentType="application/vnd.openxmlformats-officedocument.themeOverride+xml"/>
  <Override PartName="/ppt/theme/themeOverride284.xml" ContentType="application/vnd.openxmlformats-officedocument.themeOverride+xml"/>
  <Override PartName="/ppt/theme/themeOverride285.xml" ContentType="application/vnd.openxmlformats-officedocument.themeOverride+xml"/>
  <Override PartName="/ppt/theme/themeOverride286.xml" ContentType="application/vnd.openxmlformats-officedocument.themeOverride+xml"/>
  <Override PartName="/ppt/theme/themeOverride287.xml" ContentType="application/vnd.openxmlformats-officedocument.themeOverride+xml"/>
  <Override PartName="/ppt/theme/themeOverride288.xml" ContentType="application/vnd.openxmlformats-officedocument.themeOverride+xml"/>
  <Override PartName="/ppt/theme/themeOverride289.xml" ContentType="application/vnd.openxmlformats-officedocument.themeOverride+xml"/>
  <Override PartName="/ppt/theme/themeOverride290.xml" ContentType="application/vnd.openxmlformats-officedocument.themeOverride+xml"/>
  <Override PartName="/ppt/theme/themeOverride291.xml" ContentType="application/vnd.openxmlformats-officedocument.themeOverride+xml"/>
  <Override PartName="/ppt/theme/themeOverride292.xml" ContentType="application/vnd.openxmlformats-officedocument.themeOverrid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26.xml" ContentType="application/vnd.openxmlformats-officedocument.theme+xml"/>
  <Override PartName="/ppt/theme/themeOverride293.xml" ContentType="application/vnd.openxmlformats-officedocument.themeOverride+xml"/>
  <Override PartName="/ppt/theme/themeOverride294.xml" ContentType="application/vnd.openxmlformats-officedocument.themeOverride+xml"/>
  <Override PartName="/ppt/theme/themeOverride295.xml" ContentType="application/vnd.openxmlformats-officedocument.themeOverride+xml"/>
  <Override PartName="/ppt/theme/themeOverride296.xml" ContentType="application/vnd.openxmlformats-officedocument.themeOverride+xml"/>
  <Override PartName="/ppt/theme/themeOverride297.xml" ContentType="application/vnd.openxmlformats-officedocument.themeOverride+xml"/>
  <Override PartName="/ppt/theme/themeOverride298.xml" ContentType="application/vnd.openxmlformats-officedocument.themeOverride+xml"/>
  <Override PartName="/ppt/theme/themeOverride299.xml" ContentType="application/vnd.openxmlformats-officedocument.themeOverride+xml"/>
  <Override PartName="/ppt/theme/themeOverride300.xml" ContentType="application/vnd.openxmlformats-officedocument.themeOverride+xml"/>
  <Override PartName="/ppt/theme/themeOverride301.xml" ContentType="application/vnd.openxmlformats-officedocument.themeOverride+xml"/>
  <Override PartName="/ppt/theme/themeOverride302.xml" ContentType="application/vnd.openxmlformats-officedocument.themeOverride+xml"/>
  <Override PartName="/ppt/theme/themeOverride303.xml" ContentType="application/vnd.openxmlformats-officedocument.themeOverride+xml"/>
  <Override PartName="/ppt/theme/themeOverride304.xml" ContentType="application/vnd.openxmlformats-officedocument.themeOverride+xml"/>
  <Override PartName="/ppt/theme/themeOverride305.xml" ContentType="application/vnd.openxmlformats-officedocument.themeOverride+xml"/>
  <Override PartName="/ppt/theme/themeOverride306.xml" ContentType="application/vnd.openxmlformats-officedocument.themeOverride+xml"/>
  <Override PartName="/ppt/theme/themeOverride307.xml" ContentType="application/vnd.openxmlformats-officedocument.themeOverrid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27.xml" ContentType="application/vnd.openxmlformats-officedocument.theme+xml"/>
  <Override PartName="/ppt/theme/themeOverride308.xml" ContentType="application/vnd.openxmlformats-officedocument.themeOverride+xml"/>
  <Override PartName="/ppt/theme/themeOverride309.xml" ContentType="application/vnd.openxmlformats-officedocument.themeOverride+xml"/>
  <Override PartName="/ppt/theme/themeOverride310.xml" ContentType="application/vnd.openxmlformats-officedocument.themeOverride+xml"/>
  <Override PartName="/ppt/theme/themeOverride311.xml" ContentType="application/vnd.openxmlformats-officedocument.themeOverride+xml"/>
  <Override PartName="/ppt/theme/themeOverride312.xml" ContentType="application/vnd.openxmlformats-officedocument.themeOverride+xml"/>
  <Override PartName="/ppt/theme/themeOverride313.xml" ContentType="application/vnd.openxmlformats-officedocument.themeOverride+xml"/>
  <Override PartName="/ppt/theme/themeOverride314.xml" ContentType="application/vnd.openxmlformats-officedocument.themeOverride+xml"/>
  <Override PartName="/ppt/theme/themeOverride315.xml" ContentType="application/vnd.openxmlformats-officedocument.themeOverride+xml"/>
  <Override PartName="/ppt/theme/themeOverride316.xml" ContentType="application/vnd.openxmlformats-officedocument.themeOverrid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theme/theme28.xml" ContentType="application/vnd.openxmlformats-officedocument.theme+xml"/>
  <Override PartName="/ppt/theme/themeOverride317.xml" ContentType="application/vnd.openxmlformats-officedocument.themeOverride+xml"/>
  <Override PartName="/ppt/theme/themeOverride318.xml" ContentType="application/vnd.openxmlformats-officedocument.themeOverride+xml"/>
  <Override PartName="/ppt/theme/themeOverride319.xml" ContentType="application/vnd.openxmlformats-officedocument.themeOverride+xml"/>
  <Override PartName="/ppt/theme/themeOverride320.xml" ContentType="application/vnd.openxmlformats-officedocument.themeOverride+xml"/>
  <Override PartName="/ppt/theme/themeOverride321.xml" ContentType="application/vnd.openxmlformats-officedocument.themeOverride+xml"/>
  <Override PartName="/ppt/theme/themeOverride322.xml" ContentType="application/vnd.openxmlformats-officedocument.themeOverride+xml"/>
  <Override PartName="/ppt/theme/themeOverride323.xml" ContentType="application/vnd.openxmlformats-officedocument.themeOverride+xml"/>
  <Override PartName="/ppt/theme/themeOverride324.xml" ContentType="application/vnd.openxmlformats-officedocument.themeOverride+xml"/>
  <Override PartName="/ppt/theme/themeOverride325.xml" ContentType="application/vnd.openxmlformats-officedocument.themeOverride+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29.xml" ContentType="application/vnd.openxmlformats-officedocument.theme+xml"/>
  <Override PartName="/ppt/theme/themeOverride326.xml" ContentType="application/vnd.openxmlformats-officedocument.themeOverride+xml"/>
  <Override PartName="/ppt/theme/themeOverride327.xml" ContentType="application/vnd.openxmlformats-officedocument.themeOverride+xml"/>
  <Override PartName="/ppt/theme/themeOverride328.xml" ContentType="application/vnd.openxmlformats-officedocument.themeOverride+xml"/>
  <Override PartName="/ppt/theme/themeOverride329.xml" ContentType="application/vnd.openxmlformats-officedocument.themeOverride+xml"/>
  <Override PartName="/ppt/theme/themeOverride330.xml" ContentType="application/vnd.openxmlformats-officedocument.themeOverride+xml"/>
  <Override PartName="/ppt/theme/themeOverride331.xml" ContentType="application/vnd.openxmlformats-officedocument.themeOverride+xml"/>
  <Override PartName="/ppt/theme/themeOverride332.xml" ContentType="application/vnd.openxmlformats-officedocument.themeOverride+xml"/>
  <Override PartName="/ppt/theme/themeOverride333.xml" ContentType="application/vnd.openxmlformats-officedocument.themeOverride+xml"/>
  <Override PartName="/ppt/theme/themeOverride334.xml" ContentType="application/vnd.openxmlformats-officedocument.themeOverride+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theme/theme30.xml" ContentType="application/vnd.openxmlformats-officedocument.theme+xml"/>
  <Override PartName="/ppt/theme/themeOverride335.xml" ContentType="application/vnd.openxmlformats-officedocument.themeOverride+xml"/>
  <Override PartName="/ppt/theme/themeOverride336.xml" ContentType="application/vnd.openxmlformats-officedocument.themeOverride+xml"/>
  <Override PartName="/ppt/theme/themeOverride337.xml" ContentType="application/vnd.openxmlformats-officedocument.themeOverride+xml"/>
  <Override PartName="/ppt/theme/themeOverride338.xml" ContentType="application/vnd.openxmlformats-officedocument.themeOverride+xml"/>
  <Override PartName="/ppt/theme/themeOverride339.xml" ContentType="application/vnd.openxmlformats-officedocument.themeOverride+xml"/>
  <Override PartName="/ppt/theme/themeOverride340.xml" ContentType="application/vnd.openxmlformats-officedocument.themeOverride+xml"/>
  <Override PartName="/ppt/theme/themeOverride341.xml" ContentType="application/vnd.openxmlformats-officedocument.themeOverride+xml"/>
  <Override PartName="/ppt/theme/themeOverride342.xml" ContentType="application/vnd.openxmlformats-officedocument.themeOverride+xml"/>
  <Override PartName="/ppt/theme/themeOverride343.xml" ContentType="application/vnd.openxmlformats-officedocument.themeOverride+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31.xml" ContentType="application/vnd.openxmlformats-officedocument.theme+xml"/>
  <Override PartName="/ppt/theme/themeOverride344.xml" ContentType="application/vnd.openxmlformats-officedocument.themeOverride+xml"/>
  <Override PartName="/ppt/theme/themeOverride345.xml" ContentType="application/vnd.openxmlformats-officedocument.themeOverride+xml"/>
  <Override PartName="/ppt/theme/themeOverride346.xml" ContentType="application/vnd.openxmlformats-officedocument.themeOverride+xml"/>
  <Override PartName="/ppt/theme/themeOverride347.xml" ContentType="application/vnd.openxmlformats-officedocument.themeOverride+xml"/>
  <Override PartName="/ppt/theme/themeOverride348.xml" ContentType="application/vnd.openxmlformats-officedocument.themeOverride+xml"/>
  <Override PartName="/ppt/theme/themeOverride349.xml" ContentType="application/vnd.openxmlformats-officedocument.themeOverride+xml"/>
  <Override PartName="/ppt/theme/themeOverride350.xml" ContentType="application/vnd.openxmlformats-officedocument.themeOverride+xml"/>
  <Override PartName="/ppt/theme/themeOverride351.xml" ContentType="application/vnd.openxmlformats-officedocument.themeOverride+xml"/>
  <Override PartName="/ppt/theme/themeOverride352.xml" ContentType="application/vnd.openxmlformats-officedocument.themeOverrid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theme/theme32.xml" ContentType="application/vnd.openxmlformats-officedocument.theme+xml"/>
  <Override PartName="/ppt/theme/themeOverride353.xml" ContentType="application/vnd.openxmlformats-officedocument.themeOverride+xml"/>
  <Override PartName="/ppt/theme/themeOverride354.xml" ContentType="application/vnd.openxmlformats-officedocument.themeOverride+xml"/>
  <Override PartName="/ppt/theme/themeOverride355.xml" ContentType="application/vnd.openxmlformats-officedocument.themeOverride+xml"/>
  <Override PartName="/ppt/theme/themeOverride356.xml" ContentType="application/vnd.openxmlformats-officedocument.themeOverride+xml"/>
  <Override PartName="/ppt/theme/themeOverride357.xml" ContentType="application/vnd.openxmlformats-officedocument.themeOverride+xml"/>
  <Override PartName="/ppt/theme/themeOverride358.xml" ContentType="application/vnd.openxmlformats-officedocument.themeOverride+xml"/>
  <Override PartName="/ppt/theme/themeOverride359.xml" ContentType="application/vnd.openxmlformats-officedocument.themeOverride+xml"/>
  <Override PartName="/ppt/theme/themeOverride360.xml" ContentType="application/vnd.openxmlformats-officedocument.themeOverride+xml"/>
  <Override PartName="/ppt/theme/themeOverride361.xml" ContentType="application/vnd.openxmlformats-officedocument.themeOverride+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theme/theme33.xml" ContentType="application/vnd.openxmlformats-officedocument.theme+xml"/>
  <Override PartName="/ppt/theme/themeOverride362.xml" ContentType="application/vnd.openxmlformats-officedocument.themeOverride+xml"/>
  <Override PartName="/ppt/theme/themeOverride363.xml" ContentType="application/vnd.openxmlformats-officedocument.themeOverride+xml"/>
  <Override PartName="/ppt/theme/themeOverride364.xml" ContentType="application/vnd.openxmlformats-officedocument.themeOverride+xml"/>
  <Override PartName="/ppt/theme/themeOverride365.xml" ContentType="application/vnd.openxmlformats-officedocument.themeOverride+xml"/>
  <Override PartName="/ppt/theme/themeOverride366.xml" ContentType="application/vnd.openxmlformats-officedocument.themeOverride+xml"/>
  <Override PartName="/ppt/theme/themeOverride367.xml" ContentType="application/vnd.openxmlformats-officedocument.themeOverride+xml"/>
  <Override PartName="/ppt/theme/themeOverride368.xml" ContentType="application/vnd.openxmlformats-officedocument.themeOverride+xml"/>
  <Override PartName="/ppt/theme/themeOverride369.xml" ContentType="application/vnd.openxmlformats-officedocument.themeOverride+xml"/>
  <Override PartName="/ppt/theme/themeOverride370.xml" ContentType="application/vnd.openxmlformats-officedocument.themeOverrid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733" r:id="rId3"/>
    <p:sldMasterId id="2147483750" r:id="rId4"/>
    <p:sldMasterId id="2147483767" r:id="rId5"/>
    <p:sldMasterId id="2147483784" r:id="rId6"/>
    <p:sldMasterId id="2147483801" r:id="rId7"/>
    <p:sldMasterId id="2147483822" r:id="rId8"/>
    <p:sldMasterId id="2147483843" r:id="rId9"/>
    <p:sldMasterId id="2147483864" r:id="rId10"/>
    <p:sldMasterId id="2147483885" r:id="rId11"/>
    <p:sldMasterId id="2147483906" r:id="rId12"/>
    <p:sldMasterId id="2147483927" r:id="rId13"/>
    <p:sldMasterId id="2147483956" r:id="rId14"/>
    <p:sldMasterId id="2147483972" r:id="rId15"/>
    <p:sldMasterId id="2147483984" r:id="rId16"/>
    <p:sldMasterId id="2147484040" r:id="rId17"/>
    <p:sldMasterId id="2147484055" r:id="rId18"/>
    <p:sldMasterId id="2147484082" r:id="rId19"/>
    <p:sldMasterId id="2147484160" r:id="rId20"/>
    <p:sldMasterId id="2147484201" r:id="rId21"/>
    <p:sldMasterId id="2147484268" r:id="rId22"/>
    <p:sldMasterId id="2147484335" r:id="rId23"/>
    <p:sldMasterId id="2147484402" r:id="rId24"/>
    <p:sldMasterId id="2147484537" r:id="rId25"/>
    <p:sldMasterId id="2147484604" r:id="rId26"/>
    <p:sldMasterId id="2147484645" r:id="rId27"/>
    <p:sldMasterId id="2147484741" r:id="rId28"/>
    <p:sldMasterId id="2147484773" r:id="rId29"/>
    <p:sldMasterId id="2147484805" r:id="rId30"/>
    <p:sldMasterId id="2147484837" r:id="rId31"/>
    <p:sldMasterId id="2147484869" r:id="rId32"/>
    <p:sldMasterId id="2147484901" r:id="rId33"/>
  </p:sldMasterIdLst>
  <p:notesMasterIdLst>
    <p:notesMasterId r:id="rId132"/>
  </p:notesMasterIdLst>
  <p:handoutMasterIdLst>
    <p:handoutMasterId r:id="rId133"/>
  </p:handoutMasterIdLst>
  <p:sldIdLst>
    <p:sldId id="257" r:id="rId34"/>
    <p:sldId id="471" r:id="rId35"/>
    <p:sldId id="431" r:id="rId36"/>
    <p:sldId id="465" r:id="rId37"/>
    <p:sldId id="470" r:id="rId38"/>
    <p:sldId id="469" r:id="rId39"/>
    <p:sldId id="429" r:id="rId40"/>
    <p:sldId id="473" r:id="rId41"/>
    <p:sldId id="472" r:id="rId42"/>
    <p:sldId id="412" r:id="rId43"/>
    <p:sldId id="413" r:id="rId44"/>
    <p:sldId id="370" r:id="rId45"/>
    <p:sldId id="363" r:id="rId46"/>
    <p:sldId id="323" r:id="rId47"/>
    <p:sldId id="435" r:id="rId48"/>
    <p:sldId id="436" r:id="rId49"/>
    <p:sldId id="437" r:id="rId50"/>
    <p:sldId id="438" r:id="rId51"/>
    <p:sldId id="424" r:id="rId52"/>
    <p:sldId id="425" r:id="rId53"/>
    <p:sldId id="439" r:id="rId54"/>
    <p:sldId id="440" r:id="rId55"/>
    <p:sldId id="441" r:id="rId56"/>
    <p:sldId id="442" r:id="rId57"/>
    <p:sldId id="443" r:id="rId58"/>
    <p:sldId id="444" r:id="rId59"/>
    <p:sldId id="445" r:id="rId60"/>
    <p:sldId id="475" r:id="rId61"/>
    <p:sldId id="459" r:id="rId62"/>
    <p:sldId id="460" r:id="rId63"/>
    <p:sldId id="461" r:id="rId64"/>
    <p:sldId id="462" r:id="rId65"/>
    <p:sldId id="479" r:id="rId66"/>
    <p:sldId id="481" r:id="rId67"/>
    <p:sldId id="477" r:id="rId68"/>
    <p:sldId id="482" r:id="rId69"/>
    <p:sldId id="485" r:id="rId70"/>
    <p:sldId id="483" r:id="rId71"/>
    <p:sldId id="486" r:id="rId72"/>
    <p:sldId id="484" r:id="rId73"/>
    <p:sldId id="478" r:id="rId74"/>
    <p:sldId id="487" r:id="rId75"/>
    <p:sldId id="492" r:id="rId76"/>
    <p:sldId id="493" r:id="rId77"/>
    <p:sldId id="494" r:id="rId78"/>
    <p:sldId id="509" r:id="rId79"/>
    <p:sldId id="491" r:id="rId80"/>
    <p:sldId id="495" r:id="rId81"/>
    <p:sldId id="496" r:id="rId82"/>
    <p:sldId id="497" r:id="rId83"/>
    <p:sldId id="498" r:id="rId84"/>
    <p:sldId id="499" r:id="rId85"/>
    <p:sldId id="502" r:id="rId86"/>
    <p:sldId id="512" r:id="rId87"/>
    <p:sldId id="506" r:id="rId88"/>
    <p:sldId id="508" r:id="rId89"/>
    <p:sldId id="507" r:id="rId90"/>
    <p:sldId id="505" r:id="rId91"/>
    <p:sldId id="510" r:id="rId92"/>
    <p:sldId id="511" r:id="rId93"/>
    <p:sldId id="455" r:id="rId94"/>
    <p:sldId id="456" r:id="rId95"/>
    <p:sldId id="454" r:id="rId96"/>
    <p:sldId id="457" r:id="rId97"/>
    <p:sldId id="513" r:id="rId98"/>
    <p:sldId id="476" r:id="rId99"/>
    <p:sldId id="474" r:id="rId100"/>
    <p:sldId id="432" r:id="rId101"/>
    <p:sldId id="434" r:id="rId102"/>
    <p:sldId id="311" r:id="rId103"/>
    <p:sldId id="312" r:id="rId104"/>
    <p:sldId id="314" r:id="rId105"/>
    <p:sldId id="357" r:id="rId106"/>
    <p:sldId id="315" r:id="rId107"/>
    <p:sldId id="371" r:id="rId108"/>
    <p:sldId id="325" r:id="rId109"/>
    <p:sldId id="366" r:id="rId110"/>
    <p:sldId id="372" r:id="rId111"/>
    <p:sldId id="373" r:id="rId112"/>
    <p:sldId id="458" r:id="rId113"/>
    <p:sldId id="463" r:id="rId114"/>
    <p:sldId id="414" r:id="rId115"/>
    <p:sldId id="416" r:id="rId116"/>
    <p:sldId id="417" r:id="rId117"/>
    <p:sldId id="418" r:id="rId118"/>
    <p:sldId id="419" r:id="rId119"/>
    <p:sldId id="420" r:id="rId120"/>
    <p:sldId id="421" r:id="rId121"/>
    <p:sldId id="422" r:id="rId122"/>
    <p:sldId id="423" r:id="rId123"/>
    <p:sldId id="464" r:id="rId124"/>
    <p:sldId id="448" r:id="rId125"/>
    <p:sldId id="449" r:id="rId126"/>
    <p:sldId id="450" r:id="rId127"/>
    <p:sldId id="451" r:id="rId128"/>
    <p:sldId id="452" r:id="rId129"/>
    <p:sldId id="453" r:id="rId130"/>
    <p:sldId id="428" r:id="rId131"/>
  </p:sldIdLst>
  <p:sldSz cx="9144000" cy="6858000" type="screen4x3"/>
  <p:notesSz cx="6858000" cy="9144000"/>
  <p:defaultText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C35"/>
    <a:srgbClr val="4CCC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314" autoAdjust="0"/>
  </p:normalViewPr>
  <p:slideViewPr>
    <p:cSldViewPr snapToGrid="0" snapToObjects="1">
      <p:cViewPr varScale="1">
        <p:scale>
          <a:sx n="105" d="100"/>
          <a:sy n="105" d="100"/>
        </p:scale>
        <p:origin x="-216" y="-112"/>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321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7.xml"/><Relationship Id="rId61" Type="http://schemas.openxmlformats.org/officeDocument/2006/relationships/slide" Target="slides/slide28.xml"/><Relationship Id="rId62" Type="http://schemas.openxmlformats.org/officeDocument/2006/relationships/slide" Target="slides/slide29.xml"/><Relationship Id="rId63" Type="http://schemas.openxmlformats.org/officeDocument/2006/relationships/slide" Target="slides/slide30.xml"/><Relationship Id="rId64" Type="http://schemas.openxmlformats.org/officeDocument/2006/relationships/slide" Target="slides/slide31.xml"/><Relationship Id="rId65" Type="http://schemas.openxmlformats.org/officeDocument/2006/relationships/slide" Target="slides/slide32.xml"/><Relationship Id="rId66" Type="http://schemas.openxmlformats.org/officeDocument/2006/relationships/slide" Target="slides/slide33.xml"/><Relationship Id="rId67" Type="http://schemas.openxmlformats.org/officeDocument/2006/relationships/slide" Target="slides/slide34.xml"/><Relationship Id="rId68" Type="http://schemas.openxmlformats.org/officeDocument/2006/relationships/slide" Target="slides/slide35.xml"/><Relationship Id="rId69" Type="http://schemas.openxmlformats.org/officeDocument/2006/relationships/slide" Target="slides/slide36.xml"/><Relationship Id="rId120" Type="http://schemas.openxmlformats.org/officeDocument/2006/relationships/slide" Target="slides/slide87.xml"/><Relationship Id="rId121" Type="http://schemas.openxmlformats.org/officeDocument/2006/relationships/slide" Target="slides/slide88.xml"/><Relationship Id="rId122" Type="http://schemas.openxmlformats.org/officeDocument/2006/relationships/slide" Target="slides/slide89.xml"/><Relationship Id="rId123" Type="http://schemas.openxmlformats.org/officeDocument/2006/relationships/slide" Target="slides/slide90.xml"/><Relationship Id="rId124" Type="http://schemas.openxmlformats.org/officeDocument/2006/relationships/slide" Target="slides/slide91.xml"/><Relationship Id="rId125" Type="http://schemas.openxmlformats.org/officeDocument/2006/relationships/slide" Target="slides/slide92.xml"/><Relationship Id="rId126" Type="http://schemas.openxmlformats.org/officeDocument/2006/relationships/slide" Target="slides/slide93.xml"/><Relationship Id="rId127" Type="http://schemas.openxmlformats.org/officeDocument/2006/relationships/slide" Target="slides/slide94.xml"/><Relationship Id="rId128" Type="http://schemas.openxmlformats.org/officeDocument/2006/relationships/slide" Target="slides/slide95.xml"/><Relationship Id="rId129" Type="http://schemas.openxmlformats.org/officeDocument/2006/relationships/slide" Target="slides/slide96.xml"/><Relationship Id="rId40" Type="http://schemas.openxmlformats.org/officeDocument/2006/relationships/slide" Target="slides/slide7.xml"/><Relationship Id="rId41" Type="http://schemas.openxmlformats.org/officeDocument/2006/relationships/slide" Target="slides/slide8.xml"/><Relationship Id="rId42" Type="http://schemas.openxmlformats.org/officeDocument/2006/relationships/slide" Target="slides/slide9.xml"/><Relationship Id="rId90" Type="http://schemas.openxmlformats.org/officeDocument/2006/relationships/slide" Target="slides/slide57.xml"/><Relationship Id="rId91" Type="http://schemas.openxmlformats.org/officeDocument/2006/relationships/slide" Target="slides/slide58.xml"/><Relationship Id="rId92" Type="http://schemas.openxmlformats.org/officeDocument/2006/relationships/slide" Target="slides/slide59.xml"/><Relationship Id="rId93" Type="http://schemas.openxmlformats.org/officeDocument/2006/relationships/slide" Target="slides/slide60.xml"/><Relationship Id="rId94" Type="http://schemas.openxmlformats.org/officeDocument/2006/relationships/slide" Target="slides/slide61.xml"/><Relationship Id="rId95" Type="http://schemas.openxmlformats.org/officeDocument/2006/relationships/slide" Target="slides/slide62.xml"/><Relationship Id="rId96" Type="http://schemas.openxmlformats.org/officeDocument/2006/relationships/slide" Target="slides/slide63.xml"/><Relationship Id="rId101" Type="http://schemas.openxmlformats.org/officeDocument/2006/relationships/slide" Target="slides/slide68.xml"/><Relationship Id="rId102" Type="http://schemas.openxmlformats.org/officeDocument/2006/relationships/slide" Target="slides/slide69.xml"/><Relationship Id="rId103" Type="http://schemas.openxmlformats.org/officeDocument/2006/relationships/slide" Target="slides/slide70.xml"/><Relationship Id="rId104" Type="http://schemas.openxmlformats.org/officeDocument/2006/relationships/slide" Target="slides/slide71.xml"/><Relationship Id="rId105" Type="http://schemas.openxmlformats.org/officeDocument/2006/relationships/slide" Target="slides/slide72.xml"/><Relationship Id="rId106" Type="http://schemas.openxmlformats.org/officeDocument/2006/relationships/slide" Target="slides/slide73.xml"/><Relationship Id="rId107" Type="http://schemas.openxmlformats.org/officeDocument/2006/relationships/slide" Target="slides/slide74.xml"/><Relationship Id="rId108" Type="http://schemas.openxmlformats.org/officeDocument/2006/relationships/slide" Target="slides/slide75.xml"/><Relationship Id="rId109" Type="http://schemas.openxmlformats.org/officeDocument/2006/relationships/slide" Target="slides/slide76.xml"/><Relationship Id="rId97" Type="http://schemas.openxmlformats.org/officeDocument/2006/relationships/slide" Target="slides/slide64.xml"/><Relationship Id="rId98" Type="http://schemas.openxmlformats.org/officeDocument/2006/relationships/slide" Target="slides/slide65.xml"/><Relationship Id="rId99" Type="http://schemas.openxmlformats.org/officeDocument/2006/relationships/slide" Target="slides/slide66.xml"/><Relationship Id="rId43" Type="http://schemas.openxmlformats.org/officeDocument/2006/relationships/slide" Target="slides/slide10.xml"/><Relationship Id="rId44" Type="http://schemas.openxmlformats.org/officeDocument/2006/relationships/slide" Target="slides/slide11.xml"/><Relationship Id="rId45" Type="http://schemas.openxmlformats.org/officeDocument/2006/relationships/slide" Target="slides/slide12.xml"/><Relationship Id="rId46" Type="http://schemas.openxmlformats.org/officeDocument/2006/relationships/slide" Target="slides/slide13.xml"/><Relationship Id="rId47" Type="http://schemas.openxmlformats.org/officeDocument/2006/relationships/slide" Target="slides/slide14.xml"/><Relationship Id="rId48" Type="http://schemas.openxmlformats.org/officeDocument/2006/relationships/slide" Target="slides/slide15.xml"/><Relationship Id="rId49" Type="http://schemas.openxmlformats.org/officeDocument/2006/relationships/slide" Target="slides/slide16.xml"/><Relationship Id="rId100" Type="http://schemas.openxmlformats.org/officeDocument/2006/relationships/slide" Target="slides/slide6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7.xml"/><Relationship Id="rId71" Type="http://schemas.openxmlformats.org/officeDocument/2006/relationships/slide" Target="slides/slide38.xml"/><Relationship Id="rId72" Type="http://schemas.openxmlformats.org/officeDocument/2006/relationships/slide" Target="slides/slide39.xml"/><Relationship Id="rId73" Type="http://schemas.openxmlformats.org/officeDocument/2006/relationships/slide" Target="slides/slide40.xml"/><Relationship Id="rId74" Type="http://schemas.openxmlformats.org/officeDocument/2006/relationships/slide" Target="slides/slide41.xml"/><Relationship Id="rId75" Type="http://schemas.openxmlformats.org/officeDocument/2006/relationships/slide" Target="slides/slide42.xml"/><Relationship Id="rId76" Type="http://schemas.openxmlformats.org/officeDocument/2006/relationships/slide" Target="slides/slide43.xml"/><Relationship Id="rId77" Type="http://schemas.openxmlformats.org/officeDocument/2006/relationships/slide" Target="slides/slide44.xml"/><Relationship Id="rId78" Type="http://schemas.openxmlformats.org/officeDocument/2006/relationships/slide" Target="slides/slide45.xml"/><Relationship Id="rId79" Type="http://schemas.openxmlformats.org/officeDocument/2006/relationships/slide" Target="slides/slide46.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7.xml"/><Relationship Id="rId131" Type="http://schemas.openxmlformats.org/officeDocument/2006/relationships/slide" Target="slides/slide98.xml"/><Relationship Id="rId132" Type="http://schemas.openxmlformats.org/officeDocument/2006/relationships/notesMaster" Target="notesMasters/notesMaster1.xml"/><Relationship Id="rId133" Type="http://schemas.openxmlformats.org/officeDocument/2006/relationships/handoutMaster" Target="handoutMasters/handoutMaster1.xml"/><Relationship Id="rId134" Type="http://schemas.openxmlformats.org/officeDocument/2006/relationships/printerSettings" Target="printerSettings/printerSettings1.bin"/><Relationship Id="rId135" Type="http://schemas.openxmlformats.org/officeDocument/2006/relationships/presProps" Target="presProps.xml"/><Relationship Id="rId136" Type="http://schemas.openxmlformats.org/officeDocument/2006/relationships/viewProps" Target="viewProps.xml"/><Relationship Id="rId137" Type="http://schemas.openxmlformats.org/officeDocument/2006/relationships/theme" Target="theme/theme1.xml"/><Relationship Id="rId13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7.xml"/><Relationship Id="rId51" Type="http://schemas.openxmlformats.org/officeDocument/2006/relationships/slide" Target="slides/slide18.xml"/><Relationship Id="rId52" Type="http://schemas.openxmlformats.org/officeDocument/2006/relationships/slide" Target="slides/slide19.xml"/><Relationship Id="rId53" Type="http://schemas.openxmlformats.org/officeDocument/2006/relationships/slide" Target="slides/slide20.xml"/><Relationship Id="rId54" Type="http://schemas.openxmlformats.org/officeDocument/2006/relationships/slide" Target="slides/slide21.xml"/><Relationship Id="rId55" Type="http://schemas.openxmlformats.org/officeDocument/2006/relationships/slide" Target="slides/slide22.xml"/><Relationship Id="rId56" Type="http://schemas.openxmlformats.org/officeDocument/2006/relationships/slide" Target="slides/slide23.xml"/><Relationship Id="rId57" Type="http://schemas.openxmlformats.org/officeDocument/2006/relationships/slide" Target="slides/slide24.xml"/><Relationship Id="rId58" Type="http://schemas.openxmlformats.org/officeDocument/2006/relationships/slide" Target="slides/slide25.xml"/><Relationship Id="rId59" Type="http://schemas.openxmlformats.org/officeDocument/2006/relationships/slide" Target="slides/slide26.xml"/><Relationship Id="rId110" Type="http://schemas.openxmlformats.org/officeDocument/2006/relationships/slide" Target="slides/slide77.xml"/><Relationship Id="rId111" Type="http://schemas.openxmlformats.org/officeDocument/2006/relationships/slide" Target="slides/slide78.xml"/><Relationship Id="rId112" Type="http://schemas.openxmlformats.org/officeDocument/2006/relationships/slide" Target="slides/slide79.xml"/><Relationship Id="rId113" Type="http://schemas.openxmlformats.org/officeDocument/2006/relationships/slide" Target="slides/slide80.xml"/><Relationship Id="rId114" Type="http://schemas.openxmlformats.org/officeDocument/2006/relationships/slide" Target="slides/slide81.xml"/><Relationship Id="rId115" Type="http://schemas.openxmlformats.org/officeDocument/2006/relationships/slide" Target="slides/slide82.xml"/><Relationship Id="rId116" Type="http://schemas.openxmlformats.org/officeDocument/2006/relationships/slide" Target="slides/slide83.xml"/><Relationship Id="rId117" Type="http://schemas.openxmlformats.org/officeDocument/2006/relationships/slide" Target="slides/slide84.xml"/><Relationship Id="rId118" Type="http://schemas.openxmlformats.org/officeDocument/2006/relationships/slide" Target="slides/slide85.xml"/><Relationship Id="rId119" Type="http://schemas.openxmlformats.org/officeDocument/2006/relationships/slide" Target="slides/slide8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 Target="slides/slide1.xml"/><Relationship Id="rId35" Type="http://schemas.openxmlformats.org/officeDocument/2006/relationships/slide" Target="slides/slide2.xml"/><Relationship Id="rId36" Type="http://schemas.openxmlformats.org/officeDocument/2006/relationships/slide" Target="slides/slide3.xml"/><Relationship Id="rId37" Type="http://schemas.openxmlformats.org/officeDocument/2006/relationships/slide" Target="slides/slide4.xml"/><Relationship Id="rId38" Type="http://schemas.openxmlformats.org/officeDocument/2006/relationships/slide" Target="slides/slide5.xml"/><Relationship Id="rId39" Type="http://schemas.openxmlformats.org/officeDocument/2006/relationships/slide" Target="slides/slide6.xml"/><Relationship Id="rId80" Type="http://schemas.openxmlformats.org/officeDocument/2006/relationships/slide" Target="slides/slide47.xml"/><Relationship Id="rId81" Type="http://schemas.openxmlformats.org/officeDocument/2006/relationships/slide" Target="slides/slide48.xml"/><Relationship Id="rId82" Type="http://schemas.openxmlformats.org/officeDocument/2006/relationships/slide" Target="slides/slide49.xml"/><Relationship Id="rId83" Type="http://schemas.openxmlformats.org/officeDocument/2006/relationships/slide" Target="slides/slide50.xml"/><Relationship Id="rId84" Type="http://schemas.openxmlformats.org/officeDocument/2006/relationships/slide" Target="slides/slide51.xml"/><Relationship Id="rId85" Type="http://schemas.openxmlformats.org/officeDocument/2006/relationships/slide" Target="slides/slide52.xml"/><Relationship Id="rId86" Type="http://schemas.openxmlformats.org/officeDocument/2006/relationships/slide" Target="slides/slide53.xml"/><Relationship Id="rId87" Type="http://schemas.openxmlformats.org/officeDocument/2006/relationships/slide" Target="slides/slide54.xml"/><Relationship Id="rId88" Type="http://schemas.openxmlformats.org/officeDocument/2006/relationships/slide" Target="slides/slide55.xml"/><Relationship Id="rId8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6B1776-76CE-C24B-B434-D050EC08EAF9}" type="datetimeFigureOut">
              <a:rPr lang="en-US" smtClean="0"/>
              <a:t>10/18/18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69173-51C8-C248-B44B-013BA12444E8}" type="slidenum">
              <a:rPr lang="en-US" smtClean="0"/>
              <a:t>‹#›</a:t>
            </a:fld>
            <a:endParaRPr lang="en-US"/>
          </a:p>
        </p:txBody>
      </p:sp>
    </p:spTree>
    <p:extLst>
      <p:ext uri="{BB962C8B-B14F-4D97-AF65-F5344CB8AC3E}">
        <p14:creationId xmlns:p14="http://schemas.microsoft.com/office/powerpoint/2010/main" val="4223680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1070CC-59C4-CB4C-8289-DBD3C85D7019}" type="datetimeFigureOut">
              <a:rPr lang="en-US" smtClean="0"/>
              <a:t>10/18/18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A9DA57-BFF5-BC40-A9E8-9621E3647CE6}" type="slidenum">
              <a:rPr lang="en-US" smtClean="0"/>
              <a:t>‹#›</a:t>
            </a:fld>
            <a:endParaRPr lang="en-US"/>
          </a:p>
        </p:txBody>
      </p:sp>
    </p:spTree>
    <p:extLst>
      <p:ext uri="{BB962C8B-B14F-4D97-AF65-F5344CB8AC3E}">
        <p14:creationId xmlns:p14="http://schemas.microsoft.com/office/powerpoint/2010/main" val="901846115"/>
      </p:ext>
    </p:extLst>
  </p:cSld>
  <p:clrMap bg1="lt1" tx1="dk1" bg2="lt2" tx2="dk2" accent1="accent1" accent2="accent2" accent3="accent3" accent4="accent4" accent5="accent5" accent6="accent6" hlink="hlink" folHlink="folHlink"/>
  <p:hf hdr="0" ftr="0" dt="0"/>
  <p:notesStyle>
    <a:lvl1pPr marL="0" algn="l" defTabSz="456668" rtl="0" eaLnBrk="1" latinLnBrk="0" hangingPunct="1">
      <a:defRPr sz="1200" kern="1200">
        <a:solidFill>
          <a:schemeClr val="tx1"/>
        </a:solidFill>
        <a:latin typeface="+mn-lt"/>
        <a:ea typeface="+mn-ea"/>
        <a:cs typeface="+mn-cs"/>
      </a:defRPr>
    </a:lvl1pPr>
    <a:lvl2pPr marL="456668" algn="l" defTabSz="456668" rtl="0" eaLnBrk="1" latinLnBrk="0" hangingPunct="1">
      <a:defRPr sz="1200" kern="1200">
        <a:solidFill>
          <a:schemeClr val="tx1"/>
        </a:solidFill>
        <a:latin typeface="+mn-lt"/>
        <a:ea typeface="+mn-ea"/>
        <a:cs typeface="+mn-cs"/>
      </a:defRPr>
    </a:lvl2pPr>
    <a:lvl3pPr marL="913331" algn="l" defTabSz="456668" rtl="0" eaLnBrk="1" latinLnBrk="0" hangingPunct="1">
      <a:defRPr sz="1200" kern="1200">
        <a:solidFill>
          <a:schemeClr val="tx1"/>
        </a:solidFill>
        <a:latin typeface="+mn-lt"/>
        <a:ea typeface="+mn-ea"/>
        <a:cs typeface="+mn-cs"/>
      </a:defRPr>
    </a:lvl3pPr>
    <a:lvl4pPr marL="1369998" algn="l" defTabSz="456668" rtl="0" eaLnBrk="1" latinLnBrk="0" hangingPunct="1">
      <a:defRPr sz="1200" kern="1200">
        <a:solidFill>
          <a:schemeClr val="tx1"/>
        </a:solidFill>
        <a:latin typeface="+mn-lt"/>
        <a:ea typeface="+mn-ea"/>
        <a:cs typeface="+mn-cs"/>
      </a:defRPr>
    </a:lvl4pPr>
    <a:lvl5pPr marL="1826662" algn="l" defTabSz="456668" rtl="0" eaLnBrk="1" latinLnBrk="0" hangingPunct="1">
      <a:defRPr sz="1200" kern="1200">
        <a:solidFill>
          <a:schemeClr val="tx1"/>
        </a:solidFill>
        <a:latin typeface="+mn-lt"/>
        <a:ea typeface="+mn-ea"/>
        <a:cs typeface="+mn-cs"/>
      </a:defRPr>
    </a:lvl5pPr>
    <a:lvl6pPr marL="2283330" algn="l" defTabSz="456668" rtl="0" eaLnBrk="1" latinLnBrk="0" hangingPunct="1">
      <a:defRPr sz="1200" kern="1200">
        <a:solidFill>
          <a:schemeClr val="tx1"/>
        </a:solidFill>
        <a:latin typeface="+mn-lt"/>
        <a:ea typeface="+mn-ea"/>
        <a:cs typeface="+mn-cs"/>
      </a:defRPr>
    </a:lvl6pPr>
    <a:lvl7pPr marL="2739993" algn="l" defTabSz="456668" rtl="0" eaLnBrk="1" latinLnBrk="0" hangingPunct="1">
      <a:defRPr sz="1200" kern="1200">
        <a:solidFill>
          <a:schemeClr val="tx1"/>
        </a:solidFill>
        <a:latin typeface="+mn-lt"/>
        <a:ea typeface="+mn-ea"/>
        <a:cs typeface="+mn-cs"/>
      </a:defRPr>
    </a:lvl7pPr>
    <a:lvl8pPr marL="3196660" algn="l" defTabSz="456668" rtl="0" eaLnBrk="1" latinLnBrk="0" hangingPunct="1">
      <a:defRPr sz="1200" kern="1200">
        <a:solidFill>
          <a:schemeClr val="tx1"/>
        </a:solidFill>
        <a:latin typeface="+mn-lt"/>
        <a:ea typeface="+mn-ea"/>
        <a:cs typeface="+mn-cs"/>
      </a:defRPr>
    </a:lvl8pPr>
    <a:lvl9pPr marL="3653324" algn="l" defTabSz="4566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nucsb03.fnal.gov/~stuart/lgbk/fig116.ps.gz" TargetMode="External"/><Relationship Id="rId4" Type="http://schemas.openxmlformats.org/officeDocument/2006/relationships/hyperlink" Target="http://nucsb03.fnal.gov/~stuart/lgbk/fig115.ps.gz" TargetMode="External"/><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90187" tIns="45094" rIns="90187" bIns="45094">
            <a:normAutofit/>
          </a:bodyPr>
          <a:lstStyle/>
          <a:p>
            <a:r>
              <a:rPr lang="en-US" dirty="0" smtClean="0"/>
              <a:t>Higgs</a:t>
            </a:r>
            <a:r>
              <a:rPr lang="en-US" baseline="0" dirty="0" smtClean="0"/>
              <a:t> must have mass at the weak scale to avoid unitarity violation in WW scattering.</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latin typeface="Calibri"/>
              </a:rPr>
              <a:pPr/>
              <a:t>8</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43EC30-4AA1-E74F-AC5B-981B0FB1AB5E}" type="slidenum">
              <a:rPr lang="en-US"/>
              <a:pPr>
                <a:defRPr/>
              </a:pPr>
              <a:t>22</a:t>
            </a:fld>
            <a:endParaRPr lang="en-US"/>
          </a:p>
        </p:txBody>
      </p:sp>
      <p:sp>
        <p:nvSpPr>
          <p:cNvPr id="18125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76F1E4-6B53-EE40-92EE-A144766476A8}" type="slidenum">
              <a:rPr lang="en-US"/>
              <a:pPr>
                <a:defRPr/>
              </a:pPr>
              <a:t>23</a:t>
            </a:fld>
            <a:endParaRPr lang="en-US"/>
          </a:p>
        </p:txBody>
      </p:sp>
      <p:sp>
        <p:nvSpPr>
          <p:cNvPr id="1843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799767-EDC5-384C-A6F5-F808A77FFF06}" type="slidenum">
              <a:rPr lang="en-US"/>
              <a:pPr>
                <a:defRPr/>
              </a:pPr>
              <a:t>24</a:t>
            </a:fld>
            <a:endParaRPr lang="en-US"/>
          </a:p>
        </p:txBody>
      </p:sp>
      <p:sp>
        <p:nvSpPr>
          <p:cNvPr id="18739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weighting of events is similar to what is used in the final significance extraction</a:t>
            </a:r>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solidFill>
                  <a:prstClr val="black"/>
                </a:solidFill>
                <a:latin typeface="Calibri"/>
              </a:rPr>
              <a:pPr>
                <a:defRPr/>
              </a:pPr>
              <a:t>54</a:t>
            </a:fld>
            <a:endParaRPr lang="en-US" dirty="0">
              <a:solidFill>
                <a:prstClr val="black"/>
              </a:solidFill>
              <a:latin typeface="Calibri"/>
            </a:endParaRPr>
          </a:p>
        </p:txBody>
      </p:sp>
    </p:spTree>
    <p:extLst>
      <p:ext uri="{BB962C8B-B14F-4D97-AF65-F5344CB8AC3E}">
        <p14:creationId xmlns:p14="http://schemas.microsoft.com/office/powerpoint/2010/main" val="2298750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eaLnBrk="1">
              <a:spcBef>
                <a:spcPct val="0"/>
              </a:spcBef>
            </a:pPr>
            <a:r>
              <a:rPr lang="en-US" sz="1200" dirty="0" smtClean="0">
                <a:latin typeface="Arial" charset="0"/>
                <a:cs typeface="WenQuanYi Micro Hei" charset="0"/>
              </a:rPr>
              <a:t>-Z -&gt; 4 </a:t>
            </a:r>
            <a:r>
              <a:rPr lang="en-US" sz="1200" dirty="0" err="1" smtClean="0">
                <a:latin typeface="Arial" charset="0"/>
                <a:cs typeface="WenQuanYi Micro Hei" charset="0"/>
              </a:rPr>
              <a:t>l</a:t>
            </a:r>
            <a:r>
              <a:rPr lang="en-US" sz="1200" dirty="0" smtClean="0">
                <a:latin typeface="Arial" charset="0"/>
                <a:cs typeface="WenQuanYi Micro Hei" charset="0"/>
              </a:rPr>
              <a:t> is a standard candle that shows good agreement </a:t>
            </a:r>
          </a:p>
          <a:p>
            <a:pPr eaLnBrk="1">
              <a:spcBef>
                <a:spcPct val="0"/>
              </a:spcBef>
            </a:pPr>
            <a:r>
              <a:rPr lang="en-US" sz="1200" dirty="0" smtClean="0">
                <a:latin typeface="Arial" charset="0"/>
                <a:cs typeface="WenQuanYi Micro Hei" charset="0"/>
              </a:rPr>
              <a:t>and high performance in reconstructing 4 lepton candidates</a:t>
            </a:r>
          </a:p>
          <a:p>
            <a:pPr eaLnBrk="1">
              <a:spcBef>
                <a:spcPct val="0"/>
              </a:spcBef>
            </a:pPr>
            <a:endParaRPr lang="en-US" sz="1200" dirty="0" smtClean="0">
              <a:latin typeface="Arial" charset="0"/>
              <a:cs typeface="WenQuanYi Micro Hei" charset="0"/>
            </a:endParaRPr>
          </a:p>
          <a:p>
            <a:pPr eaLnBrk="1">
              <a:spcBef>
                <a:spcPct val="0"/>
              </a:spcBef>
            </a:pPr>
            <a:r>
              <a:rPr lang="en-US" sz="1200" dirty="0" smtClean="0">
                <a:latin typeface="Arial" charset="0"/>
                <a:cs typeface="WenQuanYi Micro Hei" charset="0"/>
              </a:rPr>
              <a:t>-Maybe  one can stress that the Z peak  represents a</a:t>
            </a:r>
          </a:p>
          <a:p>
            <a:pPr eaLnBrk="1">
              <a:spcBef>
                <a:spcPct val="0"/>
              </a:spcBef>
            </a:pPr>
            <a:r>
              <a:rPr lang="en-US" sz="1200" dirty="0" smtClean="0">
                <a:latin typeface="Arial" charset="0"/>
                <a:cs typeface="WenQuanYi Micro Hei" charset="0"/>
              </a:rPr>
              <a:t>cross check on how well we trust what we see in 125 </a:t>
            </a:r>
          </a:p>
          <a:p>
            <a:pPr eaLnBrk="1">
              <a:spcBef>
                <a:spcPct val="0"/>
              </a:spcBef>
            </a:pPr>
            <a:r>
              <a:rPr lang="en-US" sz="1200" dirty="0" err="1" smtClean="0">
                <a:latin typeface="Arial" charset="0"/>
                <a:cs typeface="WenQuanYi Micro Hei" charset="0"/>
              </a:rPr>
              <a:t>GeV(ATLAS</a:t>
            </a:r>
            <a:r>
              <a:rPr lang="en-US" sz="1200" dirty="0" smtClean="0">
                <a:latin typeface="Arial" charset="0"/>
                <a:cs typeface="WenQuanYi Micro Hei" charset="0"/>
              </a:rPr>
              <a:t> </a:t>
            </a:r>
            <a:r>
              <a:rPr lang="en-US" sz="1200" dirty="0" err="1" smtClean="0">
                <a:latin typeface="Arial" charset="0"/>
                <a:cs typeface="WenQuanYi Micro Hei" charset="0"/>
              </a:rPr>
              <a:t>doesnt</a:t>
            </a:r>
            <a:r>
              <a:rPr lang="en-US" sz="1200" dirty="0" smtClean="0">
                <a:latin typeface="Arial" charset="0"/>
                <a:cs typeface="WenQuanYi Micro Hei" charset="0"/>
              </a:rPr>
              <a:t> have it)</a:t>
            </a:r>
          </a:p>
          <a:p>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solidFill>
                  <a:prstClr val="black"/>
                </a:solidFill>
                <a:latin typeface="Calibri"/>
              </a:rPr>
              <a:pPr>
                <a:defRPr/>
              </a:pPr>
              <a:t>55</a:t>
            </a:fld>
            <a:endParaRPr lang="en-US" dirty="0">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9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We also had fantastic measurements of SM processes and excellent MC. We owe a lot of thanks to many theorists who did a lot of work, as well as to all those on the experiments…</a:t>
            </a:r>
          </a:p>
          <a:p>
            <a:pPr>
              <a:spcBef>
                <a:spcPct val="0"/>
              </a:spcBef>
            </a:pPr>
            <a:r>
              <a:rPr lang="en-US">
                <a:latin typeface="Calibri" charset="0"/>
              </a:rPr>
              <a:t>This got us really ready for hunting the Higgs. It was going to be found or ruled out for the SM in 2012!</a:t>
            </a: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72E679A-5BF0-9545-A3FF-2035A397E07A}" type="slidenum">
              <a:rPr lang="en-US">
                <a:solidFill>
                  <a:srgbClr val="000000"/>
                </a:solidFill>
              </a:rPr>
              <a:pPr fontAlgn="base">
                <a:spcBef>
                  <a:spcPct val="0"/>
                </a:spcBef>
                <a:spcAft>
                  <a:spcPct val="0"/>
                </a:spcAft>
              </a:pPr>
              <a:t>65</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70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600">
                <a:solidFill>
                  <a:schemeClr val="tx1"/>
                </a:solidFill>
                <a:latin typeface="Comic Sans MS" charset="0"/>
                <a:ea typeface="ＭＳ Ｐゴシック" charset="0"/>
                <a:cs typeface="ＭＳ Ｐゴシック" charset="0"/>
              </a:defRPr>
            </a:lvl1pPr>
            <a:lvl2pPr marL="742950" indent="-285750" defTabSz="911225">
              <a:defRPr sz="1600">
                <a:solidFill>
                  <a:schemeClr val="tx1"/>
                </a:solidFill>
                <a:latin typeface="Comic Sans MS" charset="0"/>
                <a:ea typeface="ＭＳ Ｐゴシック" charset="0"/>
              </a:defRPr>
            </a:lvl2pPr>
            <a:lvl3pPr marL="1143000" indent="-228600" defTabSz="911225">
              <a:defRPr sz="1600">
                <a:solidFill>
                  <a:schemeClr val="tx1"/>
                </a:solidFill>
                <a:latin typeface="Comic Sans MS" charset="0"/>
                <a:ea typeface="ＭＳ Ｐゴシック" charset="0"/>
              </a:defRPr>
            </a:lvl3pPr>
            <a:lvl4pPr marL="1600200" indent="-228600" defTabSz="911225">
              <a:defRPr sz="1600">
                <a:solidFill>
                  <a:schemeClr val="tx1"/>
                </a:solidFill>
                <a:latin typeface="Comic Sans MS" charset="0"/>
                <a:ea typeface="ＭＳ Ｐゴシック" charset="0"/>
              </a:defRPr>
            </a:lvl4pPr>
            <a:lvl5pPr marL="2057400" indent="-228600" defTabSz="911225">
              <a:defRPr sz="1600">
                <a:solidFill>
                  <a:schemeClr val="tx1"/>
                </a:solidFill>
                <a:latin typeface="Comic Sans MS" charset="0"/>
                <a:ea typeface="ＭＳ Ｐゴシック" charset="0"/>
              </a:defRPr>
            </a:lvl5pPr>
            <a:lvl6pPr marL="2514600" indent="-228600" defTabSz="911225"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defTabSz="911225"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defTabSz="911225"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defTabSz="911225" eaLnBrk="0" fontAlgn="base" hangingPunct="0">
              <a:spcBef>
                <a:spcPct val="0"/>
              </a:spcBef>
              <a:spcAft>
                <a:spcPct val="0"/>
              </a:spcAft>
              <a:defRPr sz="1600">
                <a:solidFill>
                  <a:schemeClr val="tx1"/>
                </a:solidFill>
                <a:latin typeface="Comic Sans MS" charset="0"/>
                <a:ea typeface="ＭＳ Ｐゴシック" charset="0"/>
              </a:defRPr>
            </a:lvl9pPr>
          </a:lstStyle>
          <a:p>
            <a:fld id="{8FB2FDDB-93E1-B445-8AF9-C95E7C5114B5}" type="slidenum">
              <a:rPr lang="en-US" sz="1200">
                <a:solidFill>
                  <a:srgbClr val="000000"/>
                </a:solidFill>
              </a:rPr>
              <a:pPr/>
              <a:t>81</a:t>
            </a:fld>
            <a:endParaRPr lang="en-US" sz="1200">
              <a:solidFill>
                <a:srgbClr val="000000"/>
              </a:solidFill>
            </a:endParaRPr>
          </a:p>
        </p:txBody>
      </p:sp>
      <p:sp>
        <p:nvSpPr>
          <p:cNvPr id="20482" name="Rectangle 2"/>
          <p:cNvSpPr>
            <a:spLocks noGrp="1" noRot="1" noChangeAspect="1" noChangeArrowheads="1" noTextEdit="1"/>
          </p:cNvSpPr>
          <p:nvPr>
            <p:ph type="sldImg"/>
          </p:nvPr>
        </p:nvSpPr>
        <p:spPr>
          <a:xfrm>
            <a:off x="1095375" y="677863"/>
            <a:ext cx="4611688" cy="3457575"/>
          </a:xfrm>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938489-3CAA-614C-B4DC-283BEAB46298}" type="slidenum">
              <a:rPr lang="en-US">
                <a:solidFill>
                  <a:srgbClr val="000000"/>
                </a:solidFill>
              </a:rPr>
              <a:pPr>
                <a:defRPr/>
              </a:pPr>
              <a:t>96</a:t>
            </a:fld>
            <a:endParaRPr lang="en-US">
              <a:solidFill>
                <a:srgbClr val="000000"/>
              </a:solidFill>
            </a:endParaRPr>
          </a:p>
        </p:txBody>
      </p:sp>
      <p:sp>
        <p:nvSpPr>
          <p:cNvPr id="9328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932867" name="Rectangle 3"/>
          <p:cNvSpPr>
            <a:spLocks noGrp="1" noChangeArrowheads="1"/>
          </p:cNvSpPr>
          <p:nvPr>
            <p:ph type="body" idx="1"/>
          </p:nvPr>
        </p:nvSpPr>
        <p:spPr/>
        <p:txBody>
          <a:bodyPr/>
          <a:lstStyle/>
          <a:p>
            <a:pPr eaLnBrk="1" hangingPunct="1">
              <a:defRPr/>
            </a:pPr>
            <a:r>
              <a:rPr lang="en-US" smtClean="0">
                <a:cs typeface="+mn-cs"/>
              </a:rPr>
              <a:t>A different event--from collisions rather than cosmics--is </a:t>
            </a:r>
            <a:r>
              <a:rPr lang="en-US" smtClean="0">
                <a:cs typeface="+mn-cs"/>
                <a:hlinkClick r:id="rId3"/>
              </a:rPr>
              <a:t>http://nucsb03.fnal.gov/~stuart/lgbk/fig116.ps.gz</a:t>
            </a:r>
            <a:r>
              <a:rPr lang="en-US" smtClean="0">
                <a:cs typeface="+mn-cs"/>
              </a:rPr>
              <a:t> and </a:t>
            </a:r>
            <a:r>
              <a:rPr lang="en-US" smtClean="0">
                <a:cs typeface="+mn-cs"/>
                <a:hlinkClick r:id="rId4"/>
              </a:rPr>
              <a:t>http://nucsb03.fnal.gov/~stuart/lgbk/fig115.ps.gz</a:t>
            </a:r>
            <a:r>
              <a:rPr lang="en-US" smtClean="0">
                <a:cs typeface="+mn-cs"/>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CDF and D0 initially followed upon the SPPS experience with a spectrometer (CDF following example of UA1) or heavy focus on calorimetry (D0 following example of UA2).</a:t>
            </a:r>
          </a:p>
          <a:p>
            <a:r>
              <a:rPr lang="en-US" baseline="0" dirty="0" smtClean="0"/>
              <a:t>CDF tracking in a 1.5 T field was found to make up for deficiencies in calorimetry relative to D0’s </a:t>
            </a:r>
            <a:r>
              <a:rPr lang="en-US" baseline="0" dirty="0" err="1" smtClean="0"/>
              <a:t>LAr</a:t>
            </a:r>
            <a:r>
              <a:rPr lang="en-US" baseline="0" dirty="0" smtClean="0"/>
              <a:t>, and the addition of Si vertexing really opened up new vistas in B and Top physics in Run 1</a:t>
            </a:r>
          </a:p>
          <a:p>
            <a:r>
              <a:rPr lang="en-US" baseline="0" dirty="0" smtClean="0"/>
              <a:t>For Run 2, the two experiments were much more similar in capability, with D0 adding a B field and substantial new tracking, including silicon</a:t>
            </a:r>
            <a:endParaRPr lang="en-US" dirty="0"/>
          </a:p>
        </p:txBody>
      </p:sp>
      <p:sp>
        <p:nvSpPr>
          <p:cNvPr id="4" name="Slide Number Placeholder 3"/>
          <p:cNvSpPr>
            <a:spLocks noGrp="1"/>
          </p:cNvSpPr>
          <p:nvPr>
            <p:ph type="sldNum" sz="quarter" idx="10"/>
          </p:nvPr>
        </p:nvSpPr>
        <p:spPr/>
        <p:txBody>
          <a:bodyPr/>
          <a:lstStyle/>
          <a:p>
            <a:fld id="{CEA9DA57-BFF5-BC40-A9E8-9621E3647CE6}" type="slidenum">
              <a:rPr lang="en-US" smtClean="0"/>
              <a:t>12</a:t>
            </a:fld>
            <a:endParaRPr lang="en-US"/>
          </a:p>
        </p:txBody>
      </p:sp>
    </p:spTree>
    <p:extLst>
      <p:ext uri="{BB962C8B-B14F-4D97-AF65-F5344CB8AC3E}">
        <p14:creationId xmlns:p14="http://schemas.microsoft.com/office/powerpoint/2010/main" val="392102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B8133-CDA3-D548-BA36-C96CF8372B28}" type="slidenum">
              <a:rPr lang="en-US">
                <a:solidFill>
                  <a:prstClr val="black"/>
                </a:solidFill>
                <a:latin typeface="Calibri"/>
              </a:rPr>
              <a:pPr/>
              <a:t>13</a:t>
            </a:fld>
            <a:endParaRPr lang="en-US">
              <a:solidFill>
                <a:prstClr val="black"/>
              </a:solidFill>
              <a:latin typeface="Calibri"/>
            </a:endParaRPr>
          </a:p>
        </p:txBody>
      </p:sp>
      <p:sp>
        <p:nvSpPr>
          <p:cNvPr id="101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At</a:t>
            </a:r>
            <a:r>
              <a:rPr lang="en-US" baseline="0" dirty="0" smtClean="0"/>
              <a:t> the LHC, CMS focused heavily on all silicon tracking and EM calorimetry in a very high 4 T field but less on Had calorimetry. The high granularity of the all silicon tracking and fine granularity EM calorimetry in high field made particle flow possible. With particle flow, the other tradeoffs were overcome (hadronic energy is the last to be added to jets in </a:t>
            </a:r>
            <a:r>
              <a:rPr lang="en-US" baseline="0" dirty="0" err="1" smtClean="0"/>
              <a:t>pflow</a:t>
            </a:r>
            <a:r>
              <a:rPr lang="en-US" baseline="0" dirty="0" smtClean="0"/>
              <a:t>, representing only about 15% total, so that even with large uncertainty, one does not have a big impact). This demonstrated the incredible power of combined high granularity tracking </a:t>
            </a:r>
            <a:r>
              <a:rPr lang="en-US" baseline="0" smtClean="0"/>
              <a:t>and calorimetry…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B8133-CDA3-D548-BA36-C96CF8372B28}" type="slidenum">
              <a:rPr lang="en-US">
                <a:solidFill>
                  <a:prstClr val="black"/>
                </a:solidFill>
                <a:latin typeface="Calibri"/>
              </a:rPr>
              <a:pPr/>
              <a:t>14</a:t>
            </a:fld>
            <a:endParaRPr lang="en-US">
              <a:solidFill>
                <a:prstClr val="black"/>
              </a:solidFill>
              <a:latin typeface="Calibri"/>
            </a:endParaRPr>
          </a:p>
        </p:txBody>
      </p:sp>
      <p:sp>
        <p:nvSpPr>
          <p:cNvPr id="101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At</a:t>
            </a:r>
            <a:r>
              <a:rPr lang="en-US" baseline="0" dirty="0" smtClean="0"/>
              <a:t> the LHC, CMS focused heavily on all silicon tracking and EM calorimetry in a very high 4 T field but less on Had calorimetry. The high granularity of the all silicon tracking and fine granularity EM calorimetry in high field made particle flow possible. With particle flow, the other tradeoffs were overcome (hadronic energy is the last to be added to jets in </a:t>
            </a:r>
            <a:r>
              <a:rPr lang="en-US" baseline="0" dirty="0" err="1" smtClean="0"/>
              <a:t>pflow</a:t>
            </a:r>
            <a:r>
              <a:rPr lang="en-US" baseline="0" dirty="0" smtClean="0"/>
              <a:t>, representing only about 15% total, so that even with large uncertainty, one does not have a big impact). This demonstrated the incredible power of combined high granularity tracking </a:t>
            </a:r>
            <a:r>
              <a:rPr lang="en-US" baseline="0" smtClean="0"/>
              <a:t>and calorimetry…</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AEF4D-53B8-BA48-9736-2C9899CF15AD}" type="slidenum">
              <a:rPr lang="en-US"/>
              <a:pPr>
                <a:defRPr/>
              </a:pPr>
              <a:t>15</a:t>
            </a:fld>
            <a:endParaRPr lang="en-US"/>
          </a:p>
        </p:txBody>
      </p:sp>
      <p:sp>
        <p:nvSpPr>
          <p:cNvPr id="165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4BB683-1257-D043-999A-14206DB4F140}" type="slidenum">
              <a:rPr lang="en-US"/>
              <a:pPr>
                <a:defRPr/>
              </a:pPr>
              <a:t>16</a:t>
            </a:fld>
            <a:endParaRPr lang="en-US"/>
          </a:p>
        </p:txBody>
      </p:sp>
      <p:sp>
        <p:nvSpPr>
          <p:cNvPr id="1689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5240B5-2A57-6042-BAD6-E6D08B1877A4}" type="slidenum">
              <a:rPr lang="en-US"/>
              <a:pPr>
                <a:defRPr/>
              </a:pPr>
              <a:t>17</a:t>
            </a:fld>
            <a:endParaRPr lang="en-US"/>
          </a:p>
        </p:txBody>
      </p:sp>
      <p:sp>
        <p:nvSpPr>
          <p:cNvPr id="17203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0B7217-7875-D746-AB34-25A70BBB1BA8}" type="slidenum">
              <a:rPr lang="en-US"/>
              <a:pPr>
                <a:defRPr/>
              </a:pPr>
              <a:t>18</a:t>
            </a:fld>
            <a:endParaRPr lang="en-US"/>
          </a:p>
        </p:txBody>
      </p:sp>
      <p:sp>
        <p:nvSpPr>
          <p:cNvPr id="17510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D2142C-E5B7-BA4F-B6A9-19FF4AAF6161}" type="slidenum">
              <a:rPr lang="en-US"/>
              <a:pPr>
                <a:defRPr/>
              </a:pPr>
              <a:t>21</a:t>
            </a:fld>
            <a:endParaRPr lang="en-US"/>
          </a:p>
        </p:txBody>
      </p:sp>
      <p:sp>
        <p:nvSpPr>
          <p:cNvPr id="17817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03.xml.rels><?xml version="1.0" encoding="UTF-8" standalone="yes"?>
<Relationships xmlns="http://schemas.openxmlformats.org/package/2006/relationships"><Relationship Id="rId1" Type="http://schemas.openxmlformats.org/officeDocument/2006/relationships/themeOverride" Target="../theme/themeOverride349.xml"/><Relationship Id="rId2" Type="http://schemas.openxmlformats.org/officeDocument/2006/relationships/slideMaster" Target="../slideMasters/slideMaster31.xml"/></Relationships>
</file>

<file path=ppt/slideLayouts/_rels/slideLayout1004.xml.rels><?xml version="1.0" encoding="UTF-8" standalone="yes"?>
<Relationships xmlns="http://schemas.openxmlformats.org/package/2006/relationships"><Relationship Id="rId1" Type="http://schemas.openxmlformats.org/officeDocument/2006/relationships/themeOverride" Target="../theme/themeOverride350.xml"/><Relationship Id="rId2" Type="http://schemas.openxmlformats.org/officeDocument/2006/relationships/slideMaster" Target="../slideMasters/slideMaster31.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07.xml.rels><?xml version="1.0" encoding="UTF-8" standalone="yes"?>
<Relationships xmlns="http://schemas.openxmlformats.org/package/2006/relationships"><Relationship Id="rId1" Type="http://schemas.openxmlformats.org/officeDocument/2006/relationships/themeOverride" Target="../theme/themeOverride351.xml"/><Relationship Id="rId2" Type="http://schemas.openxmlformats.org/officeDocument/2006/relationships/slideMaster" Target="../slideMasters/slideMaster31.xml"/></Relationships>
</file>

<file path=ppt/slideLayouts/_rels/slideLayout1008.xml.rels><?xml version="1.0" encoding="UTF-8" standalone="yes"?>
<Relationships xmlns="http://schemas.openxmlformats.org/package/2006/relationships"><Relationship Id="rId1" Type="http://schemas.openxmlformats.org/officeDocument/2006/relationships/themeOverride" Target="../theme/themeOverride352.xml"/><Relationship Id="rId2" Type="http://schemas.openxmlformats.org/officeDocument/2006/relationships/slideMaster" Target="../slideMasters/slideMaster31.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5.xml.rels><?xml version="1.0" encoding="UTF-8" standalone="yes"?>
<Relationships xmlns="http://schemas.openxmlformats.org/package/2006/relationships"><Relationship Id="rId1" Type="http://schemas.openxmlformats.org/officeDocument/2006/relationships/themeOverride" Target="../theme/themeOverride353.xml"/><Relationship Id="rId2" Type="http://schemas.openxmlformats.org/officeDocument/2006/relationships/slideMaster" Target="../slideMasters/slideMaster32.xml"/></Relationships>
</file>

<file path=ppt/slideLayouts/_rels/slideLayout1026.xml.rels><?xml version="1.0" encoding="UTF-8" standalone="yes"?>
<Relationships xmlns="http://schemas.openxmlformats.org/package/2006/relationships"><Relationship Id="rId1" Type="http://schemas.openxmlformats.org/officeDocument/2006/relationships/themeOverride" Target="../theme/themeOverride354.xml"/><Relationship Id="rId2" Type="http://schemas.openxmlformats.org/officeDocument/2006/relationships/slideMaster" Target="../slideMasters/slideMaster32.xml"/></Relationships>
</file>

<file path=ppt/slideLayouts/_rels/slideLayout1027.xml.rels><?xml version="1.0" encoding="UTF-8" standalone="yes"?>
<Relationships xmlns="http://schemas.openxmlformats.org/package/2006/relationships"><Relationship Id="rId1" Type="http://schemas.openxmlformats.org/officeDocument/2006/relationships/themeOverride" Target="../theme/themeOverride355.xml"/><Relationship Id="rId2" Type="http://schemas.openxmlformats.org/officeDocument/2006/relationships/slideMaster" Target="../slideMasters/slideMaster32.xml"/></Relationships>
</file>

<file path=ppt/slideLayouts/_rels/slideLayout1028.xml.rels><?xml version="1.0" encoding="UTF-8" standalone="yes"?>
<Relationships xmlns="http://schemas.openxmlformats.org/package/2006/relationships"><Relationship Id="rId1" Type="http://schemas.openxmlformats.org/officeDocument/2006/relationships/themeOverride" Target="../theme/themeOverride356.xml"/><Relationship Id="rId2" Type="http://schemas.openxmlformats.org/officeDocument/2006/relationships/slideMaster" Target="../slideMasters/slideMaster32.xml"/></Relationships>
</file>

<file path=ppt/slideLayouts/_rels/slideLayout1029.xml.rels><?xml version="1.0" encoding="UTF-8" standalone="yes"?>
<Relationships xmlns="http://schemas.openxmlformats.org/package/2006/relationships"><Relationship Id="rId1" Type="http://schemas.openxmlformats.org/officeDocument/2006/relationships/themeOverride" Target="../theme/themeOverride357.xml"/><Relationship Id="rId2" Type="http://schemas.openxmlformats.org/officeDocument/2006/relationships/slideMaster" Target="../slideMasters/slideMaster3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34.xml.rels><?xml version="1.0" encoding="UTF-8" standalone="yes"?>
<Relationships xmlns="http://schemas.openxmlformats.org/package/2006/relationships"><Relationship Id="rId1" Type="http://schemas.openxmlformats.org/officeDocument/2006/relationships/themeOverride" Target="../theme/themeOverride358.xml"/><Relationship Id="rId2" Type="http://schemas.openxmlformats.org/officeDocument/2006/relationships/slideMaster" Target="../slideMasters/slideMaster32.xml"/></Relationships>
</file>

<file path=ppt/slideLayouts/_rels/slideLayout1035.xml.rels><?xml version="1.0" encoding="UTF-8" standalone="yes"?>
<Relationships xmlns="http://schemas.openxmlformats.org/package/2006/relationships"><Relationship Id="rId1" Type="http://schemas.openxmlformats.org/officeDocument/2006/relationships/themeOverride" Target="../theme/themeOverride359.xml"/><Relationship Id="rId2" Type="http://schemas.openxmlformats.org/officeDocument/2006/relationships/slideMaster" Target="../slideMasters/slideMaster3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38.xml.rels><?xml version="1.0" encoding="UTF-8" standalone="yes"?>
<Relationships xmlns="http://schemas.openxmlformats.org/package/2006/relationships"><Relationship Id="rId1" Type="http://schemas.openxmlformats.org/officeDocument/2006/relationships/themeOverride" Target="../theme/themeOverride360.xml"/><Relationship Id="rId2" Type="http://schemas.openxmlformats.org/officeDocument/2006/relationships/slideMaster" Target="../slideMasters/slideMaster32.xml"/></Relationships>
</file>

<file path=ppt/slideLayouts/_rels/slideLayout1039.xml.rels><?xml version="1.0" encoding="UTF-8" standalone="yes"?>
<Relationships xmlns="http://schemas.openxmlformats.org/package/2006/relationships"><Relationship Id="rId1" Type="http://schemas.openxmlformats.org/officeDocument/2006/relationships/themeOverride" Target="../theme/themeOverride361.xml"/><Relationship Id="rId2" Type="http://schemas.openxmlformats.org/officeDocument/2006/relationships/slideMaster" Target="../slideMasters/slideMaster3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6.xml.rels><?xml version="1.0" encoding="UTF-8" standalone="yes"?>
<Relationships xmlns="http://schemas.openxmlformats.org/package/2006/relationships"><Relationship Id="rId1" Type="http://schemas.openxmlformats.org/officeDocument/2006/relationships/themeOverride" Target="../theme/themeOverride362.xml"/><Relationship Id="rId2" Type="http://schemas.openxmlformats.org/officeDocument/2006/relationships/slideMaster" Target="../slideMasters/slideMaster33.xml"/></Relationships>
</file>

<file path=ppt/slideLayouts/_rels/slideLayout1057.xml.rels><?xml version="1.0" encoding="UTF-8" standalone="yes"?>
<Relationships xmlns="http://schemas.openxmlformats.org/package/2006/relationships"><Relationship Id="rId1" Type="http://schemas.openxmlformats.org/officeDocument/2006/relationships/themeOverride" Target="../theme/themeOverride363.xml"/><Relationship Id="rId2" Type="http://schemas.openxmlformats.org/officeDocument/2006/relationships/slideMaster" Target="../slideMasters/slideMaster33.xml"/></Relationships>
</file>

<file path=ppt/slideLayouts/_rels/slideLayout1058.xml.rels><?xml version="1.0" encoding="UTF-8" standalone="yes"?>
<Relationships xmlns="http://schemas.openxmlformats.org/package/2006/relationships"><Relationship Id="rId1" Type="http://schemas.openxmlformats.org/officeDocument/2006/relationships/themeOverride" Target="../theme/themeOverride364.xml"/><Relationship Id="rId2" Type="http://schemas.openxmlformats.org/officeDocument/2006/relationships/slideMaster" Target="../slideMasters/slideMaster33.xml"/></Relationships>
</file>

<file path=ppt/slideLayouts/_rels/slideLayout1059.xml.rels><?xml version="1.0" encoding="UTF-8" standalone="yes"?>
<Relationships xmlns="http://schemas.openxmlformats.org/package/2006/relationships"><Relationship Id="rId1" Type="http://schemas.openxmlformats.org/officeDocument/2006/relationships/themeOverride" Target="../theme/themeOverride365.xml"/><Relationship Id="rId2" Type="http://schemas.openxmlformats.org/officeDocument/2006/relationships/slideMaster" Target="../slideMasters/slideMaster3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0.xml.rels><?xml version="1.0" encoding="UTF-8" standalone="yes"?>
<Relationships xmlns="http://schemas.openxmlformats.org/package/2006/relationships"><Relationship Id="rId1" Type="http://schemas.openxmlformats.org/officeDocument/2006/relationships/themeOverride" Target="../theme/themeOverride366.xml"/><Relationship Id="rId2" Type="http://schemas.openxmlformats.org/officeDocument/2006/relationships/slideMaster" Target="../slideMasters/slideMaster3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5.xml.rels><?xml version="1.0" encoding="UTF-8" standalone="yes"?>
<Relationships xmlns="http://schemas.openxmlformats.org/package/2006/relationships"><Relationship Id="rId1" Type="http://schemas.openxmlformats.org/officeDocument/2006/relationships/themeOverride" Target="../theme/themeOverride367.xml"/><Relationship Id="rId2" Type="http://schemas.openxmlformats.org/officeDocument/2006/relationships/slideMaster" Target="../slideMasters/slideMaster33.xml"/></Relationships>
</file>

<file path=ppt/slideLayouts/_rels/slideLayout1066.xml.rels><?xml version="1.0" encoding="UTF-8" standalone="yes"?>
<Relationships xmlns="http://schemas.openxmlformats.org/package/2006/relationships"><Relationship Id="rId1" Type="http://schemas.openxmlformats.org/officeDocument/2006/relationships/themeOverride" Target="../theme/themeOverride368.xml"/><Relationship Id="rId2" Type="http://schemas.openxmlformats.org/officeDocument/2006/relationships/slideMaster" Target="../slideMasters/slideMaster33.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9.xml.rels><?xml version="1.0" encoding="UTF-8" standalone="yes"?>
<Relationships xmlns="http://schemas.openxmlformats.org/package/2006/relationships"><Relationship Id="rId1" Type="http://schemas.openxmlformats.org/officeDocument/2006/relationships/themeOverride" Target="../theme/themeOverride369.xml"/><Relationship Id="rId2" Type="http://schemas.openxmlformats.org/officeDocument/2006/relationships/slideMaster" Target="../slideMasters/slideMaster3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0.xml.rels><?xml version="1.0" encoding="UTF-8" standalone="yes"?>
<Relationships xmlns="http://schemas.openxmlformats.org/package/2006/relationships"><Relationship Id="rId1" Type="http://schemas.openxmlformats.org/officeDocument/2006/relationships/themeOverride" Target="../theme/themeOverride370.xml"/><Relationship Id="rId2" Type="http://schemas.openxmlformats.org/officeDocument/2006/relationships/slideMaster" Target="../slideMasters/slideMaster3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Master" Target="../slideMasters/slideMaster19.xml"/><Relationship Id="rId2" Type="http://schemas.openxmlformats.org/officeDocument/2006/relationships/image" Target="../media/image18.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Master" Target="../slideMasters/slideMaster19.xml"/><Relationship Id="rId2" Type="http://schemas.openxmlformats.org/officeDocument/2006/relationships/image" Target="../media/image18.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Master" Target="../slideMasters/slideMaster19.xml"/><Relationship Id="rId2" Type="http://schemas.openxmlformats.org/officeDocument/2006/relationships/image" Target="../media/image18.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Master" Target="../slideMasters/slideMaster19.xml"/></Relationships>
</file>

<file path=ppt/slideLayouts/_rels/slideLayout421.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Master" Target="../slideMasters/slideMaster19.xml"/></Relationships>
</file>

<file path=ppt/slideLayouts/_rels/slideLayout422.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Master" Target="../slideMasters/slideMaster19.xml"/></Relationships>
</file>

<file path=ppt/slideLayouts/_rels/slideLayout423.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Master" Target="../slideMasters/slideMaster19.xml"/></Relationships>
</file>

<file path=ppt/slideLayouts/_rels/slideLayout424.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Master" Target="../slideMasters/slideMaster19.xml"/></Relationships>
</file>

<file path=ppt/slideLayouts/_rels/slideLayout425.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Master" Target="../slideMasters/slideMaster19.xml"/></Relationships>
</file>

<file path=ppt/slideLayouts/_rels/slideLayout426.xml.rels><?xml version="1.0" encoding="UTF-8" standalone="yes"?>
<Relationships xmlns="http://schemas.openxmlformats.org/package/2006/relationships"><Relationship Id="rId1" Type="http://schemas.openxmlformats.org/officeDocument/2006/relationships/themeOverride" Target="../theme/themeOverride21.xml"/><Relationship Id="rId2" Type="http://schemas.openxmlformats.org/officeDocument/2006/relationships/slideMaster" Target="../slideMasters/slideMaster19.xml"/></Relationships>
</file>

<file path=ppt/slideLayouts/_rels/slideLayout427.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slideMaster" Target="../slideMasters/slideMaster19.xml"/></Relationships>
</file>

<file path=ppt/slideLayouts/_rels/slideLayout428.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Master" Target="../slideMasters/slideMaster19.xml"/></Relationships>
</file>

<file path=ppt/slideLayouts/_rels/slideLayout429.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themeOverride" Target="../theme/themeOverride25.xml"/><Relationship Id="rId2" Type="http://schemas.openxmlformats.org/officeDocument/2006/relationships/slideMaster" Target="../slideMasters/slideMaster19.xml"/></Relationships>
</file>

<file path=ppt/slideLayouts/_rels/slideLayout431.xml.rels><?xml version="1.0" encoding="UTF-8" standalone="yes"?>
<Relationships xmlns="http://schemas.openxmlformats.org/package/2006/relationships"><Relationship Id="rId1" Type="http://schemas.openxmlformats.org/officeDocument/2006/relationships/themeOverride" Target="../theme/themeOverride26.xml"/><Relationship Id="rId2" Type="http://schemas.openxmlformats.org/officeDocument/2006/relationships/slideMaster" Target="../slideMasters/slideMaster19.xml"/></Relationships>
</file>

<file path=ppt/slideLayouts/_rels/slideLayout432.xml.rels><?xml version="1.0" encoding="UTF-8" standalone="yes"?>
<Relationships xmlns="http://schemas.openxmlformats.org/package/2006/relationships"><Relationship Id="rId1" Type="http://schemas.openxmlformats.org/officeDocument/2006/relationships/themeOverride" Target="../theme/themeOverride27.xml"/><Relationship Id="rId2" Type="http://schemas.openxmlformats.org/officeDocument/2006/relationships/slideMaster" Target="../slideMasters/slideMaster19.xml"/></Relationships>
</file>

<file path=ppt/slideLayouts/_rels/slideLayout433.xml.rels><?xml version="1.0" encoding="UTF-8" standalone="yes"?>
<Relationships xmlns="http://schemas.openxmlformats.org/package/2006/relationships"><Relationship Id="rId1" Type="http://schemas.openxmlformats.org/officeDocument/2006/relationships/themeOverride" Target="../theme/themeOverride28.xml"/><Relationship Id="rId2" Type="http://schemas.openxmlformats.org/officeDocument/2006/relationships/slideMaster" Target="../slideMasters/slideMaster19.xml"/></Relationships>
</file>

<file path=ppt/slideLayouts/_rels/slideLayout434.xml.rels><?xml version="1.0" encoding="UTF-8" standalone="yes"?>
<Relationships xmlns="http://schemas.openxmlformats.org/package/2006/relationships"><Relationship Id="rId1" Type="http://schemas.openxmlformats.org/officeDocument/2006/relationships/themeOverride" Target="../theme/themeOverride29.xml"/><Relationship Id="rId2" Type="http://schemas.openxmlformats.org/officeDocument/2006/relationships/slideMaster" Target="../slideMasters/slideMaster19.xml"/></Relationships>
</file>

<file path=ppt/slideLayouts/_rels/slideLayout435.xml.rels><?xml version="1.0" encoding="UTF-8" standalone="yes"?>
<Relationships xmlns="http://schemas.openxmlformats.org/package/2006/relationships"><Relationship Id="rId1" Type="http://schemas.openxmlformats.org/officeDocument/2006/relationships/themeOverride" Target="../theme/themeOverride30.xml"/><Relationship Id="rId2" Type="http://schemas.openxmlformats.org/officeDocument/2006/relationships/slideMaster" Target="../slideMasters/slideMaster19.xml"/></Relationships>
</file>

<file path=ppt/slideLayouts/_rels/slideLayout436.xml.rels><?xml version="1.0" encoding="UTF-8" standalone="yes"?>
<Relationships xmlns="http://schemas.openxmlformats.org/package/2006/relationships"><Relationship Id="rId1" Type="http://schemas.openxmlformats.org/officeDocument/2006/relationships/themeOverride" Target="../theme/themeOverride31.xml"/><Relationship Id="rId2" Type="http://schemas.openxmlformats.org/officeDocument/2006/relationships/slideMaster" Target="../slideMasters/slideMaster19.xml"/></Relationships>
</file>

<file path=ppt/slideLayouts/_rels/slideLayout437.xml.rels><?xml version="1.0" encoding="UTF-8" standalone="yes"?>
<Relationships xmlns="http://schemas.openxmlformats.org/package/2006/relationships"><Relationship Id="rId1" Type="http://schemas.openxmlformats.org/officeDocument/2006/relationships/themeOverride" Target="../theme/themeOverride32.xml"/><Relationship Id="rId2" Type="http://schemas.openxmlformats.org/officeDocument/2006/relationships/slideMaster" Target="../slideMasters/slideMaster19.xml"/></Relationships>
</file>

<file path=ppt/slideLayouts/_rels/slideLayout438.xml.rels><?xml version="1.0" encoding="UTF-8" standalone="yes"?>
<Relationships xmlns="http://schemas.openxmlformats.org/package/2006/relationships"><Relationship Id="rId1" Type="http://schemas.openxmlformats.org/officeDocument/2006/relationships/themeOverride" Target="../theme/themeOverride33.xml"/><Relationship Id="rId2" Type="http://schemas.openxmlformats.org/officeDocument/2006/relationships/slideMaster" Target="../slideMasters/slideMaster19.xml"/></Relationships>
</file>

<file path=ppt/slideLayouts/_rels/slideLayout439.xml.rels><?xml version="1.0" encoding="UTF-8" standalone="yes"?>
<Relationships xmlns="http://schemas.openxmlformats.org/package/2006/relationships"><Relationship Id="rId1" Type="http://schemas.openxmlformats.org/officeDocument/2006/relationships/themeOverride" Target="../theme/themeOverride34.xml"/><Relationship Id="rId2"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themeOverride" Target="../theme/themeOverride35.xml"/><Relationship Id="rId2" Type="http://schemas.openxmlformats.org/officeDocument/2006/relationships/slideMaster" Target="../slideMasters/slideMaster19.xml"/></Relationships>
</file>

<file path=ppt/slideLayouts/_rels/slideLayout441.xml.rels><?xml version="1.0" encoding="UTF-8" standalone="yes"?>
<Relationships xmlns="http://schemas.openxmlformats.org/package/2006/relationships"><Relationship Id="rId1" Type="http://schemas.openxmlformats.org/officeDocument/2006/relationships/themeOverride" Target="../theme/themeOverride36.xml"/><Relationship Id="rId2" Type="http://schemas.openxmlformats.org/officeDocument/2006/relationships/slideMaster" Target="../slideMasters/slideMaster19.xml"/></Relationships>
</file>

<file path=ppt/slideLayouts/_rels/slideLayout442.xml.rels><?xml version="1.0" encoding="UTF-8" standalone="yes"?>
<Relationships xmlns="http://schemas.openxmlformats.org/package/2006/relationships"><Relationship Id="rId1" Type="http://schemas.openxmlformats.org/officeDocument/2006/relationships/themeOverride" Target="../theme/themeOverride37.xml"/><Relationship Id="rId2" Type="http://schemas.openxmlformats.org/officeDocument/2006/relationships/slideMaster" Target="../slideMasters/slideMaster1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9.xml.rels><?xml version="1.0" encoding="UTF-8" standalone="yes"?>
<Relationships xmlns="http://schemas.openxmlformats.org/package/2006/relationships"><Relationship Id="rId1" Type="http://schemas.openxmlformats.org/officeDocument/2006/relationships/themeOverride" Target="../theme/themeOverride38.xml"/><Relationship Id="rId2"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themeOverride" Target="../theme/themeOverride39.xml"/><Relationship Id="rId2" Type="http://schemas.openxmlformats.org/officeDocument/2006/relationships/slideMaster" Target="../slideMasters/slideMaster20.xml"/></Relationships>
</file>

<file path=ppt/slideLayouts/_rels/slideLayout471.xml.rels><?xml version="1.0" encoding="UTF-8" standalone="yes"?>
<Relationships xmlns="http://schemas.openxmlformats.org/package/2006/relationships"><Relationship Id="rId1" Type="http://schemas.openxmlformats.org/officeDocument/2006/relationships/themeOverride" Target="../theme/themeOverride40.xml"/><Relationship Id="rId2" Type="http://schemas.openxmlformats.org/officeDocument/2006/relationships/slideMaster" Target="../slideMasters/slideMaster20.xml"/></Relationships>
</file>

<file path=ppt/slideLayouts/_rels/slideLayout472.xml.rels><?xml version="1.0" encoding="UTF-8" standalone="yes"?>
<Relationships xmlns="http://schemas.openxmlformats.org/package/2006/relationships"><Relationship Id="rId1" Type="http://schemas.openxmlformats.org/officeDocument/2006/relationships/themeOverride" Target="../theme/themeOverride41.xml"/><Relationship Id="rId2" Type="http://schemas.openxmlformats.org/officeDocument/2006/relationships/slideMaster" Target="../slideMasters/slideMaster20.xml"/></Relationships>
</file>

<file path=ppt/slideLayouts/_rels/slideLayout473.xml.rels><?xml version="1.0" encoding="UTF-8" standalone="yes"?>
<Relationships xmlns="http://schemas.openxmlformats.org/package/2006/relationships"><Relationship Id="rId1" Type="http://schemas.openxmlformats.org/officeDocument/2006/relationships/themeOverride" Target="../theme/themeOverride42.xml"/><Relationship Id="rId2" Type="http://schemas.openxmlformats.org/officeDocument/2006/relationships/slideMaster" Target="../slideMasters/slideMaster20.xml"/></Relationships>
</file>

<file path=ppt/slideLayouts/_rels/slideLayout474.xml.rels><?xml version="1.0" encoding="UTF-8" standalone="yes"?>
<Relationships xmlns="http://schemas.openxmlformats.org/package/2006/relationships"><Relationship Id="rId1" Type="http://schemas.openxmlformats.org/officeDocument/2006/relationships/themeOverride" Target="../theme/themeOverride43.xml"/><Relationship Id="rId2" Type="http://schemas.openxmlformats.org/officeDocument/2006/relationships/slideMaster" Target="../slideMasters/slideMaster2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6.xml.rels><?xml version="1.0" encoding="UTF-8" standalone="yes"?>
<Relationships xmlns="http://schemas.openxmlformats.org/package/2006/relationships"><Relationship Id="rId1" Type="http://schemas.openxmlformats.org/officeDocument/2006/relationships/themeOverride" Target="../theme/themeOverride44.xml"/><Relationship Id="rId2" Type="http://schemas.openxmlformats.org/officeDocument/2006/relationships/slideMaster" Target="../slideMasters/slideMaster20.xml"/></Relationships>
</file>

<file path=ppt/slideLayouts/_rels/slideLayout477.xml.rels><?xml version="1.0" encoding="UTF-8" standalone="yes"?>
<Relationships xmlns="http://schemas.openxmlformats.org/package/2006/relationships"><Relationship Id="rId1" Type="http://schemas.openxmlformats.org/officeDocument/2006/relationships/themeOverride" Target="../theme/themeOverride45.xml"/><Relationship Id="rId2" Type="http://schemas.openxmlformats.org/officeDocument/2006/relationships/slideMaster" Target="../slideMasters/slideMaster20.xml"/></Relationships>
</file>

<file path=ppt/slideLayouts/_rels/slideLayout478.xml.rels><?xml version="1.0" encoding="UTF-8" standalone="yes"?>
<Relationships xmlns="http://schemas.openxmlformats.org/package/2006/relationships"><Relationship Id="rId1" Type="http://schemas.openxmlformats.org/officeDocument/2006/relationships/themeOverride" Target="../theme/themeOverride46.xml"/><Relationship Id="rId2" Type="http://schemas.openxmlformats.org/officeDocument/2006/relationships/slideMaster" Target="../slideMasters/slideMaster20.xml"/></Relationships>
</file>

<file path=ppt/slideLayouts/_rels/slideLayout479.xml.rels><?xml version="1.0" encoding="UTF-8" standalone="yes"?>
<Relationships xmlns="http://schemas.openxmlformats.org/package/2006/relationships"><Relationship Id="rId1" Type="http://schemas.openxmlformats.org/officeDocument/2006/relationships/themeOverride" Target="../theme/themeOverride47.xml"/><Relationship Id="rId2"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themeOverride" Target="../theme/themeOverride48.xml"/><Relationship Id="rId2" Type="http://schemas.openxmlformats.org/officeDocument/2006/relationships/slideMaster" Target="../slideMasters/slideMaster20.xml"/></Relationships>
</file>

<file path=ppt/slideLayouts/_rels/slideLayout481.xml.rels><?xml version="1.0" encoding="UTF-8" standalone="yes"?>
<Relationships xmlns="http://schemas.openxmlformats.org/package/2006/relationships"><Relationship Id="rId1" Type="http://schemas.openxmlformats.org/officeDocument/2006/relationships/themeOverride" Target="../theme/themeOverride49.xml"/><Relationship Id="rId2" Type="http://schemas.openxmlformats.org/officeDocument/2006/relationships/slideMaster" Target="../slideMasters/slideMaster20.xml"/></Relationships>
</file>

<file path=ppt/slideLayouts/_rels/slideLayout482.xml.rels><?xml version="1.0" encoding="UTF-8" standalone="yes"?>
<Relationships xmlns="http://schemas.openxmlformats.org/package/2006/relationships"><Relationship Id="rId1" Type="http://schemas.openxmlformats.org/officeDocument/2006/relationships/themeOverride" Target="../theme/themeOverride50.xml"/><Relationship Id="rId2" Type="http://schemas.openxmlformats.org/officeDocument/2006/relationships/slideMaster" Target="../slideMasters/slideMaster20.xml"/></Relationships>
</file>

<file path=ppt/slideLayouts/_rels/slideLayout483.xml.rels><?xml version="1.0" encoding="UTF-8" standalone="yes"?>
<Relationships xmlns="http://schemas.openxmlformats.org/package/2006/relationships"><Relationship Id="rId1" Type="http://schemas.openxmlformats.org/officeDocument/2006/relationships/themeOverride" Target="../theme/themeOverride51.xml"/><Relationship Id="rId2" Type="http://schemas.openxmlformats.org/officeDocument/2006/relationships/slideMaster" Target="../slideMasters/slideMaster20.xml"/></Relationships>
</file>

<file path=ppt/slideLayouts/_rels/slideLayout484.xml.rels><?xml version="1.0" encoding="UTF-8" standalone="yes"?>
<Relationships xmlns="http://schemas.openxmlformats.org/package/2006/relationships"><Relationship Id="rId1" Type="http://schemas.openxmlformats.org/officeDocument/2006/relationships/themeOverride" Target="../theme/themeOverride52.xml"/><Relationship Id="rId2" Type="http://schemas.openxmlformats.org/officeDocument/2006/relationships/slideMaster" Target="../slideMasters/slideMaster2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7.xml.rels><?xml version="1.0" encoding="UTF-8" standalone="yes"?>
<Relationships xmlns="http://schemas.openxmlformats.org/package/2006/relationships"><Relationship Id="rId1" Type="http://schemas.openxmlformats.org/officeDocument/2006/relationships/themeOverride" Target="../theme/themeOverride53.xml"/><Relationship Id="rId2" Type="http://schemas.openxmlformats.org/officeDocument/2006/relationships/slideMaster" Target="../slideMasters/slideMaster21.xml"/></Relationships>
</file>

<file path=ppt/slideLayouts/_rels/slideLayout488.xml.rels><?xml version="1.0" encoding="UTF-8" standalone="yes"?>
<Relationships xmlns="http://schemas.openxmlformats.org/package/2006/relationships"><Relationship Id="rId1" Type="http://schemas.openxmlformats.org/officeDocument/2006/relationships/themeOverride" Target="../theme/themeOverride54.xml"/><Relationship Id="rId2" Type="http://schemas.openxmlformats.org/officeDocument/2006/relationships/slideMaster" Target="../slideMasters/slideMaster21.xml"/></Relationships>
</file>

<file path=ppt/slideLayouts/_rels/slideLayout489.xml.rels><?xml version="1.0" encoding="UTF-8" standalone="yes"?>
<Relationships xmlns="http://schemas.openxmlformats.org/package/2006/relationships"><Relationship Id="rId1" Type="http://schemas.openxmlformats.org/officeDocument/2006/relationships/themeOverride" Target="../theme/themeOverride55.xml"/><Relationship Id="rId2"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themeOverride" Target="../theme/themeOverride56.xml"/><Relationship Id="rId2" Type="http://schemas.openxmlformats.org/officeDocument/2006/relationships/slideMaster" Target="../slideMasters/slideMaster21.xml"/></Relationships>
</file>

<file path=ppt/slideLayouts/_rels/slideLayout491.xml.rels><?xml version="1.0" encoding="UTF-8" standalone="yes"?>
<Relationships xmlns="http://schemas.openxmlformats.org/package/2006/relationships"><Relationship Id="rId1" Type="http://schemas.openxmlformats.org/officeDocument/2006/relationships/themeOverride" Target="../theme/themeOverride57.xml"/><Relationship Id="rId2" Type="http://schemas.openxmlformats.org/officeDocument/2006/relationships/slideMaster" Target="../slideMasters/slideMaster21.xml"/></Relationships>
</file>

<file path=ppt/slideLayouts/_rels/slideLayout492.xml.rels><?xml version="1.0" encoding="UTF-8" standalone="yes"?>
<Relationships xmlns="http://schemas.openxmlformats.org/package/2006/relationships"><Relationship Id="rId1" Type="http://schemas.openxmlformats.org/officeDocument/2006/relationships/themeOverride" Target="../theme/themeOverride58.xml"/><Relationship Id="rId2" Type="http://schemas.openxmlformats.org/officeDocument/2006/relationships/slideMaster" Target="../slideMasters/slideMaster21.xml"/></Relationships>
</file>

<file path=ppt/slideLayouts/_rels/slideLayout493.xml.rels><?xml version="1.0" encoding="UTF-8" standalone="yes"?>
<Relationships xmlns="http://schemas.openxmlformats.org/package/2006/relationships"><Relationship Id="rId1" Type="http://schemas.openxmlformats.org/officeDocument/2006/relationships/themeOverride" Target="../theme/themeOverride59.xml"/><Relationship Id="rId2" Type="http://schemas.openxmlformats.org/officeDocument/2006/relationships/slideMaster" Target="../slideMasters/slideMaster21.xml"/></Relationships>
</file>

<file path=ppt/slideLayouts/_rels/slideLayout494.xml.rels><?xml version="1.0" encoding="UTF-8" standalone="yes"?>
<Relationships xmlns="http://schemas.openxmlformats.org/package/2006/relationships"><Relationship Id="rId1" Type="http://schemas.openxmlformats.org/officeDocument/2006/relationships/themeOverride" Target="../theme/themeOverride60.xml"/><Relationship Id="rId2" Type="http://schemas.openxmlformats.org/officeDocument/2006/relationships/slideMaster" Target="../slideMasters/slideMaster21.xml"/></Relationships>
</file>

<file path=ppt/slideLayouts/_rels/slideLayout495.xml.rels><?xml version="1.0" encoding="UTF-8" standalone="yes"?>
<Relationships xmlns="http://schemas.openxmlformats.org/package/2006/relationships"><Relationship Id="rId1" Type="http://schemas.openxmlformats.org/officeDocument/2006/relationships/themeOverride" Target="../theme/themeOverride61.xml"/><Relationship Id="rId2" Type="http://schemas.openxmlformats.org/officeDocument/2006/relationships/slideMaster" Target="../slideMasters/slideMaster21.xml"/></Relationships>
</file>

<file path=ppt/slideLayouts/_rels/slideLayout496.xml.rels><?xml version="1.0" encoding="UTF-8" standalone="yes"?>
<Relationships xmlns="http://schemas.openxmlformats.org/package/2006/relationships"><Relationship Id="rId1" Type="http://schemas.openxmlformats.org/officeDocument/2006/relationships/themeOverride" Target="../theme/themeOverride62.xml"/><Relationship Id="rId2" Type="http://schemas.openxmlformats.org/officeDocument/2006/relationships/slideMaster" Target="../slideMasters/slideMaster2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1.xml.rels><?xml version="1.0" encoding="UTF-8" standalone="yes"?>
<Relationships xmlns="http://schemas.openxmlformats.org/package/2006/relationships"><Relationship Id="rId1" Type="http://schemas.openxmlformats.org/officeDocument/2006/relationships/themeOverride" Target="../theme/themeOverride63.xml"/><Relationship Id="rId2"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1" Type="http://schemas.openxmlformats.org/officeDocument/2006/relationships/themeOverride" Target="../theme/themeOverride64.xml"/><Relationship Id="rId2" Type="http://schemas.openxmlformats.org/officeDocument/2006/relationships/slideMaster" Target="../slideMasters/slideMaster21.xml"/></Relationships>
</file>

<file path=ppt/slideLayouts/_rels/slideLayout503.xml.rels><?xml version="1.0" encoding="UTF-8" standalone="yes"?>
<Relationships xmlns="http://schemas.openxmlformats.org/package/2006/relationships"><Relationship Id="rId1" Type="http://schemas.openxmlformats.org/officeDocument/2006/relationships/themeOverride" Target="../theme/themeOverride65.xml"/><Relationship Id="rId2"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1" Type="http://schemas.openxmlformats.org/officeDocument/2006/relationships/themeOverride" Target="../theme/themeOverride66.xml"/><Relationship Id="rId2"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1" Type="http://schemas.openxmlformats.org/officeDocument/2006/relationships/themeOverride" Target="../theme/themeOverride67.xml"/><Relationship Id="rId2" Type="http://schemas.openxmlformats.org/officeDocument/2006/relationships/slideMaster" Target="../slideMasters/slideMaster21.xml"/></Relationships>
</file>

<file path=ppt/slideLayouts/_rels/slideLayout506.xml.rels><?xml version="1.0" encoding="UTF-8" standalone="yes"?>
<Relationships xmlns="http://schemas.openxmlformats.org/package/2006/relationships"><Relationship Id="rId1" Type="http://schemas.openxmlformats.org/officeDocument/2006/relationships/themeOverride" Target="../theme/themeOverride68.xml"/><Relationship Id="rId2" Type="http://schemas.openxmlformats.org/officeDocument/2006/relationships/slideMaster" Target="../slideMasters/slideMaster21.xml"/></Relationships>
</file>

<file path=ppt/slideLayouts/_rels/slideLayout507.xml.rels><?xml version="1.0" encoding="UTF-8" standalone="yes"?>
<Relationships xmlns="http://schemas.openxmlformats.org/package/2006/relationships"><Relationship Id="rId1" Type="http://schemas.openxmlformats.org/officeDocument/2006/relationships/themeOverride" Target="../theme/themeOverride69.xml"/><Relationship Id="rId2" Type="http://schemas.openxmlformats.org/officeDocument/2006/relationships/slideMaster" Target="../slideMasters/slideMaster21.xml"/></Relationships>
</file>

<file path=ppt/slideLayouts/_rels/slideLayout508.xml.rels><?xml version="1.0" encoding="UTF-8" standalone="yes"?>
<Relationships xmlns="http://schemas.openxmlformats.org/package/2006/relationships"><Relationship Id="rId1" Type="http://schemas.openxmlformats.org/officeDocument/2006/relationships/themeOverride" Target="../theme/themeOverride70.xml"/><Relationship Id="rId2" Type="http://schemas.openxmlformats.org/officeDocument/2006/relationships/slideMaster" Target="../slideMasters/slideMaster21.xml"/></Relationships>
</file>

<file path=ppt/slideLayouts/_rels/slideLayout509.xml.rels><?xml version="1.0" encoding="UTF-8" standalone="yes"?>
<Relationships xmlns="http://schemas.openxmlformats.org/package/2006/relationships"><Relationship Id="rId1" Type="http://schemas.openxmlformats.org/officeDocument/2006/relationships/themeOverride" Target="../theme/themeOverride71.xml"/><Relationship Id="rId2"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themeOverride" Target="../theme/themeOverride72.xml"/><Relationship Id="rId2"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1" Type="http://schemas.openxmlformats.org/officeDocument/2006/relationships/themeOverride" Target="../theme/themeOverride73.xml"/><Relationship Id="rId2" Type="http://schemas.openxmlformats.org/officeDocument/2006/relationships/slideMaster" Target="../slideMasters/slideMaster21.xml"/></Relationships>
</file>

<file path=ppt/slideLayouts/_rels/slideLayout512.xml.rels><?xml version="1.0" encoding="UTF-8" standalone="yes"?>
<Relationships xmlns="http://schemas.openxmlformats.org/package/2006/relationships"><Relationship Id="rId1" Type="http://schemas.openxmlformats.org/officeDocument/2006/relationships/themeOverride" Target="../theme/themeOverride74.xml"/><Relationship Id="rId2"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1" Type="http://schemas.openxmlformats.org/officeDocument/2006/relationships/themeOverride" Target="../theme/themeOverride75.xml"/><Relationship Id="rId2"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1" Type="http://schemas.openxmlformats.org/officeDocument/2006/relationships/themeOverride" Target="../theme/themeOverride76.xml"/><Relationship Id="rId2"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1" Type="http://schemas.openxmlformats.org/officeDocument/2006/relationships/themeOverride" Target="../theme/themeOverride77.xml"/><Relationship Id="rId2"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themeOverride" Target="../theme/themeOverride78.xml"/><Relationship Id="rId2"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themeOverride" Target="../theme/themeOverride79.xml"/><Relationship Id="rId2"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themeOverride" Target="../theme/themeOverride80.xml"/><Relationship Id="rId2"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themeOverride" Target="../theme/themeOverride81.xml"/><Relationship Id="rId2"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themeOverride" Target="../theme/themeOverride82.xml"/><Relationship Id="rId2"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themeOverride" Target="../theme/themeOverride83.xml"/><Relationship Id="rId2"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themeOverride" Target="../theme/themeOverride84.xml"/><Relationship Id="rId2"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themeOverride" Target="../theme/themeOverride85.xml"/><Relationship Id="rId2"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themeOverride" Target="../theme/themeOverride86.xml"/><Relationship Id="rId2"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themeOverride" Target="../theme/themeOverride87.xml"/><Relationship Id="rId2"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themeOverride" Target="../theme/themeOverride88.xml"/><Relationship Id="rId2"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themeOverride" Target="../theme/themeOverride89.xml"/><Relationship Id="rId2"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themeOverride" Target="../theme/themeOverride90.xml"/><Relationship Id="rId2"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themeOverride" Target="../theme/themeOverride91.xml"/><Relationship Id="rId2"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6.xml.rels><?xml version="1.0" encoding="UTF-8" standalone="yes"?>
<Relationships xmlns="http://schemas.openxmlformats.org/package/2006/relationships"><Relationship Id="rId1" Type="http://schemas.openxmlformats.org/officeDocument/2006/relationships/themeOverride" Target="../theme/themeOverride92.xml"/><Relationship Id="rId2"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themeOverride" Target="../theme/themeOverride93.xml"/><Relationship Id="rId2" Type="http://schemas.openxmlformats.org/officeDocument/2006/relationships/slideMaster" Target="../slideMasters/slideMaster2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4.xml.rels><?xml version="1.0" encoding="UTF-8" standalone="yes"?>
<Relationships xmlns="http://schemas.openxmlformats.org/package/2006/relationships"><Relationship Id="rId1" Type="http://schemas.openxmlformats.org/officeDocument/2006/relationships/themeOverride" Target="../theme/themeOverride94.xml"/><Relationship Id="rId2" Type="http://schemas.openxmlformats.org/officeDocument/2006/relationships/slideMaster" Target="../slideMasters/slideMaster21.xml"/></Relationships>
</file>

<file path=ppt/slideLayouts/_rels/slideLayout545.xml.rels><?xml version="1.0" encoding="UTF-8" standalone="yes"?>
<Relationships xmlns="http://schemas.openxmlformats.org/package/2006/relationships"><Relationship Id="rId1" Type="http://schemas.openxmlformats.org/officeDocument/2006/relationships/themeOverride" Target="../theme/themeOverride95.xml"/><Relationship Id="rId2" Type="http://schemas.openxmlformats.org/officeDocument/2006/relationships/slideMaster" Target="../slideMasters/slideMaster21.xml"/></Relationships>
</file>

<file path=ppt/slideLayouts/_rels/slideLayout546.xml.rels><?xml version="1.0" encoding="UTF-8" standalone="yes"?>
<Relationships xmlns="http://schemas.openxmlformats.org/package/2006/relationships"><Relationship Id="rId1" Type="http://schemas.openxmlformats.org/officeDocument/2006/relationships/themeOverride" Target="../theme/themeOverride96.xml"/><Relationship Id="rId2" Type="http://schemas.openxmlformats.org/officeDocument/2006/relationships/slideMaster" Target="../slideMasters/slideMaster21.xml"/></Relationships>
</file>

<file path=ppt/slideLayouts/_rels/slideLayout547.xml.rels><?xml version="1.0" encoding="UTF-8" standalone="yes"?>
<Relationships xmlns="http://schemas.openxmlformats.org/package/2006/relationships"><Relationship Id="rId1" Type="http://schemas.openxmlformats.org/officeDocument/2006/relationships/themeOverride" Target="../theme/themeOverride97.xml"/><Relationship Id="rId2" Type="http://schemas.openxmlformats.org/officeDocument/2006/relationships/slideMaster" Target="../slideMasters/slideMaster21.xml"/></Relationships>
</file>

<file path=ppt/slideLayouts/_rels/slideLayout548.xml.rels><?xml version="1.0" encoding="UTF-8" standalone="yes"?>
<Relationships xmlns="http://schemas.openxmlformats.org/package/2006/relationships"><Relationship Id="rId1" Type="http://schemas.openxmlformats.org/officeDocument/2006/relationships/themeOverride" Target="../theme/themeOverride98.xml"/><Relationship Id="rId2" Type="http://schemas.openxmlformats.org/officeDocument/2006/relationships/slideMaster" Target="../slideMasters/slideMaster21.xml"/></Relationships>
</file>

<file path=ppt/slideLayouts/_rels/slideLayout549.xml.rels><?xml version="1.0" encoding="UTF-8" standalone="yes"?>
<Relationships xmlns="http://schemas.openxmlformats.org/package/2006/relationships"><Relationship Id="rId1" Type="http://schemas.openxmlformats.org/officeDocument/2006/relationships/themeOverride" Target="../theme/themeOverride99.xml"/><Relationship Id="rId2"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themeOverride" Target="../theme/themeOverride100.xml"/><Relationship Id="rId2" Type="http://schemas.openxmlformats.org/officeDocument/2006/relationships/slideMaster" Target="../slideMasters/slideMaster2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3.xml.rels><?xml version="1.0" encoding="UTF-8" standalone="yes"?>
<Relationships xmlns="http://schemas.openxmlformats.org/package/2006/relationships"><Relationship Id="rId1" Type="http://schemas.openxmlformats.org/officeDocument/2006/relationships/themeOverride" Target="../theme/themeOverride101.xml"/><Relationship Id="rId2" Type="http://schemas.openxmlformats.org/officeDocument/2006/relationships/slideMaster" Target="../slideMasters/slideMaster22.xml"/></Relationships>
</file>

<file path=ppt/slideLayouts/_rels/slideLayout554.xml.rels><?xml version="1.0" encoding="UTF-8" standalone="yes"?>
<Relationships xmlns="http://schemas.openxmlformats.org/package/2006/relationships"><Relationship Id="rId1" Type="http://schemas.openxmlformats.org/officeDocument/2006/relationships/themeOverride" Target="../theme/themeOverride102.xml"/><Relationship Id="rId2" Type="http://schemas.openxmlformats.org/officeDocument/2006/relationships/slideMaster" Target="../slideMasters/slideMaster22.xml"/></Relationships>
</file>

<file path=ppt/slideLayouts/_rels/slideLayout555.xml.rels><?xml version="1.0" encoding="UTF-8" standalone="yes"?>
<Relationships xmlns="http://schemas.openxmlformats.org/package/2006/relationships"><Relationship Id="rId1" Type="http://schemas.openxmlformats.org/officeDocument/2006/relationships/themeOverride" Target="../theme/themeOverride103.xml"/><Relationship Id="rId2" Type="http://schemas.openxmlformats.org/officeDocument/2006/relationships/slideMaster" Target="../slideMasters/slideMaster22.xml"/></Relationships>
</file>

<file path=ppt/slideLayouts/_rels/slideLayout556.xml.rels><?xml version="1.0" encoding="UTF-8" standalone="yes"?>
<Relationships xmlns="http://schemas.openxmlformats.org/package/2006/relationships"><Relationship Id="rId1" Type="http://schemas.openxmlformats.org/officeDocument/2006/relationships/themeOverride" Target="../theme/themeOverride104.xml"/><Relationship Id="rId2" Type="http://schemas.openxmlformats.org/officeDocument/2006/relationships/slideMaster" Target="../slideMasters/slideMaster22.xml"/></Relationships>
</file>

<file path=ppt/slideLayouts/_rels/slideLayout557.xml.rels><?xml version="1.0" encoding="UTF-8" standalone="yes"?>
<Relationships xmlns="http://schemas.openxmlformats.org/package/2006/relationships"><Relationship Id="rId1" Type="http://schemas.openxmlformats.org/officeDocument/2006/relationships/themeOverride" Target="../theme/themeOverride105.xml"/><Relationship Id="rId2" Type="http://schemas.openxmlformats.org/officeDocument/2006/relationships/slideMaster" Target="../slideMasters/slideMaster22.xml"/></Relationships>
</file>

<file path=ppt/slideLayouts/_rels/slideLayout558.xml.rels><?xml version="1.0" encoding="UTF-8" standalone="yes"?>
<Relationships xmlns="http://schemas.openxmlformats.org/package/2006/relationships"><Relationship Id="rId1" Type="http://schemas.openxmlformats.org/officeDocument/2006/relationships/themeOverride" Target="../theme/themeOverride106.xml"/><Relationship Id="rId2" Type="http://schemas.openxmlformats.org/officeDocument/2006/relationships/slideMaster" Target="../slideMasters/slideMaster22.xml"/></Relationships>
</file>

<file path=ppt/slideLayouts/_rels/slideLayout559.xml.rels><?xml version="1.0" encoding="UTF-8" standalone="yes"?>
<Relationships xmlns="http://schemas.openxmlformats.org/package/2006/relationships"><Relationship Id="rId1" Type="http://schemas.openxmlformats.org/officeDocument/2006/relationships/themeOverride" Target="../theme/themeOverride107.xml"/><Relationship Id="rId2" Type="http://schemas.openxmlformats.org/officeDocument/2006/relationships/slideMaster" Target="../slideMasters/slideMaster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themeOverride" Target="../theme/themeOverride108.xml"/><Relationship Id="rId2" Type="http://schemas.openxmlformats.org/officeDocument/2006/relationships/slideMaster" Target="../slideMasters/slideMaster22.xml"/></Relationships>
</file>

<file path=ppt/slideLayouts/_rels/slideLayout561.xml.rels><?xml version="1.0" encoding="UTF-8" standalone="yes"?>
<Relationships xmlns="http://schemas.openxmlformats.org/package/2006/relationships"><Relationship Id="rId1" Type="http://schemas.openxmlformats.org/officeDocument/2006/relationships/themeOverride" Target="../theme/themeOverride109.xml"/><Relationship Id="rId2" Type="http://schemas.openxmlformats.org/officeDocument/2006/relationships/slideMaster" Target="../slideMasters/slideMaster22.xml"/></Relationships>
</file>

<file path=ppt/slideLayouts/_rels/slideLayout562.xml.rels><?xml version="1.0" encoding="UTF-8" standalone="yes"?>
<Relationships xmlns="http://schemas.openxmlformats.org/package/2006/relationships"><Relationship Id="rId1" Type="http://schemas.openxmlformats.org/officeDocument/2006/relationships/themeOverride" Target="../theme/themeOverride110.xml"/><Relationship Id="rId2" Type="http://schemas.openxmlformats.org/officeDocument/2006/relationships/slideMaster" Target="../slideMasters/slideMaster2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7.xml.rels><?xml version="1.0" encoding="UTF-8" standalone="yes"?>
<Relationships xmlns="http://schemas.openxmlformats.org/package/2006/relationships"><Relationship Id="rId1" Type="http://schemas.openxmlformats.org/officeDocument/2006/relationships/themeOverride" Target="../theme/themeOverride111.xml"/><Relationship Id="rId2" Type="http://schemas.openxmlformats.org/officeDocument/2006/relationships/slideMaster" Target="../slideMasters/slideMaster22.xml"/></Relationships>
</file>

<file path=ppt/slideLayouts/_rels/slideLayout568.xml.rels><?xml version="1.0" encoding="UTF-8" standalone="yes"?>
<Relationships xmlns="http://schemas.openxmlformats.org/package/2006/relationships"><Relationship Id="rId1" Type="http://schemas.openxmlformats.org/officeDocument/2006/relationships/themeOverride" Target="../theme/themeOverride112.xml"/><Relationship Id="rId2" Type="http://schemas.openxmlformats.org/officeDocument/2006/relationships/slideMaster" Target="../slideMasters/slideMaster22.xml"/></Relationships>
</file>

<file path=ppt/slideLayouts/_rels/slideLayout569.xml.rels><?xml version="1.0" encoding="UTF-8" standalone="yes"?>
<Relationships xmlns="http://schemas.openxmlformats.org/package/2006/relationships"><Relationship Id="rId1" Type="http://schemas.openxmlformats.org/officeDocument/2006/relationships/themeOverride" Target="../theme/themeOverride113.xml"/><Relationship Id="rId2"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themeOverride" Target="../theme/themeOverride114.xml"/><Relationship Id="rId2" Type="http://schemas.openxmlformats.org/officeDocument/2006/relationships/slideMaster" Target="../slideMasters/slideMaster22.xml"/></Relationships>
</file>

<file path=ppt/slideLayouts/_rels/slideLayout571.xml.rels><?xml version="1.0" encoding="UTF-8" standalone="yes"?>
<Relationships xmlns="http://schemas.openxmlformats.org/package/2006/relationships"><Relationship Id="rId1" Type="http://schemas.openxmlformats.org/officeDocument/2006/relationships/themeOverride" Target="../theme/themeOverride115.xml"/><Relationship Id="rId2" Type="http://schemas.openxmlformats.org/officeDocument/2006/relationships/slideMaster" Target="../slideMasters/slideMaster22.xml"/></Relationships>
</file>

<file path=ppt/slideLayouts/_rels/slideLayout572.xml.rels><?xml version="1.0" encoding="UTF-8" standalone="yes"?>
<Relationships xmlns="http://schemas.openxmlformats.org/package/2006/relationships"><Relationship Id="rId1" Type="http://schemas.openxmlformats.org/officeDocument/2006/relationships/themeOverride" Target="../theme/themeOverride116.xml"/><Relationship Id="rId2" Type="http://schemas.openxmlformats.org/officeDocument/2006/relationships/slideMaster" Target="../slideMasters/slideMaster22.xml"/></Relationships>
</file>

<file path=ppt/slideLayouts/_rels/slideLayout573.xml.rels><?xml version="1.0" encoding="UTF-8" standalone="yes"?>
<Relationships xmlns="http://schemas.openxmlformats.org/package/2006/relationships"><Relationship Id="rId1" Type="http://schemas.openxmlformats.org/officeDocument/2006/relationships/themeOverride" Target="../theme/themeOverride117.xml"/><Relationship Id="rId2" Type="http://schemas.openxmlformats.org/officeDocument/2006/relationships/slideMaster" Target="../slideMasters/slideMaster22.xml"/></Relationships>
</file>

<file path=ppt/slideLayouts/_rels/slideLayout574.xml.rels><?xml version="1.0" encoding="UTF-8" standalone="yes"?>
<Relationships xmlns="http://schemas.openxmlformats.org/package/2006/relationships"><Relationship Id="rId1" Type="http://schemas.openxmlformats.org/officeDocument/2006/relationships/themeOverride" Target="../theme/themeOverride118.xml"/><Relationship Id="rId2" Type="http://schemas.openxmlformats.org/officeDocument/2006/relationships/slideMaster" Target="../slideMasters/slideMaster22.xml"/></Relationships>
</file>

<file path=ppt/slideLayouts/_rels/slideLayout575.xml.rels><?xml version="1.0" encoding="UTF-8" standalone="yes"?>
<Relationships xmlns="http://schemas.openxmlformats.org/package/2006/relationships"><Relationship Id="rId1" Type="http://schemas.openxmlformats.org/officeDocument/2006/relationships/themeOverride" Target="../theme/themeOverride119.xml"/><Relationship Id="rId2" Type="http://schemas.openxmlformats.org/officeDocument/2006/relationships/slideMaster" Target="../slideMasters/slideMaster22.xml"/></Relationships>
</file>

<file path=ppt/slideLayouts/_rels/slideLayout576.xml.rels><?xml version="1.0" encoding="UTF-8" standalone="yes"?>
<Relationships xmlns="http://schemas.openxmlformats.org/package/2006/relationships"><Relationship Id="rId1" Type="http://schemas.openxmlformats.org/officeDocument/2006/relationships/themeOverride" Target="../theme/themeOverride120.xml"/><Relationship Id="rId2" Type="http://schemas.openxmlformats.org/officeDocument/2006/relationships/slideMaster" Target="../slideMasters/slideMaster22.xml"/></Relationships>
</file>

<file path=ppt/slideLayouts/_rels/slideLayout577.xml.rels><?xml version="1.0" encoding="UTF-8" standalone="yes"?>
<Relationships xmlns="http://schemas.openxmlformats.org/package/2006/relationships"><Relationship Id="rId1" Type="http://schemas.openxmlformats.org/officeDocument/2006/relationships/themeOverride" Target="../theme/themeOverride121.xml"/><Relationship Id="rId2" Type="http://schemas.openxmlformats.org/officeDocument/2006/relationships/slideMaster" Target="../slideMasters/slideMaster22.xml"/></Relationships>
</file>

<file path=ppt/slideLayouts/_rels/slideLayout578.xml.rels><?xml version="1.0" encoding="UTF-8" standalone="yes"?>
<Relationships xmlns="http://schemas.openxmlformats.org/package/2006/relationships"><Relationship Id="rId1" Type="http://schemas.openxmlformats.org/officeDocument/2006/relationships/themeOverride" Target="../theme/themeOverride122.xml"/><Relationship Id="rId2" Type="http://schemas.openxmlformats.org/officeDocument/2006/relationships/slideMaster" Target="../slideMasters/slideMaster22.xml"/></Relationships>
</file>

<file path=ppt/slideLayouts/_rels/slideLayout579.xml.rels><?xml version="1.0" encoding="UTF-8" standalone="yes"?>
<Relationships xmlns="http://schemas.openxmlformats.org/package/2006/relationships"><Relationship Id="rId1" Type="http://schemas.openxmlformats.org/officeDocument/2006/relationships/themeOverride" Target="../theme/themeOverride123.xml"/><Relationship Id="rId2"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themeOverride" Target="../theme/themeOverride124.xml"/><Relationship Id="rId2" Type="http://schemas.openxmlformats.org/officeDocument/2006/relationships/slideMaster" Target="../slideMasters/slideMaster22.xml"/></Relationships>
</file>

<file path=ppt/slideLayouts/_rels/slideLayout581.xml.rels><?xml version="1.0" encoding="UTF-8" standalone="yes"?>
<Relationships xmlns="http://schemas.openxmlformats.org/package/2006/relationships"><Relationship Id="rId1" Type="http://schemas.openxmlformats.org/officeDocument/2006/relationships/themeOverride" Target="../theme/themeOverride125.xml"/><Relationship Id="rId2" Type="http://schemas.openxmlformats.org/officeDocument/2006/relationships/slideMaster" Target="../slideMasters/slideMaster22.xml"/></Relationships>
</file>

<file path=ppt/slideLayouts/_rels/slideLayout582.xml.rels><?xml version="1.0" encoding="UTF-8" standalone="yes"?>
<Relationships xmlns="http://schemas.openxmlformats.org/package/2006/relationships"><Relationship Id="rId1" Type="http://schemas.openxmlformats.org/officeDocument/2006/relationships/themeOverride" Target="../theme/themeOverride126.xml"/><Relationship Id="rId2" Type="http://schemas.openxmlformats.org/officeDocument/2006/relationships/slideMaster" Target="../slideMasters/slideMaster2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4.xml.rels><?xml version="1.0" encoding="UTF-8" standalone="yes"?>
<Relationships xmlns="http://schemas.openxmlformats.org/package/2006/relationships"><Relationship Id="rId1" Type="http://schemas.openxmlformats.org/officeDocument/2006/relationships/themeOverride" Target="../theme/themeOverride127.xml"/><Relationship Id="rId2" Type="http://schemas.openxmlformats.org/officeDocument/2006/relationships/slideMaster" Target="../slideMasters/slideMaster22.xml"/></Relationships>
</file>

<file path=ppt/slideLayouts/_rels/slideLayout585.xml.rels><?xml version="1.0" encoding="UTF-8" standalone="yes"?>
<Relationships xmlns="http://schemas.openxmlformats.org/package/2006/relationships"><Relationship Id="rId1" Type="http://schemas.openxmlformats.org/officeDocument/2006/relationships/themeOverride" Target="../theme/themeOverride128.xml"/><Relationship Id="rId2" Type="http://schemas.openxmlformats.org/officeDocument/2006/relationships/slideMaster" Target="../slideMasters/slideMaster2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8.xml.rels><?xml version="1.0" encoding="UTF-8" standalone="yes"?>
<Relationships xmlns="http://schemas.openxmlformats.org/package/2006/relationships"><Relationship Id="rId1" Type="http://schemas.openxmlformats.org/officeDocument/2006/relationships/themeOverride" Target="../theme/themeOverride129.xml"/><Relationship Id="rId2" Type="http://schemas.openxmlformats.org/officeDocument/2006/relationships/slideMaster" Target="../slideMasters/slideMaster22.xml"/></Relationships>
</file>

<file path=ppt/slideLayouts/_rels/slideLayout589.xml.rels><?xml version="1.0" encoding="UTF-8" standalone="yes"?>
<Relationships xmlns="http://schemas.openxmlformats.org/package/2006/relationships"><Relationship Id="rId1" Type="http://schemas.openxmlformats.org/officeDocument/2006/relationships/themeOverride" Target="../theme/themeOverride130.xml"/><Relationship Id="rId2"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themeOverride" Target="../theme/themeOverride131.xml"/><Relationship Id="rId2" Type="http://schemas.openxmlformats.org/officeDocument/2006/relationships/slideMaster" Target="../slideMasters/slideMaster22.xml"/></Relationships>
</file>

<file path=ppt/slideLayouts/_rels/slideLayout591.xml.rels><?xml version="1.0" encoding="UTF-8" standalone="yes"?>
<Relationships xmlns="http://schemas.openxmlformats.org/package/2006/relationships"><Relationship Id="rId1" Type="http://schemas.openxmlformats.org/officeDocument/2006/relationships/themeOverride" Target="../theme/themeOverride132.xml"/><Relationship Id="rId2" Type="http://schemas.openxmlformats.org/officeDocument/2006/relationships/slideMaster" Target="../slideMasters/slideMaster22.xml"/></Relationships>
</file>

<file path=ppt/slideLayouts/_rels/slideLayout592.xml.rels><?xml version="1.0" encoding="UTF-8" standalone="yes"?>
<Relationships xmlns="http://schemas.openxmlformats.org/package/2006/relationships"><Relationship Id="rId1" Type="http://schemas.openxmlformats.org/officeDocument/2006/relationships/themeOverride" Target="../theme/themeOverride133.xml"/><Relationship Id="rId2" Type="http://schemas.openxmlformats.org/officeDocument/2006/relationships/slideMaster" Target="../slideMasters/slideMaster22.xml"/></Relationships>
</file>

<file path=ppt/slideLayouts/_rels/slideLayout593.xml.rels><?xml version="1.0" encoding="UTF-8" standalone="yes"?>
<Relationships xmlns="http://schemas.openxmlformats.org/package/2006/relationships"><Relationship Id="rId1" Type="http://schemas.openxmlformats.org/officeDocument/2006/relationships/themeOverride" Target="../theme/themeOverride134.xml"/><Relationship Id="rId2" Type="http://schemas.openxmlformats.org/officeDocument/2006/relationships/slideMaster" Target="../slideMasters/slideMaster22.xml"/></Relationships>
</file>

<file path=ppt/slideLayouts/_rels/slideLayout594.xml.rels><?xml version="1.0" encoding="UTF-8" standalone="yes"?>
<Relationships xmlns="http://schemas.openxmlformats.org/package/2006/relationships"><Relationship Id="rId1" Type="http://schemas.openxmlformats.org/officeDocument/2006/relationships/themeOverride" Target="../theme/themeOverride135.xml"/><Relationship Id="rId2" Type="http://schemas.openxmlformats.org/officeDocument/2006/relationships/slideMaster" Target="../slideMasters/slideMaster22.xml"/></Relationships>
</file>

<file path=ppt/slideLayouts/_rels/slideLayout595.xml.rels><?xml version="1.0" encoding="UTF-8" standalone="yes"?>
<Relationships xmlns="http://schemas.openxmlformats.org/package/2006/relationships"><Relationship Id="rId1" Type="http://schemas.openxmlformats.org/officeDocument/2006/relationships/themeOverride" Target="../theme/themeOverride136.xml"/><Relationship Id="rId2" Type="http://schemas.openxmlformats.org/officeDocument/2006/relationships/slideMaster" Target="../slideMasters/slideMaster22.xml"/></Relationships>
</file>

<file path=ppt/slideLayouts/_rels/slideLayout596.xml.rels><?xml version="1.0" encoding="UTF-8" standalone="yes"?>
<Relationships xmlns="http://schemas.openxmlformats.org/package/2006/relationships"><Relationship Id="rId1" Type="http://schemas.openxmlformats.org/officeDocument/2006/relationships/themeOverride" Target="../theme/themeOverride137.xml"/><Relationship Id="rId2" Type="http://schemas.openxmlformats.org/officeDocument/2006/relationships/slideMaster" Target="../slideMasters/slideMaster22.xml"/></Relationships>
</file>

<file path=ppt/slideLayouts/_rels/slideLayout597.xml.rels><?xml version="1.0" encoding="UTF-8" standalone="yes"?>
<Relationships xmlns="http://schemas.openxmlformats.org/package/2006/relationships"><Relationship Id="rId1" Type="http://schemas.openxmlformats.org/officeDocument/2006/relationships/themeOverride" Target="../theme/themeOverride138.xml"/><Relationship Id="rId2" Type="http://schemas.openxmlformats.org/officeDocument/2006/relationships/slideMaster" Target="../slideMasters/slideMaster22.xml"/></Relationships>
</file>

<file path=ppt/slideLayouts/_rels/slideLayout598.xml.rels><?xml version="1.0" encoding="UTF-8" standalone="yes"?>
<Relationships xmlns="http://schemas.openxmlformats.org/package/2006/relationships"><Relationship Id="rId1" Type="http://schemas.openxmlformats.org/officeDocument/2006/relationships/themeOverride" Target="../theme/themeOverride139.xml"/><Relationship Id="rId2" Type="http://schemas.openxmlformats.org/officeDocument/2006/relationships/slideMaster" Target="../slideMasters/slideMaster2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2.xml.rels><?xml version="1.0" encoding="UTF-8" standalone="yes"?>
<Relationships xmlns="http://schemas.openxmlformats.org/package/2006/relationships"><Relationship Id="rId1" Type="http://schemas.openxmlformats.org/officeDocument/2006/relationships/themeOverride" Target="../theme/themeOverride140.xml"/><Relationship Id="rId2" Type="http://schemas.openxmlformats.org/officeDocument/2006/relationships/slideMaster" Target="../slideMasters/slideMaster2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6.xml.rels><?xml version="1.0" encoding="UTF-8" standalone="yes"?>
<Relationships xmlns="http://schemas.openxmlformats.org/package/2006/relationships"><Relationship Id="rId1" Type="http://schemas.openxmlformats.org/officeDocument/2006/relationships/themeOverride" Target="../theme/themeOverride141.xml"/><Relationship Id="rId2" Type="http://schemas.openxmlformats.org/officeDocument/2006/relationships/slideMaster" Target="../slideMasters/slideMaster2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1" Type="http://schemas.openxmlformats.org/officeDocument/2006/relationships/themeOverride" Target="../theme/themeOverride142.xml"/><Relationship Id="rId2" Type="http://schemas.openxmlformats.org/officeDocument/2006/relationships/slideMaster" Target="../slideMasters/slideMaster22.xml"/></Relationships>
</file>

<file path=ppt/slideLayouts/_rels/slideLayout611.xml.rels><?xml version="1.0" encoding="UTF-8" standalone="yes"?>
<Relationships xmlns="http://schemas.openxmlformats.org/package/2006/relationships"><Relationship Id="rId1" Type="http://schemas.openxmlformats.org/officeDocument/2006/relationships/themeOverride" Target="../theme/themeOverride143.xml"/><Relationship Id="rId2" Type="http://schemas.openxmlformats.org/officeDocument/2006/relationships/slideMaster" Target="../slideMasters/slideMaster22.xml"/></Relationships>
</file>

<file path=ppt/slideLayouts/_rels/slideLayout612.xml.rels><?xml version="1.0" encoding="UTF-8" standalone="yes"?>
<Relationships xmlns="http://schemas.openxmlformats.org/package/2006/relationships"><Relationship Id="rId1" Type="http://schemas.openxmlformats.org/officeDocument/2006/relationships/themeOverride" Target="../theme/themeOverride144.xml"/><Relationship Id="rId2" Type="http://schemas.openxmlformats.org/officeDocument/2006/relationships/slideMaster" Target="../slideMasters/slideMaster22.xml"/></Relationships>
</file>

<file path=ppt/slideLayouts/_rels/slideLayout613.xml.rels><?xml version="1.0" encoding="UTF-8" standalone="yes"?>
<Relationships xmlns="http://schemas.openxmlformats.org/package/2006/relationships"><Relationship Id="rId1" Type="http://schemas.openxmlformats.org/officeDocument/2006/relationships/themeOverride" Target="../theme/themeOverride145.xml"/><Relationship Id="rId2" Type="http://schemas.openxmlformats.org/officeDocument/2006/relationships/slideMaster" Target="../slideMasters/slideMaster22.xml"/></Relationships>
</file>

<file path=ppt/slideLayouts/_rels/slideLayout614.xml.rels><?xml version="1.0" encoding="UTF-8" standalone="yes"?>
<Relationships xmlns="http://schemas.openxmlformats.org/package/2006/relationships"><Relationship Id="rId1" Type="http://schemas.openxmlformats.org/officeDocument/2006/relationships/themeOverride" Target="../theme/themeOverride146.xml"/><Relationship Id="rId2" Type="http://schemas.openxmlformats.org/officeDocument/2006/relationships/slideMaster" Target="../slideMasters/slideMaster22.xml"/></Relationships>
</file>

<file path=ppt/slideLayouts/_rels/slideLayout615.xml.rels><?xml version="1.0" encoding="UTF-8" standalone="yes"?>
<Relationships xmlns="http://schemas.openxmlformats.org/package/2006/relationships"><Relationship Id="rId1" Type="http://schemas.openxmlformats.org/officeDocument/2006/relationships/themeOverride" Target="../theme/themeOverride147.xml"/><Relationship Id="rId2" Type="http://schemas.openxmlformats.org/officeDocument/2006/relationships/slideMaster" Target="../slideMasters/slideMaster22.xml"/></Relationships>
</file>

<file path=ppt/slideLayouts/_rels/slideLayout616.xml.rels><?xml version="1.0" encoding="UTF-8" standalone="yes"?>
<Relationships xmlns="http://schemas.openxmlformats.org/package/2006/relationships"><Relationship Id="rId1" Type="http://schemas.openxmlformats.org/officeDocument/2006/relationships/themeOverride" Target="../theme/themeOverride148.xml"/><Relationship Id="rId2" Type="http://schemas.openxmlformats.org/officeDocument/2006/relationships/slideMaster" Target="../slideMasters/slideMaster2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9.xml.rels><?xml version="1.0" encoding="UTF-8" standalone="yes"?>
<Relationships xmlns="http://schemas.openxmlformats.org/package/2006/relationships"><Relationship Id="rId1" Type="http://schemas.openxmlformats.org/officeDocument/2006/relationships/themeOverride" Target="../theme/themeOverride149.xml"/><Relationship Id="rId2" Type="http://schemas.openxmlformats.org/officeDocument/2006/relationships/slideMaster" Target="../slideMasters/slideMaster2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1" Type="http://schemas.openxmlformats.org/officeDocument/2006/relationships/themeOverride" Target="../theme/themeOverride150.xml"/><Relationship Id="rId2" Type="http://schemas.openxmlformats.org/officeDocument/2006/relationships/slideMaster" Target="../slideMasters/slideMaster23.xml"/></Relationships>
</file>

<file path=ppt/slideLayouts/_rels/slideLayout621.xml.rels><?xml version="1.0" encoding="UTF-8" standalone="yes"?>
<Relationships xmlns="http://schemas.openxmlformats.org/package/2006/relationships"><Relationship Id="rId1" Type="http://schemas.openxmlformats.org/officeDocument/2006/relationships/themeOverride" Target="../theme/themeOverride151.xml"/><Relationship Id="rId2" Type="http://schemas.openxmlformats.org/officeDocument/2006/relationships/slideMaster" Target="../slideMasters/slideMaster23.xml"/></Relationships>
</file>

<file path=ppt/slideLayouts/_rels/slideLayout622.xml.rels><?xml version="1.0" encoding="UTF-8" standalone="yes"?>
<Relationships xmlns="http://schemas.openxmlformats.org/package/2006/relationships"><Relationship Id="rId1" Type="http://schemas.openxmlformats.org/officeDocument/2006/relationships/themeOverride" Target="../theme/themeOverride152.xml"/><Relationship Id="rId2" Type="http://schemas.openxmlformats.org/officeDocument/2006/relationships/slideMaster" Target="../slideMasters/slideMaster23.xml"/></Relationships>
</file>

<file path=ppt/slideLayouts/_rels/slideLayout623.xml.rels><?xml version="1.0" encoding="UTF-8" standalone="yes"?>
<Relationships xmlns="http://schemas.openxmlformats.org/package/2006/relationships"><Relationship Id="rId1" Type="http://schemas.openxmlformats.org/officeDocument/2006/relationships/themeOverride" Target="../theme/themeOverride153.xml"/><Relationship Id="rId2" Type="http://schemas.openxmlformats.org/officeDocument/2006/relationships/slideMaster" Target="../slideMasters/slideMaster23.xml"/></Relationships>
</file>

<file path=ppt/slideLayouts/_rels/slideLayout624.xml.rels><?xml version="1.0" encoding="UTF-8" standalone="yes"?>
<Relationships xmlns="http://schemas.openxmlformats.org/package/2006/relationships"><Relationship Id="rId1" Type="http://schemas.openxmlformats.org/officeDocument/2006/relationships/themeOverride" Target="../theme/themeOverride154.xml"/><Relationship Id="rId2" Type="http://schemas.openxmlformats.org/officeDocument/2006/relationships/slideMaster" Target="../slideMasters/slideMaster23.xml"/></Relationships>
</file>

<file path=ppt/slideLayouts/_rels/slideLayout625.xml.rels><?xml version="1.0" encoding="UTF-8" standalone="yes"?>
<Relationships xmlns="http://schemas.openxmlformats.org/package/2006/relationships"><Relationship Id="rId1" Type="http://schemas.openxmlformats.org/officeDocument/2006/relationships/themeOverride" Target="../theme/themeOverride155.xml"/><Relationship Id="rId2" Type="http://schemas.openxmlformats.org/officeDocument/2006/relationships/slideMaster" Target="../slideMasters/slideMaster23.xml"/></Relationships>
</file>

<file path=ppt/slideLayouts/_rels/slideLayout626.xml.rels><?xml version="1.0" encoding="UTF-8" standalone="yes"?>
<Relationships xmlns="http://schemas.openxmlformats.org/package/2006/relationships"><Relationship Id="rId1" Type="http://schemas.openxmlformats.org/officeDocument/2006/relationships/themeOverride" Target="../theme/themeOverride156.xml"/><Relationship Id="rId2" Type="http://schemas.openxmlformats.org/officeDocument/2006/relationships/slideMaster" Target="../slideMasters/slideMaster23.xml"/></Relationships>
</file>

<file path=ppt/slideLayouts/_rels/slideLayout627.xml.rels><?xml version="1.0" encoding="UTF-8" standalone="yes"?>
<Relationships xmlns="http://schemas.openxmlformats.org/package/2006/relationships"><Relationship Id="rId1" Type="http://schemas.openxmlformats.org/officeDocument/2006/relationships/themeOverride" Target="../theme/themeOverride157.xml"/><Relationship Id="rId2" Type="http://schemas.openxmlformats.org/officeDocument/2006/relationships/slideMaster" Target="../slideMasters/slideMaster23.xml"/></Relationships>
</file>

<file path=ppt/slideLayouts/_rels/slideLayout628.xml.rels><?xml version="1.0" encoding="UTF-8" standalone="yes"?>
<Relationships xmlns="http://schemas.openxmlformats.org/package/2006/relationships"><Relationship Id="rId1" Type="http://schemas.openxmlformats.org/officeDocument/2006/relationships/themeOverride" Target="../theme/themeOverride158.xml"/><Relationship Id="rId2" Type="http://schemas.openxmlformats.org/officeDocument/2006/relationships/slideMaster" Target="../slideMasters/slideMaster2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3.xml.rels><?xml version="1.0" encoding="UTF-8" standalone="yes"?>
<Relationships xmlns="http://schemas.openxmlformats.org/package/2006/relationships"><Relationship Id="rId1" Type="http://schemas.openxmlformats.org/officeDocument/2006/relationships/themeOverride" Target="../theme/themeOverride159.xml"/><Relationship Id="rId2" Type="http://schemas.openxmlformats.org/officeDocument/2006/relationships/slideMaster" Target="../slideMasters/slideMaster23.xml"/></Relationships>
</file>

<file path=ppt/slideLayouts/_rels/slideLayout634.xml.rels><?xml version="1.0" encoding="UTF-8" standalone="yes"?>
<Relationships xmlns="http://schemas.openxmlformats.org/package/2006/relationships"><Relationship Id="rId1" Type="http://schemas.openxmlformats.org/officeDocument/2006/relationships/themeOverride" Target="../theme/themeOverride160.xml"/><Relationship Id="rId2" Type="http://schemas.openxmlformats.org/officeDocument/2006/relationships/slideMaster" Target="../slideMasters/slideMaster23.xml"/></Relationships>
</file>

<file path=ppt/slideLayouts/_rels/slideLayout635.xml.rels><?xml version="1.0" encoding="UTF-8" standalone="yes"?>
<Relationships xmlns="http://schemas.openxmlformats.org/package/2006/relationships"><Relationship Id="rId1" Type="http://schemas.openxmlformats.org/officeDocument/2006/relationships/themeOverride" Target="../theme/themeOverride161.xml"/><Relationship Id="rId2" Type="http://schemas.openxmlformats.org/officeDocument/2006/relationships/slideMaster" Target="../slideMasters/slideMaster23.xml"/></Relationships>
</file>

<file path=ppt/slideLayouts/_rels/slideLayout636.xml.rels><?xml version="1.0" encoding="UTF-8" standalone="yes"?>
<Relationships xmlns="http://schemas.openxmlformats.org/package/2006/relationships"><Relationship Id="rId1" Type="http://schemas.openxmlformats.org/officeDocument/2006/relationships/themeOverride" Target="../theme/themeOverride162.xml"/><Relationship Id="rId2" Type="http://schemas.openxmlformats.org/officeDocument/2006/relationships/slideMaster" Target="../slideMasters/slideMaster23.xml"/></Relationships>
</file>

<file path=ppt/slideLayouts/_rels/slideLayout637.xml.rels><?xml version="1.0" encoding="UTF-8" standalone="yes"?>
<Relationships xmlns="http://schemas.openxmlformats.org/package/2006/relationships"><Relationship Id="rId1" Type="http://schemas.openxmlformats.org/officeDocument/2006/relationships/themeOverride" Target="../theme/themeOverride163.xml"/><Relationship Id="rId2" Type="http://schemas.openxmlformats.org/officeDocument/2006/relationships/slideMaster" Target="../slideMasters/slideMaster23.xml"/></Relationships>
</file>

<file path=ppt/slideLayouts/_rels/slideLayout638.xml.rels><?xml version="1.0" encoding="UTF-8" standalone="yes"?>
<Relationships xmlns="http://schemas.openxmlformats.org/package/2006/relationships"><Relationship Id="rId1" Type="http://schemas.openxmlformats.org/officeDocument/2006/relationships/themeOverride" Target="../theme/themeOverride164.xml"/><Relationship Id="rId2" Type="http://schemas.openxmlformats.org/officeDocument/2006/relationships/slideMaster" Target="../slideMasters/slideMaster23.xml"/></Relationships>
</file>

<file path=ppt/slideLayouts/_rels/slideLayout639.xml.rels><?xml version="1.0" encoding="UTF-8" standalone="yes"?>
<Relationships xmlns="http://schemas.openxmlformats.org/package/2006/relationships"><Relationship Id="rId1" Type="http://schemas.openxmlformats.org/officeDocument/2006/relationships/themeOverride" Target="../theme/themeOverride165.xml"/><Relationship Id="rId2" Type="http://schemas.openxmlformats.org/officeDocument/2006/relationships/slideMaster" Target="../slideMasters/slideMaster2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1" Type="http://schemas.openxmlformats.org/officeDocument/2006/relationships/themeOverride" Target="../theme/themeOverride166.xml"/><Relationship Id="rId2" Type="http://schemas.openxmlformats.org/officeDocument/2006/relationships/slideMaster" Target="../slideMasters/slideMaster23.xml"/></Relationships>
</file>

<file path=ppt/slideLayouts/_rels/slideLayout641.xml.rels><?xml version="1.0" encoding="UTF-8" standalone="yes"?>
<Relationships xmlns="http://schemas.openxmlformats.org/package/2006/relationships"><Relationship Id="rId1" Type="http://schemas.openxmlformats.org/officeDocument/2006/relationships/themeOverride" Target="../theme/themeOverride167.xml"/><Relationship Id="rId2" Type="http://schemas.openxmlformats.org/officeDocument/2006/relationships/slideMaster" Target="../slideMasters/slideMaster23.xml"/></Relationships>
</file>

<file path=ppt/slideLayouts/_rels/slideLayout642.xml.rels><?xml version="1.0" encoding="UTF-8" standalone="yes"?>
<Relationships xmlns="http://schemas.openxmlformats.org/package/2006/relationships"><Relationship Id="rId1" Type="http://schemas.openxmlformats.org/officeDocument/2006/relationships/themeOverride" Target="../theme/themeOverride168.xml"/><Relationship Id="rId2" Type="http://schemas.openxmlformats.org/officeDocument/2006/relationships/slideMaster" Target="../slideMasters/slideMaster23.xml"/></Relationships>
</file>

<file path=ppt/slideLayouts/_rels/slideLayout643.xml.rels><?xml version="1.0" encoding="UTF-8" standalone="yes"?>
<Relationships xmlns="http://schemas.openxmlformats.org/package/2006/relationships"><Relationship Id="rId1" Type="http://schemas.openxmlformats.org/officeDocument/2006/relationships/themeOverride" Target="../theme/themeOverride169.xml"/><Relationship Id="rId2" Type="http://schemas.openxmlformats.org/officeDocument/2006/relationships/slideMaster" Target="../slideMasters/slideMaster23.xml"/></Relationships>
</file>

<file path=ppt/slideLayouts/_rels/slideLayout644.xml.rels><?xml version="1.0" encoding="UTF-8" standalone="yes"?>
<Relationships xmlns="http://schemas.openxmlformats.org/package/2006/relationships"><Relationship Id="rId1" Type="http://schemas.openxmlformats.org/officeDocument/2006/relationships/themeOverride" Target="../theme/themeOverride170.xml"/><Relationship Id="rId2" Type="http://schemas.openxmlformats.org/officeDocument/2006/relationships/slideMaster" Target="../slideMasters/slideMaster23.xml"/></Relationships>
</file>

<file path=ppt/slideLayouts/_rels/slideLayout645.xml.rels><?xml version="1.0" encoding="UTF-8" standalone="yes"?>
<Relationships xmlns="http://schemas.openxmlformats.org/package/2006/relationships"><Relationship Id="rId1" Type="http://schemas.openxmlformats.org/officeDocument/2006/relationships/themeOverride" Target="../theme/themeOverride171.xml"/><Relationship Id="rId2" Type="http://schemas.openxmlformats.org/officeDocument/2006/relationships/slideMaster" Target="../slideMasters/slideMaster23.xml"/></Relationships>
</file>

<file path=ppt/slideLayouts/_rels/slideLayout646.xml.rels><?xml version="1.0" encoding="UTF-8" standalone="yes"?>
<Relationships xmlns="http://schemas.openxmlformats.org/package/2006/relationships"><Relationship Id="rId1" Type="http://schemas.openxmlformats.org/officeDocument/2006/relationships/themeOverride" Target="../theme/themeOverride172.xml"/><Relationship Id="rId2" Type="http://schemas.openxmlformats.org/officeDocument/2006/relationships/slideMaster" Target="../slideMasters/slideMaster23.xml"/></Relationships>
</file>

<file path=ppt/slideLayouts/_rels/slideLayout647.xml.rels><?xml version="1.0" encoding="UTF-8" standalone="yes"?>
<Relationships xmlns="http://schemas.openxmlformats.org/package/2006/relationships"><Relationship Id="rId1" Type="http://schemas.openxmlformats.org/officeDocument/2006/relationships/themeOverride" Target="../theme/themeOverride173.xml"/><Relationship Id="rId2" Type="http://schemas.openxmlformats.org/officeDocument/2006/relationships/slideMaster" Target="../slideMasters/slideMaster23.xml"/></Relationships>
</file>

<file path=ppt/slideLayouts/_rels/slideLayout648.xml.rels><?xml version="1.0" encoding="UTF-8" standalone="yes"?>
<Relationships xmlns="http://schemas.openxmlformats.org/package/2006/relationships"><Relationship Id="rId1" Type="http://schemas.openxmlformats.org/officeDocument/2006/relationships/themeOverride" Target="../theme/themeOverride174.xml"/><Relationship Id="rId2" Type="http://schemas.openxmlformats.org/officeDocument/2006/relationships/slideMaster" Target="../slideMasters/slideMaster2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1" Type="http://schemas.openxmlformats.org/officeDocument/2006/relationships/themeOverride" Target="../theme/themeOverride175.xml"/><Relationship Id="rId2" Type="http://schemas.openxmlformats.org/officeDocument/2006/relationships/slideMaster" Target="../slideMasters/slideMaster23.xml"/></Relationships>
</file>

<file path=ppt/slideLayouts/_rels/slideLayout651.xml.rels><?xml version="1.0" encoding="UTF-8" standalone="yes"?>
<Relationships xmlns="http://schemas.openxmlformats.org/package/2006/relationships"><Relationship Id="rId1" Type="http://schemas.openxmlformats.org/officeDocument/2006/relationships/themeOverride" Target="../theme/themeOverride176.xml"/><Relationship Id="rId2" Type="http://schemas.openxmlformats.org/officeDocument/2006/relationships/slideMaster" Target="../slideMasters/slideMaster2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4.xml.rels><?xml version="1.0" encoding="UTF-8" standalone="yes"?>
<Relationships xmlns="http://schemas.openxmlformats.org/package/2006/relationships"><Relationship Id="rId1" Type="http://schemas.openxmlformats.org/officeDocument/2006/relationships/themeOverride" Target="../theme/themeOverride177.xml"/><Relationship Id="rId2" Type="http://schemas.openxmlformats.org/officeDocument/2006/relationships/slideMaster" Target="../slideMasters/slideMaster23.xml"/></Relationships>
</file>

<file path=ppt/slideLayouts/_rels/slideLayout655.xml.rels><?xml version="1.0" encoding="UTF-8" standalone="yes"?>
<Relationships xmlns="http://schemas.openxmlformats.org/package/2006/relationships"><Relationship Id="rId1" Type="http://schemas.openxmlformats.org/officeDocument/2006/relationships/themeOverride" Target="../theme/themeOverride178.xml"/><Relationship Id="rId2" Type="http://schemas.openxmlformats.org/officeDocument/2006/relationships/slideMaster" Target="../slideMasters/slideMaster23.xml"/></Relationships>
</file>

<file path=ppt/slideLayouts/_rels/slideLayout656.xml.rels><?xml version="1.0" encoding="UTF-8" standalone="yes"?>
<Relationships xmlns="http://schemas.openxmlformats.org/package/2006/relationships"><Relationship Id="rId1" Type="http://schemas.openxmlformats.org/officeDocument/2006/relationships/themeOverride" Target="../theme/themeOverride179.xml"/><Relationship Id="rId2" Type="http://schemas.openxmlformats.org/officeDocument/2006/relationships/slideMaster" Target="../slideMasters/slideMaster23.xml"/></Relationships>
</file>

<file path=ppt/slideLayouts/_rels/slideLayout657.xml.rels><?xml version="1.0" encoding="UTF-8" standalone="yes"?>
<Relationships xmlns="http://schemas.openxmlformats.org/package/2006/relationships"><Relationship Id="rId1" Type="http://schemas.openxmlformats.org/officeDocument/2006/relationships/themeOverride" Target="../theme/themeOverride180.xml"/><Relationship Id="rId2" Type="http://schemas.openxmlformats.org/officeDocument/2006/relationships/slideMaster" Target="../slideMasters/slideMaster23.xml"/></Relationships>
</file>

<file path=ppt/slideLayouts/_rels/slideLayout658.xml.rels><?xml version="1.0" encoding="UTF-8" standalone="yes"?>
<Relationships xmlns="http://schemas.openxmlformats.org/package/2006/relationships"><Relationship Id="rId1" Type="http://schemas.openxmlformats.org/officeDocument/2006/relationships/themeOverride" Target="../theme/themeOverride181.xml"/><Relationship Id="rId2" Type="http://schemas.openxmlformats.org/officeDocument/2006/relationships/slideMaster" Target="../slideMasters/slideMaster23.xml"/></Relationships>
</file>

<file path=ppt/slideLayouts/_rels/slideLayout659.xml.rels><?xml version="1.0" encoding="UTF-8" standalone="yes"?>
<Relationships xmlns="http://schemas.openxmlformats.org/package/2006/relationships"><Relationship Id="rId1" Type="http://schemas.openxmlformats.org/officeDocument/2006/relationships/themeOverride" Target="../theme/themeOverride182.xml"/><Relationship Id="rId2" Type="http://schemas.openxmlformats.org/officeDocument/2006/relationships/slideMaster" Target="../slideMasters/slideMaster2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1" Type="http://schemas.openxmlformats.org/officeDocument/2006/relationships/themeOverride" Target="../theme/themeOverride183.xml"/><Relationship Id="rId2" Type="http://schemas.openxmlformats.org/officeDocument/2006/relationships/slideMaster" Target="../slideMasters/slideMaster23.xml"/></Relationships>
</file>

<file path=ppt/slideLayouts/_rels/slideLayout661.xml.rels><?xml version="1.0" encoding="UTF-8" standalone="yes"?>
<Relationships xmlns="http://schemas.openxmlformats.org/package/2006/relationships"><Relationship Id="rId1" Type="http://schemas.openxmlformats.org/officeDocument/2006/relationships/themeOverride" Target="../theme/themeOverride184.xml"/><Relationship Id="rId2" Type="http://schemas.openxmlformats.org/officeDocument/2006/relationships/slideMaster" Target="../slideMasters/slideMaster23.xml"/></Relationships>
</file>

<file path=ppt/slideLayouts/_rels/slideLayout662.xml.rels><?xml version="1.0" encoding="UTF-8" standalone="yes"?>
<Relationships xmlns="http://schemas.openxmlformats.org/package/2006/relationships"><Relationship Id="rId1" Type="http://schemas.openxmlformats.org/officeDocument/2006/relationships/themeOverride" Target="../theme/themeOverride185.xml"/><Relationship Id="rId2" Type="http://schemas.openxmlformats.org/officeDocument/2006/relationships/slideMaster" Target="../slideMasters/slideMaster23.xml"/></Relationships>
</file>

<file path=ppt/slideLayouts/_rels/slideLayout663.xml.rels><?xml version="1.0" encoding="UTF-8" standalone="yes"?>
<Relationships xmlns="http://schemas.openxmlformats.org/package/2006/relationships"><Relationship Id="rId1" Type="http://schemas.openxmlformats.org/officeDocument/2006/relationships/themeOverride" Target="../theme/themeOverride186.xml"/><Relationship Id="rId2" Type="http://schemas.openxmlformats.org/officeDocument/2006/relationships/slideMaster" Target="../slideMasters/slideMaster23.xml"/></Relationships>
</file>

<file path=ppt/slideLayouts/_rels/slideLayout664.xml.rels><?xml version="1.0" encoding="UTF-8" standalone="yes"?>
<Relationships xmlns="http://schemas.openxmlformats.org/package/2006/relationships"><Relationship Id="rId1" Type="http://schemas.openxmlformats.org/officeDocument/2006/relationships/themeOverride" Target="../theme/themeOverride187.xml"/><Relationship Id="rId2" Type="http://schemas.openxmlformats.org/officeDocument/2006/relationships/slideMaster" Target="../slideMasters/slideMaster2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8.xml.rels><?xml version="1.0" encoding="UTF-8" standalone="yes"?>
<Relationships xmlns="http://schemas.openxmlformats.org/package/2006/relationships"><Relationship Id="rId1" Type="http://schemas.openxmlformats.org/officeDocument/2006/relationships/themeOverride" Target="../theme/themeOverride188.xml"/><Relationship Id="rId2" Type="http://schemas.openxmlformats.org/officeDocument/2006/relationships/slideMaster" Target="../slideMasters/slideMaster2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2.xml.rels><?xml version="1.0" encoding="UTF-8" standalone="yes"?>
<Relationships xmlns="http://schemas.openxmlformats.org/package/2006/relationships"><Relationship Id="rId1" Type="http://schemas.openxmlformats.org/officeDocument/2006/relationships/themeOverride" Target="../theme/themeOverride189.xml"/><Relationship Id="rId2" Type="http://schemas.openxmlformats.org/officeDocument/2006/relationships/slideMaster" Target="../slideMasters/slideMaster2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6.xml.rels><?xml version="1.0" encoding="UTF-8" standalone="yes"?>
<Relationships xmlns="http://schemas.openxmlformats.org/package/2006/relationships"><Relationship Id="rId1" Type="http://schemas.openxmlformats.org/officeDocument/2006/relationships/themeOverride" Target="../theme/themeOverride190.xml"/><Relationship Id="rId2" Type="http://schemas.openxmlformats.org/officeDocument/2006/relationships/slideMaster" Target="../slideMasters/slideMaster23.xml"/></Relationships>
</file>

<file path=ppt/slideLayouts/_rels/slideLayout677.xml.rels><?xml version="1.0" encoding="UTF-8" standalone="yes"?>
<Relationships xmlns="http://schemas.openxmlformats.org/package/2006/relationships"><Relationship Id="rId1" Type="http://schemas.openxmlformats.org/officeDocument/2006/relationships/themeOverride" Target="../theme/themeOverride191.xml"/><Relationship Id="rId2" Type="http://schemas.openxmlformats.org/officeDocument/2006/relationships/slideMaster" Target="../slideMasters/slideMaster23.xml"/></Relationships>
</file>

<file path=ppt/slideLayouts/_rels/slideLayout678.xml.rels><?xml version="1.0" encoding="UTF-8" standalone="yes"?>
<Relationships xmlns="http://schemas.openxmlformats.org/package/2006/relationships"><Relationship Id="rId1" Type="http://schemas.openxmlformats.org/officeDocument/2006/relationships/themeOverride" Target="../theme/themeOverride192.xml"/><Relationship Id="rId2" Type="http://schemas.openxmlformats.org/officeDocument/2006/relationships/slideMaster" Target="../slideMasters/slideMaster23.xml"/></Relationships>
</file>

<file path=ppt/slideLayouts/_rels/slideLayout679.xml.rels><?xml version="1.0" encoding="UTF-8" standalone="yes"?>
<Relationships xmlns="http://schemas.openxmlformats.org/package/2006/relationships"><Relationship Id="rId1" Type="http://schemas.openxmlformats.org/officeDocument/2006/relationships/themeOverride" Target="../theme/themeOverride193.xml"/><Relationship Id="rId2" Type="http://schemas.openxmlformats.org/officeDocument/2006/relationships/slideMaster" Target="../slideMasters/slideMaster2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1" Type="http://schemas.openxmlformats.org/officeDocument/2006/relationships/themeOverride" Target="../theme/themeOverride194.xml"/><Relationship Id="rId2" Type="http://schemas.openxmlformats.org/officeDocument/2006/relationships/slideMaster" Target="../slideMasters/slideMaster23.xml"/></Relationships>
</file>

<file path=ppt/slideLayouts/_rels/slideLayout681.xml.rels><?xml version="1.0" encoding="UTF-8" standalone="yes"?>
<Relationships xmlns="http://schemas.openxmlformats.org/package/2006/relationships"><Relationship Id="rId1" Type="http://schemas.openxmlformats.org/officeDocument/2006/relationships/themeOverride" Target="../theme/themeOverride195.xml"/><Relationship Id="rId2" Type="http://schemas.openxmlformats.org/officeDocument/2006/relationships/slideMaster" Target="../slideMasters/slideMaster23.xml"/></Relationships>
</file>

<file path=ppt/slideLayouts/_rels/slideLayout682.xml.rels><?xml version="1.0" encoding="UTF-8" standalone="yes"?>
<Relationships xmlns="http://schemas.openxmlformats.org/package/2006/relationships"><Relationship Id="rId1" Type="http://schemas.openxmlformats.org/officeDocument/2006/relationships/themeOverride" Target="../theme/themeOverride196.xml"/><Relationship Id="rId2" Type="http://schemas.openxmlformats.org/officeDocument/2006/relationships/slideMaster" Target="../slideMasters/slideMaster2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5.xml.rels><?xml version="1.0" encoding="UTF-8" standalone="yes"?>
<Relationships xmlns="http://schemas.openxmlformats.org/package/2006/relationships"><Relationship Id="rId1" Type="http://schemas.openxmlformats.org/officeDocument/2006/relationships/themeOverride" Target="../theme/themeOverride197.xml"/><Relationship Id="rId2" Type="http://schemas.openxmlformats.org/officeDocument/2006/relationships/slideMaster" Target="../slideMasters/slideMaster24.xml"/></Relationships>
</file>

<file path=ppt/slideLayouts/_rels/slideLayout686.xml.rels><?xml version="1.0" encoding="UTF-8" standalone="yes"?>
<Relationships xmlns="http://schemas.openxmlformats.org/package/2006/relationships"><Relationship Id="rId1" Type="http://schemas.openxmlformats.org/officeDocument/2006/relationships/themeOverride" Target="../theme/themeOverride198.xml"/><Relationship Id="rId2" Type="http://schemas.openxmlformats.org/officeDocument/2006/relationships/slideMaster" Target="../slideMasters/slideMaster24.xml"/></Relationships>
</file>

<file path=ppt/slideLayouts/_rels/slideLayout687.xml.rels><?xml version="1.0" encoding="UTF-8" standalone="yes"?>
<Relationships xmlns="http://schemas.openxmlformats.org/package/2006/relationships"><Relationship Id="rId1" Type="http://schemas.openxmlformats.org/officeDocument/2006/relationships/themeOverride" Target="../theme/themeOverride199.xml"/><Relationship Id="rId2" Type="http://schemas.openxmlformats.org/officeDocument/2006/relationships/slideMaster" Target="../slideMasters/slideMaster24.xml"/></Relationships>
</file>

<file path=ppt/slideLayouts/_rels/slideLayout688.xml.rels><?xml version="1.0" encoding="UTF-8" standalone="yes"?>
<Relationships xmlns="http://schemas.openxmlformats.org/package/2006/relationships"><Relationship Id="rId1" Type="http://schemas.openxmlformats.org/officeDocument/2006/relationships/themeOverride" Target="../theme/themeOverride200.xml"/><Relationship Id="rId2" Type="http://schemas.openxmlformats.org/officeDocument/2006/relationships/slideMaster" Target="../slideMasters/slideMaster24.xml"/></Relationships>
</file>

<file path=ppt/slideLayouts/_rels/slideLayout689.xml.rels><?xml version="1.0" encoding="UTF-8" standalone="yes"?>
<Relationships xmlns="http://schemas.openxmlformats.org/package/2006/relationships"><Relationship Id="rId1" Type="http://schemas.openxmlformats.org/officeDocument/2006/relationships/themeOverride" Target="../theme/themeOverride201.xml"/><Relationship Id="rId2"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1" Type="http://schemas.openxmlformats.org/officeDocument/2006/relationships/themeOverride" Target="../theme/themeOverride202.xml"/><Relationship Id="rId2" Type="http://schemas.openxmlformats.org/officeDocument/2006/relationships/slideMaster" Target="../slideMasters/slideMaster24.xml"/></Relationships>
</file>

<file path=ppt/slideLayouts/_rels/slideLayout691.xml.rels><?xml version="1.0" encoding="UTF-8" standalone="yes"?>
<Relationships xmlns="http://schemas.openxmlformats.org/package/2006/relationships"><Relationship Id="rId1" Type="http://schemas.openxmlformats.org/officeDocument/2006/relationships/themeOverride" Target="../theme/themeOverride203.xml"/><Relationship Id="rId2" Type="http://schemas.openxmlformats.org/officeDocument/2006/relationships/slideMaster" Target="../slideMasters/slideMaster24.xml"/></Relationships>
</file>

<file path=ppt/slideLayouts/_rels/slideLayout692.xml.rels><?xml version="1.0" encoding="UTF-8" standalone="yes"?>
<Relationships xmlns="http://schemas.openxmlformats.org/package/2006/relationships"><Relationship Id="rId1" Type="http://schemas.openxmlformats.org/officeDocument/2006/relationships/themeOverride" Target="../theme/themeOverride204.xml"/><Relationship Id="rId2" Type="http://schemas.openxmlformats.org/officeDocument/2006/relationships/slideMaster" Target="../slideMasters/slideMaster24.xml"/></Relationships>
</file>

<file path=ppt/slideLayouts/_rels/slideLayout693.xml.rels><?xml version="1.0" encoding="UTF-8" standalone="yes"?>
<Relationships xmlns="http://schemas.openxmlformats.org/package/2006/relationships"><Relationship Id="rId1" Type="http://schemas.openxmlformats.org/officeDocument/2006/relationships/themeOverride" Target="../theme/themeOverride205.xml"/><Relationship Id="rId2" Type="http://schemas.openxmlformats.org/officeDocument/2006/relationships/slideMaster" Target="../slideMasters/slideMaster24.xml"/></Relationships>
</file>

<file path=ppt/slideLayouts/_rels/slideLayout694.xml.rels><?xml version="1.0" encoding="UTF-8" standalone="yes"?>
<Relationships xmlns="http://schemas.openxmlformats.org/package/2006/relationships"><Relationship Id="rId1" Type="http://schemas.openxmlformats.org/officeDocument/2006/relationships/themeOverride" Target="../theme/themeOverride206.xml"/><Relationship Id="rId2" Type="http://schemas.openxmlformats.org/officeDocument/2006/relationships/slideMaster" Target="../slideMasters/slideMaster2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9.xml.rels><?xml version="1.0" encoding="UTF-8" standalone="yes"?>
<Relationships xmlns="http://schemas.openxmlformats.org/package/2006/relationships"><Relationship Id="rId1" Type="http://schemas.openxmlformats.org/officeDocument/2006/relationships/themeOverride" Target="../theme/themeOverride207.xml"/><Relationship Id="rId2" Type="http://schemas.openxmlformats.org/officeDocument/2006/relationships/slideMaster" Target="../slideMasters/slideMaster2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1" Type="http://schemas.openxmlformats.org/officeDocument/2006/relationships/themeOverride" Target="../theme/themeOverride208.xml"/><Relationship Id="rId2" Type="http://schemas.openxmlformats.org/officeDocument/2006/relationships/slideMaster" Target="../slideMasters/slideMaster24.xml"/></Relationships>
</file>

<file path=ppt/slideLayouts/_rels/slideLayout701.xml.rels><?xml version="1.0" encoding="UTF-8" standalone="yes"?>
<Relationships xmlns="http://schemas.openxmlformats.org/package/2006/relationships"><Relationship Id="rId1" Type="http://schemas.openxmlformats.org/officeDocument/2006/relationships/themeOverride" Target="../theme/themeOverride209.xml"/><Relationship Id="rId2" Type="http://schemas.openxmlformats.org/officeDocument/2006/relationships/slideMaster" Target="../slideMasters/slideMaster24.xml"/></Relationships>
</file>

<file path=ppt/slideLayouts/_rels/slideLayout702.xml.rels><?xml version="1.0" encoding="UTF-8" standalone="yes"?>
<Relationships xmlns="http://schemas.openxmlformats.org/package/2006/relationships"><Relationship Id="rId1" Type="http://schemas.openxmlformats.org/officeDocument/2006/relationships/themeOverride" Target="../theme/themeOverride210.xml"/><Relationship Id="rId2" Type="http://schemas.openxmlformats.org/officeDocument/2006/relationships/slideMaster" Target="../slideMasters/slideMaster24.xml"/></Relationships>
</file>

<file path=ppt/slideLayouts/_rels/slideLayout703.xml.rels><?xml version="1.0" encoding="UTF-8" standalone="yes"?>
<Relationships xmlns="http://schemas.openxmlformats.org/package/2006/relationships"><Relationship Id="rId1" Type="http://schemas.openxmlformats.org/officeDocument/2006/relationships/themeOverride" Target="../theme/themeOverride211.xml"/><Relationship Id="rId2" Type="http://schemas.openxmlformats.org/officeDocument/2006/relationships/slideMaster" Target="../slideMasters/slideMaster24.xml"/></Relationships>
</file>

<file path=ppt/slideLayouts/_rels/slideLayout704.xml.rels><?xml version="1.0" encoding="UTF-8" standalone="yes"?>
<Relationships xmlns="http://schemas.openxmlformats.org/package/2006/relationships"><Relationship Id="rId1" Type="http://schemas.openxmlformats.org/officeDocument/2006/relationships/themeOverride" Target="../theme/themeOverride212.xml"/><Relationship Id="rId2" Type="http://schemas.openxmlformats.org/officeDocument/2006/relationships/slideMaster" Target="../slideMasters/slideMaster24.xml"/></Relationships>
</file>

<file path=ppt/slideLayouts/_rels/slideLayout705.xml.rels><?xml version="1.0" encoding="UTF-8" standalone="yes"?>
<Relationships xmlns="http://schemas.openxmlformats.org/package/2006/relationships"><Relationship Id="rId1" Type="http://schemas.openxmlformats.org/officeDocument/2006/relationships/themeOverride" Target="../theme/themeOverride213.xml"/><Relationship Id="rId2" Type="http://schemas.openxmlformats.org/officeDocument/2006/relationships/slideMaster" Target="../slideMasters/slideMaster24.xml"/></Relationships>
</file>

<file path=ppt/slideLayouts/_rels/slideLayout706.xml.rels><?xml version="1.0" encoding="UTF-8" standalone="yes"?>
<Relationships xmlns="http://schemas.openxmlformats.org/package/2006/relationships"><Relationship Id="rId1" Type="http://schemas.openxmlformats.org/officeDocument/2006/relationships/themeOverride" Target="../theme/themeOverride214.xml"/><Relationship Id="rId2" Type="http://schemas.openxmlformats.org/officeDocument/2006/relationships/slideMaster" Target="../slideMasters/slideMaster24.xml"/></Relationships>
</file>

<file path=ppt/slideLayouts/_rels/slideLayout707.xml.rels><?xml version="1.0" encoding="UTF-8" standalone="yes"?>
<Relationships xmlns="http://schemas.openxmlformats.org/package/2006/relationships"><Relationship Id="rId1" Type="http://schemas.openxmlformats.org/officeDocument/2006/relationships/themeOverride" Target="../theme/themeOverride215.xml"/><Relationship Id="rId2" Type="http://schemas.openxmlformats.org/officeDocument/2006/relationships/slideMaster" Target="../slideMasters/slideMaster24.xml"/></Relationships>
</file>

<file path=ppt/slideLayouts/_rels/slideLayout708.xml.rels><?xml version="1.0" encoding="UTF-8" standalone="yes"?>
<Relationships xmlns="http://schemas.openxmlformats.org/package/2006/relationships"><Relationship Id="rId1" Type="http://schemas.openxmlformats.org/officeDocument/2006/relationships/themeOverride" Target="../theme/themeOverride216.xml"/><Relationship Id="rId2" Type="http://schemas.openxmlformats.org/officeDocument/2006/relationships/slideMaster" Target="../slideMasters/slideMaster24.xml"/></Relationships>
</file>

<file path=ppt/slideLayouts/_rels/slideLayout709.xml.rels><?xml version="1.0" encoding="UTF-8" standalone="yes"?>
<Relationships xmlns="http://schemas.openxmlformats.org/package/2006/relationships"><Relationship Id="rId1" Type="http://schemas.openxmlformats.org/officeDocument/2006/relationships/themeOverride" Target="../theme/themeOverride217.xml"/><Relationship Id="rId2" Type="http://schemas.openxmlformats.org/officeDocument/2006/relationships/slideMaster" Target="../slideMasters/slideMaster2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0.xml.rels><?xml version="1.0" encoding="UTF-8" standalone="yes"?>
<Relationships xmlns="http://schemas.openxmlformats.org/package/2006/relationships"><Relationship Id="rId1" Type="http://schemas.openxmlformats.org/officeDocument/2006/relationships/themeOverride" Target="../theme/themeOverride218.xml"/><Relationship Id="rId2" Type="http://schemas.openxmlformats.org/officeDocument/2006/relationships/slideMaster" Target="../slideMasters/slideMaster24.xml"/></Relationships>
</file>

<file path=ppt/slideLayouts/_rels/slideLayout711.xml.rels><?xml version="1.0" encoding="UTF-8" standalone="yes"?>
<Relationships xmlns="http://schemas.openxmlformats.org/package/2006/relationships"><Relationship Id="rId1" Type="http://schemas.openxmlformats.org/officeDocument/2006/relationships/themeOverride" Target="../theme/themeOverride219.xml"/><Relationship Id="rId2" Type="http://schemas.openxmlformats.org/officeDocument/2006/relationships/slideMaster" Target="../slideMasters/slideMaster24.xml"/></Relationships>
</file>

<file path=ppt/slideLayouts/_rels/slideLayout712.xml.rels><?xml version="1.0" encoding="UTF-8" standalone="yes"?>
<Relationships xmlns="http://schemas.openxmlformats.org/package/2006/relationships"><Relationship Id="rId1" Type="http://schemas.openxmlformats.org/officeDocument/2006/relationships/themeOverride" Target="../theme/themeOverride220.xml"/><Relationship Id="rId2" Type="http://schemas.openxmlformats.org/officeDocument/2006/relationships/slideMaster" Target="../slideMasters/slideMaster24.xml"/></Relationships>
</file>

<file path=ppt/slideLayouts/_rels/slideLayout713.xml.rels><?xml version="1.0" encoding="UTF-8" standalone="yes"?>
<Relationships xmlns="http://schemas.openxmlformats.org/package/2006/relationships"><Relationship Id="rId1" Type="http://schemas.openxmlformats.org/officeDocument/2006/relationships/themeOverride" Target="../theme/themeOverride221.xml"/><Relationship Id="rId2" Type="http://schemas.openxmlformats.org/officeDocument/2006/relationships/slideMaster" Target="../slideMasters/slideMaster24.xml"/></Relationships>
</file>

<file path=ppt/slideLayouts/_rels/slideLayout714.xml.rels><?xml version="1.0" encoding="UTF-8" standalone="yes"?>
<Relationships xmlns="http://schemas.openxmlformats.org/package/2006/relationships"><Relationship Id="rId1" Type="http://schemas.openxmlformats.org/officeDocument/2006/relationships/themeOverride" Target="../theme/themeOverride222.xml"/><Relationship Id="rId2" Type="http://schemas.openxmlformats.org/officeDocument/2006/relationships/slideMaster" Target="../slideMasters/slideMaster2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6.xml.rels><?xml version="1.0" encoding="UTF-8" standalone="yes"?>
<Relationships xmlns="http://schemas.openxmlformats.org/package/2006/relationships"><Relationship Id="rId1" Type="http://schemas.openxmlformats.org/officeDocument/2006/relationships/themeOverride" Target="../theme/themeOverride223.xml"/><Relationship Id="rId2" Type="http://schemas.openxmlformats.org/officeDocument/2006/relationships/slideMaster" Target="../slideMasters/slideMaster24.xml"/></Relationships>
</file>

<file path=ppt/slideLayouts/_rels/slideLayout717.xml.rels><?xml version="1.0" encoding="UTF-8" standalone="yes"?>
<Relationships xmlns="http://schemas.openxmlformats.org/package/2006/relationships"><Relationship Id="rId1" Type="http://schemas.openxmlformats.org/officeDocument/2006/relationships/themeOverride" Target="../theme/themeOverride224.xml"/><Relationship Id="rId2" Type="http://schemas.openxmlformats.org/officeDocument/2006/relationships/slideMaster" Target="../slideMasters/slideMaster2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1" Type="http://schemas.openxmlformats.org/officeDocument/2006/relationships/themeOverride" Target="../theme/themeOverride225.xml"/><Relationship Id="rId2" Type="http://schemas.openxmlformats.org/officeDocument/2006/relationships/slideMaster" Target="../slideMasters/slideMaster24.xml"/></Relationships>
</file>

<file path=ppt/slideLayouts/_rels/slideLayout721.xml.rels><?xml version="1.0" encoding="UTF-8" standalone="yes"?>
<Relationships xmlns="http://schemas.openxmlformats.org/package/2006/relationships"><Relationship Id="rId1" Type="http://schemas.openxmlformats.org/officeDocument/2006/relationships/themeOverride" Target="../theme/themeOverride226.xml"/><Relationship Id="rId2" Type="http://schemas.openxmlformats.org/officeDocument/2006/relationships/slideMaster" Target="../slideMasters/slideMaster24.xml"/></Relationships>
</file>

<file path=ppt/slideLayouts/_rels/slideLayout722.xml.rels><?xml version="1.0" encoding="UTF-8" standalone="yes"?>
<Relationships xmlns="http://schemas.openxmlformats.org/package/2006/relationships"><Relationship Id="rId1" Type="http://schemas.openxmlformats.org/officeDocument/2006/relationships/themeOverride" Target="../theme/themeOverride227.xml"/><Relationship Id="rId2" Type="http://schemas.openxmlformats.org/officeDocument/2006/relationships/slideMaster" Target="../slideMasters/slideMaster24.xml"/></Relationships>
</file>

<file path=ppt/slideLayouts/_rels/slideLayout723.xml.rels><?xml version="1.0" encoding="UTF-8" standalone="yes"?>
<Relationships xmlns="http://schemas.openxmlformats.org/package/2006/relationships"><Relationship Id="rId1" Type="http://schemas.openxmlformats.org/officeDocument/2006/relationships/themeOverride" Target="../theme/themeOverride228.xml"/><Relationship Id="rId2" Type="http://schemas.openxmlformats.org/officeDocument/2006/relationships/slideMaster" Target="../slideMasters/slideMaster24.xml"/></Relationships>
</file>

<file path=ppt/slideLayouts/_rels/slideLayout724.xml.rels><?xml version="1.0" encoding="UTF-8" standalone="yes"?>
<Relationships xmlns="http://schemas.openxmlformats.org/package/2006/relationships"><Relationship Id="rId1" Type="http://schemas.openxmlformats.org/officeDocument/2006/relationships/themeOverride" Target="../theme/themeOverride229.xml"/><Relationship Id="rId2" Type="http://schemas.openxmlformats.org/officeDocument/2006/relationships/slideMaster" Target="../slideMasters/slideMaster24.xml"/></Relationships>
</file>

<file path=ppt/slideLayouts/_rels/slideLayout725.xml.rels><?xml version="1.0" encoding="UTF-8" standalone="yes"?>
<Relationships xmlns="http://schemas.openxmlformats.org/package/2006/relationships"><Relationship Id="rId1" Type="http://schemas.openxmlformats.org/officeDocument/2006/relationships/themeOverride" Target="../theme/themeOverride230.xml"/><Relationship Id="rId2" Type="http://schemas.openxmlformats.org/officeDocument/2006/relationships/slideMaster" Target="../slideMasters/slideMaster24.xml"/></Relationships>
</file>

<file path=ppt/slideLayouts/_rels/slideLayout726.xml.rels><?xml version="1.0" encoding="UTF-8" standalone="yes"?>
<Relationships xmlns="http://schemas.openxmlformats.org/package/2006/relationships"><Relationship Id="rId1" Type="http://schemas.openxmlformats.org/officeDocument/2006/relationships/themeOverride" Target="../theme/themeOverride231.xml"/><Relationship Id="rId2" Type="http://schemas.openxmlformats.org/officeDocument/2006/relationships/slideMaster" Target="../slideMasters/slideMaster24.xml"/></Relationships>
</file>

<file path=ppt/slideLayouts/_rels/slideLayout727.xml.rels><?xml version="1.0" encoding="UTF-8" standalone="yes"?>
<Relationships xmlns="http://schemas.openxmlformats.org/package/2006/relationships"><Relationship Id="rId1" Type="http://schemas.openxmlformats.org/officeDocument/2006/relationships/themeOverride" Target="../theme/themeOverride232.xml"/><Relationship Id="rId2" Type="http://schemas.openxmlformats.org/officeDocument/2006/relationships/slideMaster" Target="../slideMasters/slideMaster24.xml"/></Relationships>
</file>

<file path=ppt/slideLayouts/_rels/slideLayout728.xml.rels><?xml version="1.0" encoding="UTF-8" standalone="yes"?>
<Relationships xmlns="http://schemas.openxmlformats.org/package/2006/relationships"><Relationship Id="rId1" Type="http://schemas.openxmlformats.org/officeDocument/2006/relationships/themeOverride" Target="../theme/themeOverride233.xml"/><Relationship Id="rId2" Type="http://schemas.openxmlformats.org/officeDocument/2006/relationships/slideMaster" Target="../slideMasters/slideMaster24.xml"/></Relationships>
</file>

<file path=ppt/slideLayouts/_rels/slideLayout729.xml.rels><?xml version="1.0" encoding="UTF-8" standalone="yes"?>
<Relationships xmlns="http://schemas.openxmlformats.org/package/2006/relationships"><Relationship Id="rId1" Type="http://schemas.openxmlformats.org/officeDocument/2006/relationships/themeOverride" Target="../theme/themeOverride234.xml"/><Relationship Id="rId2" Type="http://schemas.openxmlformats.org/officeDocument/2006/relationships/slideMaster" Target="../slideMasters/slideMaster2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0.xml.rels><?xml version="1.0" encoding="UTF-8" standalone="yes"?>
<Relationships xmlns="http://schemas.openxmlformats.org/package/2006/relationships"><Relationship Id="rId1" Type="http://schemas.openxmlformats.org/officeDocument/2006/relationships/themeOverride" Target="../theme/themeOverride235.xml"/><Relationship Id="rId2" Type="http://schemas.openxmlformats.org/officeDocument/2006/relationships/slideMaster" Target="../slideMasters/slideMaster2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4.xml.rels><?xml version="1.0" encoding="UTF-8" standalone="yes"?>
<Relationships xmlns="http://schemas.openxmlformats.org/package/2006/relationships"><Relationship Id="rId1" Type="http://schemas.openxmlformats.org/officeDocument/2006/relationships/themeOverride" Target="../theme/themeOverride236.xml"/><Relationship Id="rId2" Type="http://schemas.openxmlformats.org/officeDocument/2006/relationships/slideMaster" Target="../slideMasters/slideMaster2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8.xml.rels><?xml version="1.0" encoding="UTF-8" standalone="yes"?>
<Relationships xmlns="http://schemas.openxmlformats.org/package/2006/relationships"><Relationship Id="rId1" Type="http://schemas.openxmlformats.org/officeDocument/2006/relationships/themeOverride" Target="../theme/themeOverride237.xml"/><Relationship Id="rId2" Type="http://schemas.openxmlformats.org/officeDocument/2006/relationships/slideMaster" Target="../slideMasters/slideMaster2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42.xml.rels><?xml version="1.0" encoding="UTF-8" standalone="yes"?>
<Relationships xmlns="http://schemas.openxmlformats.org/package/2006/relationships"><Relationship Id="rId1" Type="http://schemas.openxmlformats.org/officeDocument/2006/relationships/themeOverride" Target="../theme/themeOverride238.xml"/><Relationship Id="rId2" Type="http://schemas.openxmlformats.org/officeDocument/2006/relationships/slideMaster" Target="../slideMasters/slideMaster24.xml"/></Relationships>
</file>

<file path=ppt/slideLayouts/_rels/slideLayout743.xml.rels><?xml version="1.0" encoding="UTF-8" standalone="yes"?>
<Relationships xmlns="http://schemas.openxmlformats.org/package/2006/relationships"><Relationship Id="rId1" Type="http://schemas.openxmlformats.org/officeDocument/2006/relationships/themeOverride" Target="../theme/themeOverride239.xml"/><Relationship Id="rId2" Type="http://schemas.openxmlformats.org/officeDocument/2006/relationships/slideMaster" Target="../slideMasters/slideMaster24.xml"/></Relationships>
</file>

<file path=ppt/slideLayouts/_rels/slideLayout744.xml.rels><?xml version="1.0" encoding="UTF-8" standalone="yes"?>
<Relationships xmlns="http://schemas.openxmlformats.org/package/2006/relationships"><Relationship Id="rId1" Type="http://schemas.openxmlformats.org/officeDocument/2006/relationships/themeOverride" Target="../theme/themeOverride240.xml"/><Relationship Id="rId2" Type="http://schemas.openxmlformats.org/officeDocument/2006/relationships/slideMaster" Target="../slideMasters/slideMaster24.xml"/></Relationships>
</file>

<file path=ppt/slideLayouts/_rels/slideLayout745.xml.rels><?xml version="1.0" encoding="UTF-8" standalone="yes"?>
<Relationships xmlns="http://schemas.openxmlformats.org/package/2006/relationships"><Relationship Id="rId1" Type="http://schemas.openxmlformats.org/officeDocument/2006/relationships/themeOverride" Target="../theme/themeOverride241.xml"/><Relationship Id="rId2" Type="http://schemas.openxmlformats.org/officeDocument/2006/relationships/slideMaster" Target="../slideMasters/slideMaster24.xml"/></Relationships>
</file>

<file path=ppt/slideLayouts/_rels/slideLayout746.xml.rels><?xml version="1.0" encoding="UTF-8" standalone="yes"?>
<Relationships xmlns="http://schemas.openxmlformats.org/package/2006/relationships"><Relationship Id="rId1" Type="http://schemas.openxmlformats.org/officeDocument/2006/relationships/themeOverride" Target="../theme/themeOverride242.xml"/><Relationship Id="rId2" Type="http://schemas.openxmlformats.org/officeDocument/2006/relationships/slideMaster" Target="../slideMasters/slideMaster24.xml"/></Relationships>
</file>

<file path=ppt/slideLayouts/_rels/slideLayout747.xml.rels><?xml version="1.0" encoding="UTF-8" standalone="yes"?>
<Relationships xmlns="http://schemas.openxmlformats.org/package/2006/relationships"><Relationship Id="rId1" Type="http://schemas.openxmlformats.org/officeDocument/2006/relationships/themeOverride" Target="../theme/themeOverride243.xml"/><Relationship Id="rId2" Type="http://schemas.openxmlformats.org/officeDocument/2006/relationships/slideMaster" Target="../slideMasters/slideMaster24.xml"/></Relationships>
</file>

<file path=ppt/slideLayouts/_rels/slideLayout748.xml.rels><?xml version="1.0" encoding="UTF-8" standalone="yes"?>
<Relationships xmlns="http://schemas.openxmlformats.org/package/2006/relationships"><Relationship Id="rId1" Type="http://schemas.openxmlformats.org/officeDocument/2006/relationships/themeOverride" Target="../theme/themeOverride244.xml"/><Relationship Id="rId2" Type="http://schemas.openxmlformats.org/officeDocument/2006/relationships/slideMaster" Target="../slideMasters/slideMaster2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1.xml.rels><?xml version="1.0" encoding="UTF-8" standalone="yes"?>
<Relationships xmlns="http://schemas.openxmlformats.org/package/2006/relationships"><Relationship Id="rId1" Type="http://schemas.openxmlformats.org/officeDocument/2006/relationships/themeOverride" Target="../theme/themeOverride245.xml"/><Relationship Id="rId2" Type="http://schemas.openxmlformats.org/officeDocument/2006/relationships/slideMaster" Target="../slideMasters/slideMaster25.xml"/></Relationships>
</file>

<file path=ppt/slideLayouts/_rels/slideLayout752.xml.rels><?xml version="1.0" encoding="UTF-8" standalone="yes"?>
<Relationships xmlns="http://schemas.openxmlformats.org/package/2006/relationships"><Relationship Id="rId1" Type="http://schemas.openxmlformats.org/officeDocument/2006/relationships/themeOverride" Target="../theme/themeOverride246.xml"/><Relationship Id="rId2" Type="http://schemas.openxmlformats.org/officeDocument/2006/relationships/slideMaster" Target="../slideMasters/slideMaster25.xml"/></Relationships>
</file>

<file path=ppt/slideLayouts/_rels/slideLayout753.xml.rels><?xml version="1.0" encoding="UTF-8" standalone="yes"?>
<Relationships xmlns="http://schemas.openxmlformats.org/package/2006/relationships"><Relationship Id="rId1" Type="http://schemas.openxmlformats.org/officeDocument/2006/relationships/themeOverride" Target="../theme/themeOverride247.xml"/><Relationship Id="rId2" Type="http://schemas.openxmlformats.org/officeDocument/2006/relationships/slideMaster" Target="../slideMasters/slideMaster25.xml"/></Relationships>
</file>

<file path=ppt/slideLayouts/_rels/slideLayout754.xml.rels><?xml version="1.0" encoding="UTF-8" standalone="yes"?>
<Relationships xmlns="http://schemas.openxmlformats.org/package/2006/relationships"><Relationship Id="rId1" Type="http://schemas.openxmlformats.org/officeDocument/2006/relationships/themeOverride" Target="../theme/themeOverride248.xml"/><Relationship Id="rId2" Type="http://schemas.openxmlformats.org/officeDocument/2006/relationships/slideMaster" Target="../slideMasters/slideMaster25.xml"/></Relationships>
</file>

<file path=ppt/slideLayouts/_rels/slideLayout755.xml.rels><?xml version="1.0" encoding="UTF-8" standalone="yes"?>
<Relationships xmlns="http://schemas.openxmlformats.org/package/2006/relationships"><Relationship Id="rId1" Type="http://schemas.openxmlformats.org/officeDocument/2006/relationships/themeOverride" Target="../theme/themeOverride249.xml"/><Relationship Id="rId2" Type="http://schemas.openxmlformats.org/officeDocument/2006/relationships/slideMaster" Target="../slideMasters/slideMaster25.xml"/></Relationships>
</file>

<file path=ppt/slideLayouts/_rels/slideLayout756.xml.rels><?xml version="1.0" encoding="UTF-8" standalone="yes"?>
<Relationships xmlns="http://schemas.openxmlformats.org/package/2006/relationships"><Relationship Id="rId1" Type="http://schemas.openxmlformats.org/officeDocument/2006/relationships/themeOverride" Target="../theme/themeOverride250.xml"/><Relationship Id="rId2" Type="http://schemas.openxmlformats.org/officeDocument/2006/relationships/slideMaster" Target="../slideMasters/slideMaster25.xml"/></Relationships>
</file>

<file path=ppt/slideLayouts/_rels/slideLayout757.xml.rels><?xml version="1.0" encoding="UTF-8" standalone="yes"?>
<Relationships xmlns="http://schemas.openxmlformats.org/package/2006/relationships"><Relationship Id="rId1" Type="http://schemas.openxmlformats.org/officeDocument/2006/relationships/themeOverride" Target="../theme/themeOverride251.xml"/><Relationship Id="rId2" Type="http://schemas.openxmlformats.org/officeDocument/2006/relationships/slideMaster" Target="../slideMasters/slideMaster25.xml"/></Relationships>
</file>

<file path=ppt/slideLayouts/_rels/slideLayout758.xml.rels><?xml version="1.0" encoding="UTF-8" standalone="yes"?>
<Relationships xmlns="http://schemas.openxmlformats.org/package/2006/relationships"><Relationship Id="rId1" Type="http://schemas.openxmlformats.org/officeDocument/2006/relationships/themeOverride" Target="../theme/themeOverride252.xml"/><Relationship Id="rId2" Type="http://schemas.openxmlformats.org/officeDocument/2006/relationships/slideMaster" Target="../slideMasters/slideMaster25.xml"/></Relationships>
</file>

<file path=ppt/slideLayouts/_rels/slideLayout759.xml.rels><?xml version="1.0" encoding="UTF-8" standalone="yes"?>
<Relationships xmlns="http://schemas.openxmlformats.org/package/2006/relationships"><Relationship Id="rId1" Type="http://schemas.openxmlformats.org/officeDocument/2006/relationships/themeOverride" Target="../theme/themeOverride253.xml"/><Relationship Id="rId2"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0.xml.rels><?xml version="1.0" encoding="UTF-8" standalone="yes"?>
<Relationships xmlns="http://schemas.openxmlformats.org/package/2006/relationships"><Relationship Id="rId1" Type="http://schemas.openxmlformats.org/officeDocument/2006/relationships/themeOverride" Target="../theme/themeOverride254.xml"/><Relationship Id="rId2" Type="http://schemas.openxmlformats.org/officeDocument/2006/relationships/slideMaster" Target="../slideMasters/slideMaster2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5.xml.rels><?xml version="1.0" encoding="UTF-8" standalone="yes"?>
<Relationships xmlns="http://schemas.openxmlformats.org/package/2006/relationships"><Relationship Id="rId1" Type="http://schemas.openxmlformats.org/officeDocument/2006/relationships/themeOverride" Target="../theme/themeOverride255.xml"/><Relationship Id="rId2" Type="http://schemas.openxmlformats.org/officeDocument/2006/relationships/slideMaster" Target="../slideMasters/slideMaster25.xml"/></Relationships>
</file>

<file path=ppt/slideLayouts/_rels/slideLayout766.xml.rels><?xml version="1.0" encoding="UTF-8" standalone="yes"?>
<Relationships xmlns="http://schemas.openxmlformats.org/package/2006/relationships"><Relationship Id="rId1" Type="http://schemas.openxmlformats.org/officeDocument/2006/relationships/themeOverride" Target="../theme/themeOverride256.xml"/><Relationship Id="rId2" Type="http://schemas.openxmlformats.org/officeDocument/2006/relationships/slideMaster" Target="../slideMasters/slideMaster25.xml"/></Relationships>
</file>

<file path=ppt/slideLayouts/_rels/slideLayout767.xml.rels><?xml version="1.0" encoding="UTF-8" standalone="yes"?>
<Relationships xmlns="http://schemas.openxmlformats.org/package/2006/relationships"><Relationship Id="rId1" Type="http://schemas.openxmlformats.org/officeDocument/2006/relationships/themeOverride" Target="../theme/themeOverride257.xml"/><Relationship Id="rId2" Type="http://schemas.openxmlformats.org/officeDocument/2006/relationships/slideMaster" Target="../slideMasters/slideMaster25.xml"/></Relationships>
</file>

<file path=ppt/slideLayouts/_rels/slideLayout768.xml.rels><?xml version="1.0" encoding="UTF-8" standalone="yes"?>
<Relationships xmlns="http://schemas.openxmlformats.org/package/2006/relationships"><Relationship Id="rId1" Type="http://schemas.openxmlformats.org/officeDocument/2006/relationships/themeOverride" Target="../theme/themeOverride258.xml"/><Relationship Id="rId2" Type="http://schemas.openxmlformats.org/officeDocument/2006/relationships/slideMaster" Target="../slideMasters/slideMaster25.xml"/></Relationships>
</file>

<file path=ppt/slideLayouts/_rels/slideLayout769.xml.rels><?xml version="1.0" encoding="UTF-8" standalone="yes"?>
<Relationships xmlns="http://schemas.openxmlformats.org/package/2006/relationships"><Relationship Id="rId1" Type="http://schemas.openxmlformats.org/officeDocument/2006/relationships/themeOverride" Target="../theme/themeOverride259.xml"/><Relationship Id="rId2"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0.xml.rels><?xml version="1.0" encoding="UTF-8" standalone="yes"?>
<Relationships xmlns="http://schemas.openxmlformats.org/package/2006/relationships"><Relationship Id="rId1" Type="http://schemas.openxmlformats.org/officeDocument/2006/relationships/themeOverride" Target="../theme/themeOverride260.xml"/><Relationship Id="rId2" Type="http://schemas.openxmlformats.org/officeDocument/2006/relationships/slideMaster" Target="../slideMasters/slideMaster25.xml"/></Relationships>
</file>

<file path=ppt/slideLayouts/_rels/slideLayout771.xml.rels><?xml version="1.0" encoding="UTF-8" standalone="yes"?>
<Relationships xmlns="http://schemas.openxmlformats.org/package/2006/relationships"><Relationship Id="rId1" Type="http://schemas.openxmlformats.org/officeDocument/2006/relationships/themeOverride" Target="../theme/themeOverride261.xml"/><Relationship Id="rId2" Type="http://schemas.openxmlformats.org/officeDocument/2006/relationships/slideMaster" Target="../slideMasters/slideMaster25.xml"/></Relationships>
</file>

<file path=ppt/slideLayouts/_rels/slideLayout772.xml.rels><?xml version="1.0" encoding="UTF-8" standalone="yes"?>
<Relationships xmlns="http://schemas.openxmlformats.org/package/2006/relationships"><Relationship Id="rId1" Type="http://schemas.openxmlformats.org/officeDocument/2006/relationships/themeOverride" Target="../theme/themeOverride262.xml"/><Relationship Id="rId2" Type="http://schemas.openxmlformats.org/officeDocument/2006/relationships/slideMaster" Target="../slideMasters/slideMaster25.xml"/></Relationships>
</file>

<file path=ppt/slideLayouts/_rels/slideLayout773.xml.rels><?xml version="1.0" encoding="UTF-8" standalone="yes"?>
<Relationships xmlns="http://schemas.openxmlformats.org/package/2006/relationships"><Relationship Id="rId1" Type="http://schemas.openxmlformats.org/officeDocument/2006/relationships/themeOverride" Target="../theme/themeOverride263.xml"/><Relationship Id="rId2" Type="http://schemas.openxmlformats.org/officeDocument/2006/relationships/slideMaster" Target="../slideMasters/slideMaster25.xml"/></Relationships>
</file>

<file path=ppt/slideLayouts/_rels/slideLayout774.xml.rels><?xml version="1.0" encoding="UTF-8" standalone="yes"?>
<Relationships xmlns="http://schemas.openxmlformats.org/package/2006/relationships"><Relationship Id="rId1" Type="http://schemas.openxmlformats.org/officeDocument/2006/relationships/themeOverride" Target="../theme/themeOverride264.xml"/><Relationship Id="rId2" Type="http://schemas.openxmlformats.org/officeDocument/2006/relationships/slideMaster" Target="../slideMasters/slideMaster25.xml"/></Relationships>
</file>

<file path=ppt/slideLayouts/_rels/slideLayout775.xml.rels><?xml version="1.0" encoding="UTF-8" standalone="yes"?>
<Relationships xmlns="http://schemas.openxmlformats.org/package/2006/relationships"><Relationship Id="rId1" Type="http://schemas.openxmlformats.org/officeDocument/2006/relationships/themeOverride" Target="../theme/themeOverride265.xml"/><Relationship Id="rId2" Type="http://schemas.openxmlformats.org/officeDocument/2006/relationships/slideMaster" Target="../slideMasters/slideMaster25.xml"/></Relationships>
</file>

<file path=ppt/slideLayouts/_rels/slideLayout776.xml.rels><?xml version="1.0" encoding="UTF-8" standalone="yes"?>
<Relationships xmlns="http://schemas.openxmlformats.org/package/2006/relationships"><Relationship Id="rId1" Type="http://schemas.openxmlformats.org/officeDocument/2006/relationships/themeOverride" Target="../theme/themeOverride266.xml"/><Relationship Id="rId2" Type="http://schemas.openxmlformats.org/officeDocument/2006/relationships/slideMaster" Target="../slideMasters/slideMaster25.xml"/></Relationships>
</file>

<file path=ppt/slideLayouts/_rels/slideLayout777.xml.rels><?xml version="1.0" encoding="UTF-8" standalone="yes"?>
<Relationships xmlns="http://schemas.openxmlformats.org/package/2006/relationships"><Relationship Id="rId1" Type="http://schemas.openxmlformats.org/officeDocument/2006/relationships/themeOverride" Target="../theme/themeOverride267.xml"/><Relationship Id="rId2" Type="http://schemas.openxmlformats.org/officeDocument/2006/relationships/slideMaster" Target="../slideMasters/slideMaster25.xml"/></Relationships>
</file>

<file path=ppt/slideLayouts/_rels/slideLayout778.xml.rels><?xml version="1.0" encoding="UTF-8" standalone="yes"?>
<Relationships xmlns="http://schemas.openxmlformats.org/package/2006/relationships"><Relationship Id="rId1" Type="http://schemas.openxmlformats.org/officeDocument/2006/relationships/themeOverride" Target="../theme/themeOverride268.xml"/><Relationship Id="rId2" Type="http://schemas.openxmlformats.org/officeDocument/2006/relationships/slideMaster" Target="../slideMasters/slideMaster25.xml"/></Relationships>
</file>

<file path=ppt/slideLayouts/_rels/slideLayout779.xml.rels><?xml version="1.0" encoding="UTF-8" standalone="yes"?>
<Relationships xmlns="http://schemas.openxmlformats.org/package/2006/relationships"><Relationship Id="rId1" Type="http://schemas.openxmlformats.org/officeDocument/2006/relationships/themeOverride" Target="../theme/themeOverride269.xml"/><Relationship Id="rId2"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0.xml.rels><?xml version="1.0" encoding="UTF-8" standalone="yes"?>
<Relationships xmlns="http://schemas.openxmlformats.org/package/2006/relationships"><Relationship Id="rId1" Type="http://schemas.openxmlformats.org/officeDocument/2006/relationships/themeOverride" Target="../theme/themeOverride270.xml"/><Relationship Id="rId2" Type="http://schemas.openxmlformats.org/officeDocument/2006/relationships/slideMaster" Target="../slideMasters/slideMaster2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2.xml.rels><?xml version="1.0" encoding="UTF-8" standalone="yes"?>
<Relationships xmlns="http://schemas.openxmlformats.org/package/2006/relationships"><Relationship Id="rId1" Type="http://schemas.openxmlformats.org/officeDocument/2006/relationships/themeOverride" Target="../theme/themeOverride271.xml"/><Relationship Id="rId2" Type="http://schemas.openxmlformats.org/officeDocument/2006/relationships/slideMaster" Target="../slideMasters/slideMaster25.xml"/></Relationships>
</file>

<file path=ppt/slideLayouts/_rels/slideLayout783.xml.rels><?xml version="1.0" encoding="UTF-8" standalone="yes"?>
<Relationships xmlns="http://schemas.openxmlformats.org/package/2006/relationships"><Relationship Id="rId1" Type="http://schemas.openxmlformats.org/officeDocument/2006/relationships/themeOverride" Target="../theme/themeOverride272.xml"/><Relationship Id="rId2" Type="http://schemas.openxmlformats.org/officeDocument/2006/relationships/slideMaster" Target="../slideMasters/slideMaster2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6.xml.rels><?xml version="1.0" encoding="UTF-8" standalone="yes"?>
<Relationships xmlns="http://schemas.openxmlformats.org/package/2006/relationships"><Relationship Id="rId1" Type="http://schemas.openxmlformats.org/officeDocument/2006/relationships/themeOverride" Target="../theme/themeOverride273.xml"/><Relationship Id="rId2" Type="http://schemas.openxmlformats.org/officeDocument/2006/relationships/slideMaster" Target="../slideMasters/slideMaster25.xml"/></Relationships>
</file>

<file path=ppt/slideLayouts/_rels/slideLayout787.xml.rels><?xml version="1.0" encoding="UTF-8" standalone="yes"?>
<Relationships xmlns="http://schemas.openxmlformats.org/package/2006/relationships"><Relationship Id="rId1" Type="http://schemas.openxmlformats.org/officeDocument/2006/relationships/themeOverride" Target="../theme/themeOverride274.xml"/><Relationship Id="rId2" Type="http://schemas.openxmlformats.org/officeDocument/2006/relationships/slideMaster" Target="../slideMasters/slideMaster25.xml"/></Relationships>
</file>

<file path=ppt/slideLayouts/_rels/slideLayout788.xml.rels><?xml version="1.0" encoding="UTF-8" standalone="yes"?>
<Relationships xmlns="http://schemas.openxmlformats.org/package/2006/relationships"><Relationship Id="rId1" Type="http://schemas.openxmlformats.org/officeDocument/2006/relationships/themeOverride" Target="../theme/themeOverride275.xml"/><Relationship Id="rId2" Type="http://schemas.openxmlformats.org/officeDocument/2006/relationships/slideMaster" Target="../slideMasters/slideMaster25.xml"/></Relationships>
</file>

<file path=ppt/slideLayouts/_rels/slideLayout789.xml.rels><?xml version="1.0" encoding="UTF-8" standalone="yes"?>
<Relationships xmlns="http://schemas.openxmlformats.org/package/2006/relationships"><Relationship Id="rId1" Type="http://schemas.openxmlformats.org/officeDocument/2006/relationships/themeOverride" Target="../theme/themeOverride276.xml"/><Relationship Id="rId2" Type="http://schemas.openxmlformats.org/officeDocument/2006/relationships/slideMaster" Target="../slideMasters/slideMaster2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0.xml.rels><?xml version="1.0" encoding="UTF-8" standalone="yes"?>
<Relationships xmlns="http://schemas.openxmlformats.org/package/2006/relationships"><Relationship Id="rId1" Type="http://schemas.openxmlformats.org/officeDocument/2006/relationships/themeOverride" Target="../theme/themeOverride277.xml"/><Relationship Id="rId2" Type="http://schemas.openxmlformats.org/officeDocument/2006/relationships/slideMaster" Target="../slideMasters/slideMaster25.xml"/></Relationships>
</file>

<file path=ppt/slideLayouts/_rels/slideLayout791.xml.rels><?xml version="1.0" encoding="UTF-8" standalone="yes"?>
<Relationships xmlns="http://schemas.openxmlformats.org/package/2006/relationships"><Relationship Id="rId1" Type="http://schemas.openxmlformats.org/officeDocument/2006/relationships/themeOverride" Target="../theme/themeOverride278.xml"/><Relationship Id="rId2" Type="http://schemas.openxmlformats.org/officeDocument/2006/relationships/slideMaster" Target="../slideMasters/slideMaster25.xml"/></Relationships>
</file>

<file path=ppt/slideLayouts/_rels/slideLayout792.xml.rels><?xml version="1.0" encoding="UTF-8" standalone="yes"?>
<Relationships xmlns="http://schemas.openxmlformats.org/package/2006/relationships"><Relationship Id="rId1" Type="http://schemas.openxmlformats.org/officeDocument/2006/relationships/themeOverride" Target="../theme/themeOverride279.xml"/><Relationship Id="rId2" Type="http://schemas.openxmlformats.org/officeDocument/2006/relationships/slideMaster" Target="../slideMasters/slideMaster25.xml"/></Relationships>
</file>

<file path=ppt/slideLayouts/_rels/slideLayout793.xml.rels><?xml version="1.0" encoding="UTF-8" standalone="yes"?>
<Relationships xmlns="http://schemas.openxmlformats.org/package/2006/relationships"><Relationship Id="rId1" Type="http://schemas.openxmlformats.org/officeDocument/2006/relationships/themeOverride" Target="../theme/themeOverride280.xml"/><Relationship Id="rId2" Type="http://schemas.openxmlformats.org/officeDocument/2006/relationships/slideMaster" Target="../slideMasters/slideMaster25.xml"/></Relationships>
</file>

<file path=ppt/slideLayouts/_rels/slideLayout794.xml.rels><?xml version="1.0" encoding="UTF-8" standalone="yes"?>
<Relationships xmlns="http://schemas.openxmlformats.org/package/2006/relationships"><Relationship Id="rId1" Type="http://schemas.openxmlformats.org/officeDocument/2006/relationships/themeOverride" Target="../theme/themeOverride281.xml"/><Relationship Id="rId2" Type="http://schemas.openxmlformats.org/officeDocument/2006/relationships/slideMaster" Target="../slideMasters/slideMaster25.xml"/></Relationships>
</file>

<file path=ppt/slideLayouts/_rels/slideLayout795.xml.rels><?xml version="1.0" encoding="UTF-8" standalone="yes"?>
<Relationships xmlns="http://schemas.openxmlformats.org/package/2006/relationships"><Relationship Id="rId1" Type="http://schemas.openxmlformats.org/officeDocument/2006/relationships/themeOverride" Target="../theme/themeOverride282.xml"/><Relationship Id="rId2" Type="http://schemas.openxmlformats.org/officeDocument/2006/relationships/slideMaster" Target="../slideMasters/slideMaster25.xml"/></Relationships>
</file>

<file path=ppt/slideLayouts/_rels/slideLayout796.xml.rels><?xml version="1.0" encoding="UTF-8" standalone="yes"?>
<Relationships xmlns="http://schemas.openxmlformats.org/package/2006/relationships"><Relationship Id="rId1" Type="http://schemas.openxmlformats.org/officeDocument/2006/relationships/themeOverride" Target="../theme/themeOverride283.xml"/><Relationship Id="rId2" Type="http://schemas.openxmlformats.org/officeDocument/2006/relationships/slideMaster" Target="../slideMasters/slideMaster2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0.xml.rels><?xml version="1.0" encoding="UTF-8" standalone="yes"?>
<Relationships xmlns="http://schemas.openxmlformats.org/package/2006/relationships"><Relationship Id="rId1" Type="http://schemas.openxmlformats.org/officeDocument/2006/relationships/themeOverride" Target="../theme/themeOverride284.xml"/><Relationship Id="rId2" Type="http://schemas.openxmlformats.org/officeDocument/2006/relationships/slideMaster" Target="../slideMasters/slideMaster2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04.xml.rels><?xml version="1.0" encoding="UTF-8" standalone="yes"?>
<Relationships xmlns="http://schemas.openxmlformats.org/package/2006/relationships"><Relationship Id="rId1" Type="http://schemas.openxmlformats.org/officeDocument/2006/relationships/themeOverride" Target="../theme/themeOverride285.xml"/><Relationship Id="rId2" Type="http://schemas.openxmlformats.org/officeDocument/2006/relationships/slideMaster" Target="../slideMasters/slideMaster2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08.xml.rels><?xml version="1.0" encoding="UTF-8" standalone="yes"?>
<Relationships xmlns="http://schemas.openxmlformats.org/package/2006/relationships"><Relationship Id="rId1" Type="http://schemas.openxmlformats.org/officeDocument/2006/relationships/themeOverride" Target="../theme/themeOverride286.xml"/><Relationship Id="rId2" Type="http://schemas.openxmlformats.org/officeDocument/2006/relationships/slideMaster" Target="../slideMasters/slideMaster25.xml"/></Relationships>
</file>

<file path=ppt/slideLayouts/_rels/slideLayout809.xml.rels><?xml version="1.0" encoding="UTF-8" standalone="yes"?>
<Relationships xmlns="http://schemas.openxmlformats.org/package/2006/relationships"><Relationship Id="rId1" Type="http://schemas.openxmlformats.org/officeDocument/2006/relationships/themeOverride" Target="../theme/themeOverride287.xml"/><Relationship Id="rId2" Type="http://schemas.openxmlformats.org/officeDocument/2006/relationships/slideMaster" Target="../slideMasters/slideMaster2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0.xml.rels><?xml version="1.0" encoding="UTF-8" standalone="yes"?>
<Relationships xmlns="http://schemas.openxmlformats.org/package/2006/relationships"><Relationship Id="rId1" Type="http://schemas.openxmlformats.org/officeDocument/2006/relationships/themeOverride" Target="../theme/themeOverride288.xml"/><Relationship Id="rId2" Type="http://schemas.openxmlformats.org/officeDocument/2006/relationships/slideMaster" Target="../slideMasters/slideMaster25.xml"/></Relationships>
</file>

<file path=ppt/slideLayouts/_rels/slideLayout811.xml.rels><?xml version="1.0" encoding="UTF-8" standalone="yes"?>
<Relationships xmlns="http://schemas.openxmlformats.org/package/2006/relationships"><Relationship Id="rId1" Type="http://schemas.openxmlformats.org/officeDocument/2006/relationships/themeOverride" Target="../theme/themeOverride289.xml"/><Relationship Id="rId2" Type="http://schemas.openxmlformats.org/officeDocument/2006/relationships/slideMaster" Target="../slideMasters/slideMaster25.xml"/></Relationships>
</file>

<file path=ppt/slideLayouts/_rels/slideLayout812.xml.rels><?xml version="1.0" encoding="UTF-8" standalone="yes"?>
<Relationships xmlns="http://schemas.openxmlformats.org/package/2006/relationships"><Relationship Id="rId1" Type="http://schemas.openxmlformats.org/officeDocument/2006/relationships/themeOverride" Target="../theme/themeOverride290.xml"/><Relationship Id="rId2" Type="http://schemas.openxmlformats.org/officeDocument/2006/relationships/slideMaster" Target="../slideMasters/slideMaster25.xml"/></Relationships>
</file>

<file path=ppt/slideLayouts/_rels/slideLayout813.xml.rels><?xml version="1.0" encoding="UTF-8" standalone="yes"?>
<Relationships xmlns="http://schemas.openxmlformats.org/package/2006/relationships"><Relationship Id="rId1" Type="http://schemas.openxmlformats.org/officeDocument/2006/relationships/themeOverride" Target="../theme/themeOverride291.xml"/><Relationship Id="rId2" Type="http://schemas.openxmlformats.org/officeDocument/2006/relationships/slideMaster" Target="../slideMasters/slideMaster25.xml"/></Relationships>
</file>

<file path=ppt/slideLayouts/_rels/slideLayout814.xml.rels><?xml version="1.0" encoding="UTF-8" standalone="yes"?>
<Relationships xmlns="http://schemas.openxmlformats.org/package/2006/relationships"><Relationship Id="rId1" Type="http://schemas.openxmlformats.org/officeDocument/2006/relationships/themeOverride" Target="../theme/themeOverride292.xml"/><Relationship Id="rId2" Type="http://schemas.openxmlformats.org/officeDocument/2006/relationships/slideMaster" Target="../slideMasters/slideMaster2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9.xml.rels><?xml version="1.0" encoding="UTF-8" standalone="yes"?>
<Relationships xmlns="http://schemas.openxmlformats.org/package/2006/relationships"><Relationship Id="rId1" Type="http://schemas.openxmlformats.org/officeDocument/2006/relationships/themeOverride" Target="../theme/themeOverride293.xml"/><Relationship Id="rId2" Type="http://schemas.openxmlformats.org/officeDocument/2006/relationships/slideMaster" Target="../slideMasters/slideMaster2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0.xml.rels><?xml version="1.0" encoding="UTF-8" standalone="yes"?>
<Relationships xmlns="http://schemas.openxmlformats.org/package/2006/relationships"><Relationship Id="rId1" Type="http://schemas.openxmlformats.org/officeDocument/2006/relationships/themeOverride" Target="../theme/themeOverride294.xml"/><Relationship Id="rId2" Type="http://schemas.openxmlformats.org/officeDocument/2006/relationships/slideMaster" Target="../slideMasters/slideMaster26.xml"/></Relationships>
</file>

<file path=ppt/slideLayouts/_rels/slideLayout841.xml.rels><?xml version="1.0" encoding="UTF-8" standalone="yes"?>
<Relationships xmlns="http://schemas.openxmlformats.org/package/2006/relationships"><Relationship Id="rId1" Type="http://schemas.openxmlformats.org/officeDocument/2006/relationships/themeOverride" Target="../theme/themeOverride295.xml"/><Relationship Id="rId2" Type="http://schemas.openxmlformats.org/officeDocument/2006/relationships/slideMaster" Target="../slideMasters/slideMaster26.xml"/></Relationships>
</file>

<file path=ppt/slideLayouts/_rels/slideLayout842.xml.rels><?xml version="1.0" encoding="UTF-8" standalone="yes"?>
<Relationships xmlns="http://schemas.openxmlformats.org/package/2006/relationships"><Relationship Id="rId1" Type="http://schemas.openxmlformats.org/officeDocument/2006/relationships/themeOverride" Target="../theme/themeOverride296.xml"/><Relationship Id="rId2" Type="http://schemas.openxmlformats.org/officeDocument/2006/relationships/slideMaster" Target="../slideMasters/slideMaster26.xml"/></Relationships>
</file>

<file path=ppt/slideLayouts/_rels/slideLayout843.xml.rels><?xml version="1.0" encoding="UTF-8" standalone="yes"?>
<Relationships xmlns="http://schemas.openxmlformats.org/package/2006/relationships"><Relationship Id="rId1" Type="http://schemas.openxmlformats.org/officeDocument/2006/relationships/themeOverride" Target="../theme/themeOverride297.xml"/><Relationship Id="rId2" Type="http://schemas.openxmlformats.org/officeDocument/2006/relationships/slideMaster" Target="../slideMasters/slideMaster26.xml"/></Relationships>
</file>

<file path=ppt/slideLayouts/_rels/slideLayout844.xml.rels><?xml version="1.0" encoding="UTF-8" standalone="yes"?>
<Relationships xmlns="http://schemas.openxmlformats.org/package/2006/relationships"><Relationship Id="rId1" Type="http://schemas.openxmlformats.org/officeDocument/2006/relationships/themeOverride" Target="../theme/themeOverride298.xml"/><Relationship Id="rId2" Type="http://schemas.openxmlformats.org/officeDocument/2006/relationships/slideMaster" Target="../slideMasters/slideMaster2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6.xml.rels><?xml version="1.0" encoding="UTF-8" standalone="yes"?>
<Relationships xmlns="http://schemas.openxmlformats.org/package/2006/relationships"><Relationship Id="rId1" Type="http://schemas.openxmlformats.org/officeDocument/2006/relationships/themeOverride" Target="../theme/themeOverride299.xml"/><Relationship Id="rId2" Type="http://schemas.openxmlformats.org/officeDocument/2006/relationships/slideMaster" Target="../slideMasters/slideMaster26.xml"/></Relationships>
</file>

<file path=ppt/slideLayouts/_rels/slideLayout847.xml.rels><?xml version="1.0" encoding="UTF-8" standalone="yes"?>
<Relationships xmlns="http://schemas.openxmlformats.org/package/2006/relationships"><Relationship Id="rId1" Type="http://schemas.openxmlformats.org/officeDocument/2006/relationships/themeOverride" Target="../theme/themeOverride300.xml"/><Relationship Id="rId2" Type="http://schemas.openxmlformats.org/officeDocument/2006/relationships/slideMaster" Target="../slideMasters/slideMaster26.xml"/></Relationships>
</file>

<file path=ppt/slideLayouts/_rels/slideLayout848.xml.rels><?xml version="1.0" encoding="UTF-8" standalone="yes"?>
<Relationships xmlns="http://schemas.openxmlformats.org/package/2006/relationships"><Relationship Id="rId1" Type="http://schemas.openxmlformats.org/officeDocument/2006/relationships/themeOverride" Target="../theme/themeOverride301.xml"/><Relationship Id="rId2" Type="http://schemas.openxmlformats.org/officeDocument/2006/relationships/slideMaster" Target="../slideMasters/slideMaster26.xml"/></Relationships>
</file>

<file path=ppt/slideLayouts/_rels/slideLayout849.xml.rels><?xml version="1.0" encoding="UTF-8" standalone="yes"?>
<Relationships xmlns="http://schemas.openxmlformats.org/package/2006/relationships"><Relationship Id="rId1" Type="http://schemas.openxmlformats.org/officeDocument/2006/relationships/themeOverride" Target="../theme/themeOverride302.xml"/><Relationship Id="rId2" Type="http://schemas.openxmlformats.org/officeDocument/2006/relationships/slideMaster" Target="../slideMasters/slideMaster2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0.xml.rels><?xml version="1.0" encoding="UTF-8" standalone="yes"?>
<Relationships xmlns="http://schemas.openxmlformats.org/package/2006/relationships"><Relationship Id="rId1" Type="http://schemas.openxmlformats.org/officeDocument/2006/relationships/themeOverride" Target="../theme/themeOverride303.xml"/><Relationship Id="rId2" Type="http://schemas.openxmlformats.org/officeDocument/2006/relationships/slideMaster" Target="../slideMasters/slideMaster26.xml"/></Relationships>
</file>

<file path=ppt/slideLayouts/_rels/slideLayout851.xml.rels><?xml version="1.0" encoding="UTF-8" standalone="yes"?>
<Relationships xmlns="http://schemas.openxmlformats.org/package/2006/relationships"><Relationship Id="rId1" Type="http://schemas.openxmlformats.org/officeDocument/2006/relationships/themeOverride" Target="../theme/themeOverride304.xml"/><Relationship Id="rId2" Type="http://schemas.openxmlformats.org/officeDocument/2006/relationships/slideMaster" Target="../slideMasters/slideMaster26.xml"/></Relationships>
</file>

<file path=ppt/slideLayouts/_rels/slideLayout852.xml.rels><?xml version="1.0" encoding="UTF-8" standalone="yes"?>
<Relationships xmlns="http://schemas.openxmlformats.org/package/2006/relationships"><Relationship Id="rId1" Type="http://schemas.openxmlformats.org/officeDocument/2006/relationships/themeOverride" Target="../theme/themeOverride305.xml"/><Relationship Id="rId2" Type="http://schemas.openxmlformats.org/officeDocument/2006/relationships/slideMaster" Target="../slideMasters/slideMaster26.xml"/></Relationships>
</file>

<file path=ppt/slideLayouts/_rels/slideLayout853.xml.rels><?xml version="1.0" encoding="UTF-8" standalone="yes"?>
<Relationships xmlns="http://schemas.openxmlformats.org/package/2006/relationships"><Relationship Id="rId1" Type="http://schemas.openxmlformats.org/officeDocument/2006/relationships/themeOverride" Target="../theme/themeOverride306.xml"/><Relationship Id="rId2" Type="http://schemas.openxmlformats.org/officeDocument/2006/relationships/slideMaster" Target="../slideMasters/slideMaster26.xml"/></Relationships>
</file>

<file path=ppt/slideLayouts/_rels/slideLayout854.xml.rels><?xml version="1.0" encoding="UTF-8" standalone="yes"?>
<Relationships xmlns="http://schemas.openxmlformats.org/package/2006/relationships"><Relationship Id="rId1" Type="http://schemas.openxmlformats.org/officeDocument/2006/relationships/themeOverride" Target="../theme/themeOverride307.xml"/><Relationship Id="rId2" Type="http://schemas.openxmlformats.org/officeDocument/2006/relationships/slideMaster" Target="../slideMasters/slideMaster2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0.xml.rels><?xml version="1.0" encoding="UTF-8" standalone="yes"?>
<Relationships xmlns="http://schemas.openxmlformats.org/package/2006/relationships"><Relationship Id="rId1" Type="http://schemas.openxmlformats.org/officeDocument/2006/relationships/themeOverride" Target="../theme/themeOverride308.xml"/><Relationship Id="rId2" Type="http://schemas.openxmlformats.org/officeDocument/2006/relationships/slideMaster" Target="../slideMasters/slideMaster27.xml"/></Relationships>
</file>

<file path=ppt/slideLayouts/_rels/slideLayout871.xml.rels><?xml version="1.0" encoding="UTF-8" standalone="yes"?>
<Relationships xmlns="http://schemas.openxmlformats.org/package/2006/relationships"><Relationship Id="rId1" Type="http://schemas.openxmlformats.org/officeDocument/2006/relationships/themeOverride" Target="../theme/themeOverride309.xml"/><Relationship Id="rId2" Type="http://schemas.openxmlformats.org/officeDocument/2006/relationships/slideMaster" Target="../slideMasters/slideMaster27.xml"/></Relationships>
</file>

<file path=ppt/slideLayouts/_rels/slideLayout872.xml.rels><?xml version="1.0" encoding="UTF-8" standalone="yes"?>
<Relationships xmlns="http://schemas.openxmlformats.org/package/2006/relationships"><Relationship Id="rId1" Type="http://schemas.openxmlformats.org/officeDocument/2006/relationships/themeOverride" Target="../theme/themeOverride310.xml"/><Relationship Id="rId2" Type="http://schemas.openxmlformats.org/officeDocument/2006/relationships/slideMaster" Target="../slideMasters/slideMaster27.xml"/></Relationships>
</file>

<file path=ppt/slideLayouts/_rels/slideLayout873.xml.rels><?xml version="1.0" encoding="UTF-8" standalone="yes"?>
<Relationships xmlns="http://schemas.openxmlformats.org/package/2006/relationships"><Relationship Id="rId1" Type="http://schemas.openxmlformats.org/officeDocument/2006/relationships/themeOverride" Target="../theme/themeOverride311.xml"/><Relationship Id="rId2" Type="http://schemas.openxmlformats.org/officeDocument/2006/relationships/slideMaster" Target="../slideMasters/slideMaster27.xml"/></Relationships>
</file>

<file path=ppt/slideLayouts/_rels/slideLayout874.xml.rels><?xml version="1.0" encoding="UTF-8" standalone="yes"?>
<Relationships xmlns="http://schemas.openxmlformats.org/package/2006/relationships"><Relationship Id="rId1" Type="http://schemas.openxmlformats.org/officeDocument/2006/relationships/themeOverride" Target="../theme/themeOverride312.xml"/><Relationship Id="rId2" Type="http://schemas.openxmlformats.org/officeDocument/2006/relationships/slideMaster" Target="../slideMasters/slideMaster27.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79.xml.rels><?xml version="1.0" encoding="UTF-8" standalone="yes"?>
<Relationships xmlns="http://schemas.openxmlformats.org/package/2006/relationships"><Relationship Id="rId1" Type="http://schemas.openxmlformats.org/officeDocument/2006/relationships/themeOverride" Target="../theme/themeOverride313.xml"/><Relationship Id="rId2" Type="http://schemas.openxmlformats.org/officeDocument/2006/relationships/slideMaster" Target="../slideMasters/slideMaster2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0.xml.rels><?xml version="1.0" encoding="UTF-8" standalone="yes"?>
<Relationships xmlns="http://schemas.openxmlformats.org/package/2006/relationships"><Relationship Id="rId1" Type="http://schemas.openxmlformats.org/officeDocument/2006/relationships/themeOverride" Target="../theme/themeOverride314.xml"/><Relationship Id="rId2" Type="http://schemas.openxmlformats.org/officeDocument/2006/relationships/slideMaster" Target="../slideMasters/slideMaster27.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83.xml.rels><?xml version="1.0" encoding="UTF-8" standalone="yes"?>
<Relationships xmlns="http://schemas.openxmlformats.org/package/2006/relationships"><Relationship Id="rId1" Type="http://schemas.openxmlformats.org/officeDocument/2006/relationships/themeOverride" Target="../theme/themeOverride315.xml"/><Relationship Id="rId2" Type="http://schemas.openxmlformats.org/officeDocument/2006/relationships/slideMaster" Target="../slideMasters/slideMaster27.xml"/></Relationships>
</file>

<file path=ppt/slideLayouts/_rels/slideLayout884.xml.rels><?xml version="1.0" encoding="UTF-8" standalone="yes"?>
<Relationships xmlns="http://schemas.openxmlformats.org/package/2006/relationships"><Relationship Id="rId1" Type="http://schemas.openxmlformats.org/officeDocument/2006/relationships/themeOverride" Target="../theme/themeOverride316.xml"/><Relationship Id="rId2" Type="http://schemas.openxmlformats.org/officeDocument/2006/relationships/slideMaster" Target="../slideMasters/slideMaster27.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01.xml.rels><?xml version="1.0" encoding="UTF-8" standalone="yes"?>
<Relationships xmlns="http://schemas.openxmlformats.org/package/2006/relationships"><Relationship Id="rId1" Type="http://schemas.openxmlformats.org/officeDocument/2006/relationships/themeOverride" Target="../theme/themeOverride317.xml"/><Relationship Id="rId2" Type="http://schemas.openxmlformats.org/officeDocument/2006/relationships/slideMaster" Target="../slideMasters/slideMaster28.xml"/></Relationships>
</file>

<file path=ppt/slideLayouts/_rels/slideLayout902.xml.rels><?xml version="1.0" encoding="UTF-8" standalone="yes"?>
<Relationships xmlns="http://schemas.openxmlformats.org/package/2006/relationships"><Relationship Id="rId1" Type="http://schemas.openxmlformats.org/officeDocument/2006/relationships/themeOverride" Target="../theme/themeOverride318.xml"/><Relationship Id="rId2" Type="http://schemas.openxmlformats.org/officeDocument/2006/relationships/slideMaster" Target="../slideMasters/slideMaster28.xml"/></Relationships>
</file>

<file path=ppt/slideLayouts/_rels/slideLayout903.xml.rels><?xml version="1.0" encoding="UTF-8" standalone="yes"?>
<Relationships xmlns="http://schemas.openxmlformats.org/package/2006/relationships"><Relationship Id="rId1" Type="http://schemas.openxmlformats.org/officeDocument/2006/relationships/themeOverride" Target="../theme/themeOverride319.xml"/><Relationship Id="rId2" Type="http://schemas.openxmlformats.org/officeDocument/2006/relationships/slideMaster" Target="../slideMasters/slideMaster28.xml"/></Relationships>
</file>

<file path=ppt/slideLayouts/_rels/slideLayout904.xml.rels><?xml version="1.0" encoding="UTF-8" standalone="yes"?>
<Relationships xmlns="http://schemas.openxmlformats.org/package/2006/relationships"><Relationship Id="rId1" Type="http://schemas.openxmlformats.org/officeDocument/2006/relationships/themeOverride" Target="../theme/themeOverride320.xml"/><Relationship Id="rId2" Type="http://schemas.openxmlformats.org/officeDocument/2006/relationships/slideMaster" Target="../slideMasters/slideMaster28.xml"/></Relationships>
</file>

<file path=ppt/slideLayouts/_rels/slideLayout905.xml.rels><?xml version="1.0" encoding="UTF-8" standalone="yes"?>
<Relationships xmlns="http://schemas.openxmlformats.org/package/2006/relationships"><Relationship Id="rId1" Type="http://schemas.openxmlformats.org/officeDocument/2006/relationships/themeOverride" Target="../theme/themeOverride321.xml"/><Relationship Id="rId2" Type="http://schemas.openxmlformats.org/officeDocument/2006/relationships/slideMaster" Target="../slideMasters/slideMaster28.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0.xml.rels><?xml version="1.0" encoding="UTF-8" standalone="yes"?>
<Relationships xmlns="http://schemas.openxmlformats.org/package/2006/relationships"><Relationship Id="rId1" Type="http://schemas.openxmlformats.org/officeDocument/2006/relationships/themeOverride" Target="../theme/themeOverride322.xml"/><Relationship Id="rId2" Type="http://schemas.openxmlformats.org/officeDocument/2006/relationships/slideMaster" Target="../slideMasters/slideMaster28.xml"/></Relationships>
</file>

<file path=ppt/slideLayouts/_rels/slideLayout911.xml.rels><?xml version="1.0" encoding="UTF-8" standalone="yes"?>
<Relationships xmlns="http://schemas.openxmlformats.org/package/2006/relationships"><Relationship Id="rId1" Type="http://schemas.openxmlformats.org/officeDocument/2006/relationships/themeOverride" Target="../theme/themeOverride323.xml"/><Relationship Id="rId2" Type="http://schemas.openxmlformats.org/officeDocument/2006/relationships/slideMaster" Target="../slideMasters/slideMaster28.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14.xml.rels><?xml version="1.0" encoding="UTF-8" standalone="yes"?>
<Relationships xmlns="http://schemas.openxmlformats.org/package/2006/relationships"><Relationship Id="rId1" Type="http://schemas.openxmlformats.org/officeDocument/2006/relationships/themeOverride" Target="../theme/themeOverride324.xml"/><Relationship Id="rId2" Type="http://schemas.openxmlformats.org/officeDocument/2006/relationships/slideMaster" Target="../slideMasters/slideMaster28.xml"/></Relationships>
</file>

<file path=ppt/slideLayouts/_rels/slideLayout915.xml.rels><?xml version="1.0" encoding="UTF-8" standalone="yes"?>
<Relationships xmlns="http://schemas.openxmlformats.org/package/2006/relationships"><Relationship Id="rId1" Type="http://schemas.openxmlformats.org/officeDocument/2006/relationships/themeOverride" Target="../theme/themeOverride325.xml"/><Relationship Id="rId2" Type="http://schemas.openxmlformats.org/officeDocument/2006/relationships/slideMaster" Target="../slideMasters/slideMaster28.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32.xml.rels><?xml version="1.0" encoding="UTF-8" standalone="yes"?>
<Relationships xmlns="http://schemas.openxmlformats.org/package/2006/relationships"><Relationship Id="rId1" Type="http://schemas.openxmlformats.org/officeDocument/2006/relationships/themeOverride" Target="../theme/themeOverride326.xml"/><Relationship Id="rId2" Type="http://schemas.openxmlformats.org/officeDocument/2006/relationships/slideMaster" Target="../slideMasters/slideMaster29.xml"/></Relationships>
</file>

<file path=ppt/slideLayouts/_rels/slideLayout933.xml.rels><?xml version="1.0" encoding="UTF-8" standalone="yes"?>
<Relationships xmlns="http://schemas.openxmlformats.org/package/2006/relationships"><Relationship Id="rId1" Type="http://schemas.openxmlformats.org/officeDocument/2006/relationships/themeOverride" Target="../theme/themeOverride327.xml"/><Relationship Id="rId2" Type="http://schemas.openxmlformats.org/officeDocument/2006/relationships/slideMaster" Target="../slideMasters/slideMaster29.xml"/></Relationships>
</file>

<file path=ppt/slideLayouts/_rels/slideLayout934.xml.rels><?xml version="1.0" encoding="UTF-8" standalone="yes"?>
<Relationships xmlns="http://schemas.openxmlformats.org/package/2006/relationships"><Relationship Id="rId1" Type="http://schemas.openxmlformats.org/officeDocument/2006/relationships/themeOverride" Target="../theme/themeOverride328.xml"/><Relationship Id="rId2" Type="http://schemas.openxmlformats.org/officeDocument/2006/relationships/slideMaster" Target="../slideMasters/slideMaster29.xml"/></Relationships>
</file>

<file path=ppt/slideLayouts/_rels/slideLayout935.xml.rels><?xml version="1.0" encoding="UTF-8" standalone="yes"?>
<Relationships xmlns="http://schemas.openxmlformats.org/package/2006/relationships"><Relationship Id="rId1" Type="http://schemas.openxmlformats.org/officeDocument/2006/relationships/themeOverride" Target="../theme/themeOverride329.xml"/><Relationship Id="rId2" Type="http://schemas.openxmlformats.org/officeDocument/2006/relationships/slideMaster" Target="../slideMasters/slideMaster29.xml"/></Relationships>
</file>

<file path=ppt/slideLayouts/_rels/slideLayout936.xml.rels><?xml version="1.0" encoding="UTF-8" standalone="yes"?>
<Relationships xmlns="http://schemas.openxmlformats.org/package/2006/relationships"><Relationship Id="rId1" Type="http://schemas.openxmlformats.org/officeDocument/2006/relationships/themeOverride" Target="../theme/themeOverride330.xml"/><Relationship Id="rId2" Type="http://schemas.openxmlformats.org/officeDocument/2006/relationships/slideMaster" Target="../slideMasters/slideMaster29.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1.xml.rels><?xml version="1.0" encoding="UTF-8" standalone="yes"?>
<Relationships xmlns="http://schemas.openxmlformats.org/package/2006/relationships"><Relationship Id="rId1" Type="http://schemas.openxmlformats.org/officeDocument/2006/relationships/themeOverride" Target="../theme/themeOverride331.xml"/><Relationship Id="rId2" Type="http://schemas.openxmlformats.org/officeDocument/2006/relationships/slideMaster" Target="../slideMasters/slideMaster29.xml"/></Relationships>
</file>

<file path=ppt/slideLayouts/_rels/slideLayout942.xml.rels><?xml version="1.0" encoding="UTF-8" standalone="yes"?>
<Relationships xmlns="http://schemas.openxmlformats.org/package/2006/relationships"><Relationship Id="rId1" Type="http://schemas.openxmlformats.org/officeDocument/2006/relationships/themeOverride" Target="../theme/themeOverride332.xml"/><Relationship Id="rId2" Type="http://schemas.openxmlformats.org/officeDocument/2006/relationships/slideMaster" Target="../slideMasters/slideMaster29.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5.xml.rels><?xml version="1.0" encoding="UTF-8" standalone="yes"?>
<Relationships xmlns="http://schemas.openxmlformats.org/package/2006/relationships"><Relationship Id="rId1" Type="http://schemas.openxmlformats.org/officeDocument/2006/relationships/themeOverride" Target="../theme/themeOverride333.xml"/><Relationship Id="rId2" Type="http://schemas.openxmlformats.org/officeDocument/2006/relationships/slideMaster" Target="../slideMasters/slideMaster29.xml"/></Relationships>
</file>

<file path=ppt/slideLayouts/_rels/slideLayout946.xml.rels><?xml version="1.0" encoding="UTF-8" standalone="yes"?>
<Relationships xmlns="http://schemas.openxmlformats.org/package/2006/relationships"><Relationship Id="rId1" Type="http://schemas.openxmlformats.org/officeDocument/2006/relationships/themeOverride" Target="../theme/themeOverride334.xml"/><Relationship Id="rId2" Type="http://schemas.openxmlformats.org/officeDocument/2006/relationships/slideMaster" Target="../slideMasters/slideMaster29.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3.xml.rels><?xml version="1.0" encoding="UTF-8" standalone="yes"?>
<Relationships xmlns="http://schemas.openxmlformats.org/package/2006/relationships"><Relationship Id="rId1" Type="http://schemas.openxmlformats.org/officeDocument/2006/relationships/themeOverride" Target="../theme/themeOverride335.xml"/><Relationship Id="rId2" Type="http://schemas.openxmlformats.org/officeDocument/2006/relationships/slideMaster" Target="../slideMasters/slideMaster30.xml"/></Relationships>
</file>

<file path=ppt/slideLayouts/_rels/slideLayout964.xml.rels><?xml version="1.0" encoding="UTF-8" standalone="yes"?>
<Relationships xmlns="http://schemas.openxmlformats.org/package/2006/relationships"><Relationship Id="rId1" Type="http://schemas.openxmlformats.org/officeDocument/2006/relationships/themeOverride" Target="../theme/themeOverride336.xml"/><Relationship Id="rId2" Type="http://schemas.openxmlformats.org/officeDocument/2006/relationships/slideMaster" Target="../slideMasters/slideMaster30.xml"/></Relationships>
</file>

<file path=ppt/slideLayouts/_rels/slideLayout965.xml.rels><?xml version="1.0" encoding="UTF-8" standalone="yes"?>
<Relationships xmlns="http://schemas.openxmlformats.org/package/2006/relationships"><Relationship Id="rId1" Type="http://schemas.openxmlformats.org/officeDocument/2006/relationships/themeOverride" Target="../theme/themeOverride337.xml"/><Relationship Id="rId2" Type="http://schemas.openxmlformats.org/officeDocument/2006/relationships/slideMaster" Target="../slideMasters/slideMaster30.xml"/></Relationships>
</file>

<file path=ppt/slideLayouts/_rels/slideLayout966.xml.rels><?xml version="1.0" encoding="UTF-8" standalone="yes"?>
<Relationships xmlns="http://schemas.openxmlformats.org/package/2006/relationships"><Relationship Id="rId1" Type="http://schemas.openxmlformats.org/officeDocument/2006/relationships/themeOverride" Target="../theme/themeOverride338.xml"/><Relationship Id="rId2" Type="http://schemas.openxmlformats.org/officeDocument/2006/relationships/slideMaster" Target="../slideMasters/slideMaster30.xml"/></Relationships>
</file>

<file path=ppt/slideLayouts/_rels/slideLayout967.xml.rels><?xml version="1.0" encoding="UTF-8" standalone="yes"?>
<Relationships xmlns="http://schemas.openxmlformats.org/package/2006/relationships"><Relationship Id="rId1" Type="http://schemas.openxmlformats.org/officeDocument/2006/relationships/themeOverride" Target="../theme/themeOverride339.xml"/><Relationship Id="rId2" Type="http://schemas.openxmlformats.org/officeDocument/2006/relationships/slideMaster" Target="../slideMasters/slideMaster3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2.xml.rels><?xml version="1.0" encoding="UTF-8" standalone="yes"?>
<Relationships xmlns="http://schemas.openxmlformats.org/package/2006/relationships"><Relationship Id="rId1" Type="http://schemas.openxmlformats.org/officeDocument/2006/relationships/themeOverride" Target="../theme/themeOverride340.xml"/><Relationship Id="rId2" Type="http://schemas.openxmlformats.org/officeDocument/2006/relationships/slideMaster" Target="../slideMasters/slideMaster30.xml"/></Relationships>
</file>

<file path=ppt/slideLayouts/_rels/slideLayout973.xml.rels><?xml version="1.0" encoding="UTF-8" standalone="yes"?>
<Relationships xmlns="http://schemas.openxmlformats.org/package/2006/relationships"><Relationship Id="rId1" Type="http://schemas.openxmlformats.org/officeDocument/2006/relationships/themeOverride" Target="../theme/themeOverride341.xml"/><Relationship Id="rId2" Type="http://schemas.openxmlformats.org/officeDocument/2006/relationships/slideMaster" Target="../slideMasters/slideMaster3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6.xml.rels><?xml version="1.0" encoding="UTF-8" standalone="yes"?>
<Relationships xmlns="http://schemas.openxmlformats.org/package/2006/relationships"><Relationship Id="rId1" Type="http://schemas.openxmlformats.org/officeDocument/2006/relationships/themeOverride" Target="../theme/themeOverride342.xml"/><Relationship Id="rId2" Type="http://schemas.openxmlformats.org/officeDocument/2006/relationships/slideMaster" Target="../slideMasters/slideMaster30.xml"/></Relationships>
</file>

<file path=ppt/slideLayouts/_rels/slideLayout977.xml.rels><?xml version="1.0" encoding="UTF-8" standalone="yes"?>
<Relationships xmlns="http://schemas.openxmlformats.org/package/2006/relationships"><Relationship Id="rId1" Type="http://schemas.openxmlformats.org/officeDocument/2006/relationships/themeOverride" Target="../theme/themeOverride343.xml"/><Relationship Id="rId2" Type="http://schemas.openxmlformats.org/officeDocument/2006/relationships/slideMaster" Target="../slideMasters/slideMaster3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4.xml.rels><?xml version="1.0" encoding="UTF-8" standalone="yes"?>
<Relationships xmlns="http://schemas.openxmlformats.org/package/2006/relationships"><Relationship Id="rId1" Type="http://schemas.openxmlformats.org/officeDocument/2006/relationships/themeOverride" Target="../theme/themeOverride344.xml"/><Relationship Id="rId2" Type="http://schemas.openxmlformats.org/officeDocument/2006/relationships/slideMaster" Target="../slideMasters/slideMaster31.xml"/></Relationships>
</file>

<file path=ppt/slideLayouts/_rels/slideLayout995.xml.rels><?xml version="1.0" encoding="UTF-8" standalone="yes"?>
<Relationships xmlns="http://schemas.openxmlformats.org/package/2006/relationships"><Relationship Id="rId1" Type="http://schemas.openxmlformats.org/officeDocument/2006/relationships/themeOverride" Target="../theme/themeOverride345.xml"/><Relationship Id="rId2" Type="http://schemas.openxmlformats.org/officeDocument/2006/relationships/slideMaster" Target="../slideMasters/slideMaster31.xml"/></Relationships>
</file>

<file path=ppt/slideLayouts/_rels/slideLayout996.xml.rels><?xml version="1.0" encoding="UTF-8" standalone="yes"?>
<Relationships xmlns="http://schemas.openxmlformats.org/package/2006/relationships"><Relationship Id="rId1" Type="http://schemas.openxmlformats.org/officeDocument/2006/relationships/themeOverride" Target="../theme/themeOverride346.xml"/><Relationship Id="rId2" Type="http://schemas.openxmlformats.org/officeDocument/2006/relationships/slideMaster" Target="../slideMasters/slideMaster31.xml"/></Relationships>
</file>

<file path=ppt/slideLayouts/_rels/slideLayout997.xml.rels><?xml version="1.0" encoding="UTF-8" standalone="yes"?>
<Relationships xmlns="http://schemas.openxmlformats.org/package/2006/relationships"><Relationship Id="rId1" Type="http://schemas.openxmlformats.org/officeDocument/2006/relationships/themeOverride" Target="../theme/themeOverride347.xml"/><Relationship Id="rId2" Type="http://schemas.openxmlformats.org/officeDocument/2006/relationships/slideMaster" Target="../slideMasters/slideMaster31.xml"/></Relationships>
</file>

<file path=ppt/slideLayouts/_rels/slideLayout998.xml.rels><?xml version="1.0" encoding="UTF-8" standalone="yes"?>
<Relationships xmlns="http://schemas.openxmlformats.org/package/2006/relationships"><Relationship Id="rId1" Type="http://schemas.openxmlformats.org/officeDocument/2006/relationships/themeOverride" Target="../theme/themeOverride348.xml"/><Relationship Id="rId2" Type="http://schemas.openxmlformats.org/officeDocument/2006/relationships/slideMaster" Target="../slideMasters/slideMaster3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77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dirty="0"/>
          </a:p>
        </p:txBody>
      </p:sp>
      <p:sp>
        <p:nvSpPr>
          <p:cNvPr id="6" name="Slide Number Placeholder 5"/>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367240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7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a:p>
        </p:txBody>
      </p:sp>
      <p:sp>
        <p:nvSpPr>
          <p:cNvPr id="6" name="Slide Number Placeholder 5"/>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14867363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160"/>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31"/>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0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414"/>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26"/>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198"/>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10/18/18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198"/>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198"/>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236" y="127099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44" y="127175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075" y="127175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36" y="3875209"/>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44" y="388787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075" y="3875209"/>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310"/>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13.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12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9"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126"/>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7" y="5551956"/>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83" y="2130957"/>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94" y="3886063"/>
            <a:ext cx="6401955" cy="1753721"/>
          </a:xfrm>
        </p:spPr>
        <p:txBody>
          <a:bodyPr/>
          <a:lstStyle>
            <a:lvl1pPr marL="0" indent="0" algn="ctr">
              <a:buNone/>
              <a:defRPr/>
            </a:lvl1pPr>
            <a:lvl2pPr marL="409571" indent="0" algn="ctr">
              <a:buNone/>
              <a:defRPr/>
            </a:lvl2pPr>
            <a:lvl3pPr marL="819143" indent="0" algn="ctr">
              <a:buNone/>
              <a:defRPr/>
            </a:lvl3pPr>
            <a:lvl4pPr marL="1228716" indent="0" algn="ctr">
              <a:buNone/>
              <a:defRPr/>
            </a:lvl4pPr>
            <a:lvl5pPr marL="1638287" indent="0" algn="ctr">
              <a:buNone/>
              <a:defRPr/>
            </a:lvl5pPr>
            <a:lvl6pPr marL="2047862" indent="0" algn="ctr">
              <a:buNone/>
              <a:defRPr/>
            </a:lvl6pPr>
            <a:lvl7pPr marL="2457434" indent="0" algn="ctr">
              <a:buNone/>
              <a:defRPr/>
            </a:lvl7pPr>
            <a:lvl8pPr marL="2867005" indent="0" algn="ctr">
              <a:buNone/>
              <a:defRPr/>
            </a:lvl8pPr>
            <a:lvl9pPr marL="3276577" indent="0" algn="ctr">
              <a:buNone/>
              <a:defRPr/>
            </a:lvl9pPr>
          </a:lstStyle>
          <a:p>
            <a:r>
              <a:rPr lang="en-US" smtClean="0"/>
              <a:t>Click to edit Master subtitle style</a:t>
            </a:r>
            <a:endParaRPr lang="en-US"/>
          </a:p>
        </p:txBody>
      </p:sp>
      <p:sp>
        <p:nvSpPr>
          <p:cNvPr id="6"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defTabSz="913004" eaLnBrk="1" hangingPunct="1">
              <a:defRPr sz="1000">
                <a:solidFill>
                  <a:srgbClr val="CCECFF"/>
                </a:solidFill>
                <a:effectLst>
                  <a:outerShdw blurRad="38100" dist="38100" dir="2700000" algn="tl">
                    <a:srgbClr val="000000"/>
                  </a:outerShdw>
                </a:effectLst>
                <a:latin typeface="+mn-lt"/>
              </a:defRPr>
            </a:lvl1pPr>
          </a:lstStyle>
          <a:p>
            <a:fld id="{31693FFD-4E25-4F5F-AE52-4BEB2C830EAF}" type="slidenum">
              <a:rPr lang="en-US">
                <a:latin typeface="Arial"/>
              </a:rPr>
              <a:pPr/>
              <a:t>‹#›</a:t>
            </a:fld>
            <a:endParaRPr lang="en-US">
              <a:latin typeface="Arial"/>
            </a:endParaRPr>
          </a:p>
        </p:txBody>
      </p:sp>
      <p:sp>
        <p:nvSpPr>
          <p:cNvPr id="8" name="Footer Placeholder 7"/>
          <p:cNvSpPr>
            <a:spLocks noGrp="1"/>
          </p:cNvSpPr>
          <p:nvPr>
            <p:ph type="ftr" sz="quarter" idx="10"/>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205"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8972"/>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8972"/>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6877"/>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206" y="1536098"/>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51"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51" y="1536146"/>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126"/>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31"/>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380"/>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92"/>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164"/>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10/18/18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164"/>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164"/>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219" y="127096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27" y="127171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058" y="127171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19" y="387517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27" y="388784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058" y="387517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900"/>
            </a:lvl1pPr>
            <a:lvl2pPr>
              <a:defRPr sz="25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fld id="{F1575D80-8857-47E1-BBE5-8D3A71A8B63A}" type="slidenum">
              <a:rPr lang="en-US">
                <a:latin typeface="Arial"/>
              </a:rPr>
              <a:pPr/>
              <a:t>‹#›</a:t>
            </a:fld>
            <a:endParaRPr lang="en-US" dirty="0">
              <a:latin typeface="Aria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8"/>
          <p:cNvSpPr>
            <a:spLocks noGrp="1"/>
          </p:cNvSpPr>
          <p:nvPr>
            <p:ph type="ftr" sz="quarter" idx="12"/>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260"/>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0"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13CBFB53-BB47-458E-986A-DD224CE585BF}" type="slidenum">
              <a:rPr lang="en-US">
                <a:latin typeface="Arial"/>
              </a:rPr>
              <a:pPr/>
              <a:t>‹#›</a:t>
            </a:fld>
            <a:endParaRPr lang="en-US">
              <a:latin typeface="Arial"/>
            </a:endParaRPr>
          </a:p>
        </p:txBody>
      </p:sp>
    </p:spTree>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76"/>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1" y="5551906"/>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4" name="Slide Number Placeholder 3"/>
          <p:cNvSpPr>
            <a:spLocks noGrp="1"/>
          </p:cNvSpPr>
          <p:nvPr>
            <p:ph type="sldNum" sz="quarter" idx="11"/>
          </p:nvPr>
        </p:nvSpPr>
        <p:spPr/>
        <p:txBody>
          <a:bodyPr/>
          <a:lstStyle>
            <a:lvl1pPr>
              <a:defRPr/>
            </a:lvl1pPr>
          </a:lstStyle>
          <a:p>
            <a:fld id="{E03E03CA-3749-4B11-92BB-9C86F6189EB8}" type="slidenum">
              <a:rPr lang="en-US">
                <a:latin typeface="Arial"/>
              </a:rPr>
              <a:pPr/>
              <a:t>‹#›</a:t>
            </a:fld>
            <a:endParaRPr lang="en-US">
              <a:latin typeface="Arial"/>
            </a:endParaRPr>
          </a:p>
        </p:txBody>
      </p:sp>
    </p:spTree>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180"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8922"/>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8922"/>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6827"/>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181" y="1536097"/>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26"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26" y="1536096"/>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76"/>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22"/>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330"/>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114"/>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10/19/18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114"/>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114"/>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194" y="127091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02" y="127166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033" y="127166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194" y="387512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02" y="388779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033" y="387512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3" name="Slide Number Placeholder 2"/>
          <p:cNvSpPr>
            <a:spLocks noGrp="1"/>
          </p:cNvSpPr>
          <p:nvPr>
            <p:ph type="sldNum" sz="quarter" idx="11"/>
          </p:nvPr>
        </p:nvSpPr>
        <p:spPr/>
        <p:txBody>
          <a:bodyPr/>
          <a:lstStyle>
            <a:lvl1pPr>
              <a:defRPr/>
            </a:lvl1pPr>
          </a:lstStyle>
          <a:p>
            <a:fld id="{BB0F2D26-C92C-43D8-AD3D-65919CBABBAD}" type="slidenum">
              <a:rPr lang="en-US">
                <a:latin typeface="Arial"/>
              </a:rPr>
              <a:pPr/>
              <a:t>‹#›</a:t>
            </a:fld>
            <a:endParaRPr lang="en-US">
              <a:latin typeface="Arial"/>
            </a:endParaRPr>
          </a:p>
        </p:txBody>
      </p:sp>
    </p:spTree>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7" y="273145"/>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9" y="273144"/>
            <a:ext cx="5111751"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7" y="1435755"/>
            <a:ext cx="3007591" cy="4691062"/>
          </a:xfrm>
        </p:spPr>
        <p:txBody>
          <a:bodyPr/>
          <a:lstStyle>
            <a:lvl1pPr marL="0" indent="0">
              <a:buNone/>
              <a:defRPr sz="1300"/>
            </a:lvl1pPr>
            <a:lvl2pPr marL="409571" indent="0">
              <a:buNone/>
              <a:defRPr sz="1100"/>
            </a:lvl2pPr>
            <a:lvl3pPr marL="819143" indent="0">
              <a:buNone/>
              <a:defRPr sz="900"/>
            </a:lvl3pPr>
            <a:lvl4pPr marL="1228716" indent="0">
              <a:buNone/>
              <a:defRPr sz="800"/>
            </a:lvl4pPr>
            <a:lvl5pPr marL="1638287" indent="0">
              <a:buNone/>
              <a:defRPr sz="800"/>
            </a:lvl5pPr>
            <a:lvl6pPr marL="2047862" indent="0">
              <a:buNone/>
              <a:defRPr sz="800"/>
            </a:lvl6pPr>
            <a:lvl7pPr marL="2457434" indent="0">
              <a:buNone/>
              <a:defRPr sz="800"/>
            </a:lvl7pPr>
            <a:lvl8pPr marL="2867005" indent="0">
              <a:buNone/>
              <a:defRPr sz="800"/>
            </a:lvl8pPr>
            <a:lvl9pPr marL="3276577"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2D2134C4-4980-49A7-8090-4C47A670FE16}" type="slidenum">
              <a:rPr lang="en-US">
                <a:latin typeface="Arial"/>
              </a:rPr>
              <a:pPr/>
              <a:t>‹#›</a:t>
            </a:fld>
            <a:endParaRPr lang="en-US">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0" y="4800759"/>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60" y="612123"/>
            <a:ext cx="5486977" cy="4115360"/>
          </a:xfrm>
        </p:spPr>
        <p:txBody>
          <a:bodyPr/>
          <a:lstStyle>
            <a:lvl1pPr marL="0" indent="0">
              <a:buNone/>
              <a:defRPr sz="2900"/>
            </a:lvl1pPr>
            <a:lvl2pPr marL="409571" indent="0">
              <a:buNone/>
              <a:defRPr sz="2500"/>
            </a:lvl2pPr>
            <a:lvl3pPr marL="819143" indent="0">
              <a:buNone/>
              <a:defRPr sz="2200"/>
            </a:lvl3pPr>
            <a:lvl4pPr marL="1228716" indent="0">
              <a:buNone/>
              <a:defRPr sz="1800"/>
            </a:lvl4pPr>
            <a:lvl5pPr marL="1638287" indent="0">
              <a:buNone/>
              <a:defRPr sz="1800"/>
            </a:lvl5pPr>
            <a:lvl6pPr marL="2047862" indent="0">
              <a:buNone/>
              <a:defRPr sz="1800"/>
            </a:lvl6pPr>
            <a:lvl7pPr marL="2457434" indent="0">
              <a:buNone/>
              <a:defRPr sz="1800"/>
            </a:lvl7pPr>
            <a:lvl8pPr marL="2867005" indent="0">
              <a:buNone/>
              <a:defRPr sz="1800"/>
            </a:lvl8pPr>
            <a:lvl9pPr marL="3276577" indent="0">
              <a:buNone/>
              <a:defRPr sz="1800"/>
            </a:lvl9pPr>
          </a:lstStyle>
          <a:p>
            <a:endParaRPr lang="en-US"/>
          </a:p>
        </p:txBody>
      </p:sp>
      <p:sp>
        <p:nvSpPr>
          <p:cNvPr id="4" name="Text Placeholder 3"/>
          <p:cNvSpPr>
            <a:spLocks noGrp="1"/>
          </p:cNvSpPr>
          <p:nvPr>
            <p:ph type="body" sz="half" idx="2"/>
          </p:nvPr>
        </p:nvSpPr>
        <p:spPr>
          <a:xfrm>
            <a:off x="1792660" y="5367618"/>
            <a:ext cx="5486977" cy="804022"/>
          </a:xfrm>
        </p:spPr>
        <p:txBody>
          <a:bodyPr/>
          <a:lstStyle>
            <a:lvl1pPr marL="0" indent="0">
              <a:buNone/>
              <a:defRPr sz="1300"/>
            </a:lvl1pPr>
            <a:lvl2pPr marL="409571" indent="0">
              <a:buNone/>
              <a:defRPr sz="1100"/>
            </a:lvl2pPr>
            <a:lvl3pPr marL="819143" indent="0">
              <a:buNone/>
              <a:defRPr sz="900"/>
            </a:lvl3pPr>
            <a:lvl4pPr marL="1228716" indent="0">
              <a:buNone/>
              <a:defRPr sz="800"/>
            </a:lvl4pPr>
            <a:lvl5pPr marL="1638287" indent="0">
              <a:buNone/>
              <a:defRPr sz="800"/>
            </a:lvl5pPr>
            <a:lvl6pPr marL="2047862" indent="0">
              <a:buNone/>
              <a:defRPr sz="800"/>
            </a:lvl6pPr>
            <a:lvl7pPr marL="2457434" indent="0">
              <a:buNone/>
              <a:defRPr sz="800"/>
            </a:lvl7pPr>
            <a:lvl8pPr marL="2867005" indent="0">
              <a:buNone/>
              <a:defRPr sz="800"/>
            </a:lvl8pPr>
            <a:lvl9pPr marL="3276577"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A5565CDE-C666-4B9E-A254-F45A0405BA60}" type="slidenum">
              <a:rPr lang="en-US">
                <a:latin typeface="Arial"/>
              </a:rPr>
              <a:pPr/>
              <a:t>‹#›</a:t>
            </a:fld>
            <a:endParaRPr lang="en-US">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6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6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7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a:p>
        </p:txBody>
      </p:sp>
      <p:sp>
        <p:nvSpPr>
          <p:cNvPr id="6" name="Slide Number Placeholder 5"/>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26264656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493" y="762000"/>
            <a:ext cx="4045239" cy="5715000"/>
          </a:xfrm>
        </p:spPr>
        <p:txBody>
          <a:bodyPr/>
          <a:lstStyle/>
          <a:p>
            <a:endParaRPr lang="en-US"/>
          </a:p>
        </p:txBody>
      </p:sp>
      <p:sp>
        <p:nvSpPr>
          <p:cNvPr id="4" name="Text Placeholder 3"/>
          <p:cNvSpPr>
            <a:spLocks noGrp="1"/>
          </p:cNvSpPr>
          <p:nvPr>
            <p:ph type="body" sz="half" idx="2"/>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560" y="25652"/>
            <a:ext cx="8229023" cy="64517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5"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560" y="762426"/>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12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609143" y="6553078"/>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9"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a:defRPr/>
            </a:lvl1pPr>
          </a:lstStyle>
          <a:p>
            <a:pPr defTabSz="91300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300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70439" name="Rectangle 39"/>
          <p:cNvSpPr>
            <a:spLocks noGrp="1" noChangeArrowheads="1"/>
          </p:cNvSpPr>
          <p:nvPr>
            <p:ph type="ctrTitle" sz="quarter"/>
          </p:nvPr>
        </p:nvSpPr>
        <p:spPr>
          <a:xfrm>
            <a:off x="685800" y="1692698"/>
            <a:ext cx="7772400" cy="1736725"/>
          </a:xfrm>
        </p:spPr>
        <p:txBody>
          <a:bodyPr anchor="b"/>
          <a:lstStyle>
            <a:lvl1pPr>
              <a:defRPr sz="4400"/>
            </a:lvl1pPr>
          </a:lstStyle>
          <a:p>
            <a:pPr lvl="0"/>
            <a:r>
              <a:rPr lang="en-US" noProof="0" smtClean="0"/>
              <a:t>Click to edit Master title style</a:t>
            </a:r>
          </a:p>
        </p:txBody>
      </p:sp>
      <p:sp>
        <p:nvSpPr>
          <p:cNvPr id="87044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2"/>
          <p:cNvSpPr>
            <a:spLocks noGrp="1" noChangeArrowheads="1"/>
          </p:cNvSpPr>
          <p:nvPr>
            <p:ph type="ftr" sz="quarter" idx="10"/>
          </p:nvPr>
        </p:nvSpPr>
        <p:spPr>
          <a:xfrm>
            <a:off x="304800" y="6477000"/>
            <a:ext cx="5715000" cy="228600"/>
          </a:xfrm>
          <a:noFill/>
          <a:extLst>
            <a:ext uri="{909E8E84-426E-40dd-AFC4-6F175D3DCCD1}">
              <a14:hiddenFill xmlns:a14="http://schemas.microsoft.com/office/drawing/2010/main">
                <a:solidFill>
                  <a:schemeClr val="accent1"/>
                </a:solidFill>
              </a14:hiddenFill>
            </a:ext>
          </a:extLst>
        </p:spPr>
        <p:txBody>
          <a:bodyPr/>
          <a:lstStyle>
            <a:lvl1pPr algn="ctr">
              <a:defRPr smtClean="0">
                <a:solidFill>
                  <a:schemeClr val="tx1"/>
                </a:solidFill>
                <a:effectLst>
                  <a:outerShdw blurRad="38100" dist="38100" dir="2700000" algn="tl">
                    <a:srgbClr val="003B76"/>
                  </a:outerShdw>
                </a:effectLst>
              </a:defRPr>
            </a:lvl1pPr>
          </a:lstStyle>
          <a:p>
            <a:pPr>
              <a:defRPr/>
            </a:pPr>
            <a:r>
              <a:rPr lang="en-US" smtClean="0">
                <a:solidFill>
                  <a:srgbClr val="FFFFFF"/>
                </a:solidFill>
                <a:latin typeface="Verdana"/>
              </a:rPr>
              <a:t>DanFest - The Discovery of the Higgs - J. Incandela (UCSB)  - 19 Oct. 2018</a:t>
            </a:r>
            <a:endParaRPr lang="en-US">
              <a:solidFill>
                <a:srgbClr val="FFFFFF"/>
              </a:solidFill>
              <a:latin typeface="Verdana"/>
            </a:endParaRPr>
          </a:p>
        </p:txBody>
      </p:sp>
      <p:sp>
        <p:nvSpPr>
          <p:cNvPr id="42" name="Rectangle 43"/>
          <p:cNvSpPr>
            <a:spLocks noGrp="1" noChangeArrowheads="1"/>
          </p:cNvSpPr>
          <p:nvPr>
            <p:ph type="sldNum" sz="quarter" idx="11"/>
          </p:nvPr>
        </p:nvSpPr>
        <p:spPr>
          <a:xfrm>
            <a:off x="6553200" y="6248400"/>
            <a:ext cx="2133600" cy="457200"/>
          </a:xfrm>
        </p:spPr>
        <p:txBody>
          <a:bodyPr/>
          <a:lstStyle>
            <a:lvl1pPr algn="r">
              <a:defRPr smtClean="0">
                <a:solidFill>
                  <a:schemeClr val="tx1"/>
                </a:solidFill>
                <a:effectLst>
                  <a:outerShdw blurRad="38100" dist="38100" dir="2700000" algn="tl">
                    <a:srgbClr val="003B76"/>
                  </a:outerShdw>
                </a:effectLst>
              </a:defRPr>
            </a:lvl1pPr>
          </a:lstStyle>
          <a:p>
            <a:pPr>
              <a:defRPr/>
            </a:pPr>
            <a:fld id="{9315A4BA-0410-8647-8D39-000EAB001F8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164172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784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2" y="1143000"/>
            <a:ext cx="3784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773"/>
            <a:ext cx="2133600" cy="365125"/>
          </a:xfrm>
          <a:prstGeom prst="rect">
            <a:avLst/>
          </a:prstGeom>
          <a:ln/>
        </p:spPr>
        <p:txBody>
          <a:bodyPr/>
          <a:lstStyle>
            <a:lvl1pPr>
              <a:defRPr/>
            </a:lvl1pPr>
          </a:lstStyle>
          <a:p>
            <a:pPr>
              <a:defRPr/>
            </a:pPr>
            <a:endParaRPr lang="en-US" sz="1000">
              <a:solidFill>
                <a:schemeClr val="hlink"/>
              </a:solidFill>
            </a:endParaRPr>
          </a:p>
        </p:txBody>
      </p:sp>
      <p:sp>
        <p:nvSpPr>
          <p:cNvPr id="6" name="Footer Placeholder 4"/>
          <p:cNvSpPr>
            <a:spLocks noGrp="1"/>
          </p:cNvSpPr>
          <p:nvPr>
            <p:ph type="ftr" sz="quarter" idx="11"/>
          </p:nvPr>
        </p:nvSpPr>
        <p:spPr>
          <a:xfrm rot="5400000">
            <a:off x="6708566" y="4081589"/>
            <a:ext cx="4647450" cy="223421"/>
          </a:xfrm>
        </p:spPr>
        <p:txBody>
          <a:bodyPr/>
          <a:lstStyle>
            <a:lvl1pPr>
              <a:defRPr sz="1100"/>
            </a:lvl1pPr>
          </a:lstStyle>
          <a:p>
            <a:r>
              <a:rPr lang="en-US" smtClean="0"/>
              <a:t>DanFest - The Discovery of the Higgs - J. Incandela (UCSB)  - 19 Oct. 2018</a:t>
            </a:r>
            <a:endParaRPr lang="en-US" dirty="0"/>
          </a:p>
        </p:txBody>
      </p:sp>
    </p:spTree>
    <p:extLst>
      <p:ext uri="{BB962C8B-B14F-4D97-AF65-F5344CB8AC3E}">
        <p14:creationId xmlns:p14="http://schemas.microsoft.com/office/powerpoint/2010/main" val="502236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0143ED2A-AA54-7A41-B0E6-721973DDB5F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1019242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EF61F6CF-3289-414D-A9A7-0A45459863DD}"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169052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AF58FFA3-89A9-404A-9302-736AF8E1C82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4112178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C79BF8C1-EA5F-DE4D-AA86-8233DF5C26B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207025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153CDE77-A728-B940-B408-9AE8DAB24D8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507214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3" name="Rectangle 42"/>
          <p:cNvSpPr>
            <a:spLocks noGrp="1" noChangeArrowheads="1"/>
          </p:cNvSpPr>
          <p:nvPr>
            <p:ph type="sldNum" sz="quarter" idx="11"/>
          </p:nvPr>
        </p:nvSpPr>
        <p:spPr>
          <a:ln/>
        </p:spPr>
        <p:txBody>
          <a:bodyPr/>
          <a:lstStyle>
            <a:lvl1pPr>
              <a:defRPr/>
            </a:lvl1pPr>
          </a:lstStyle>
          <a:p>
            <a:pPr>
              <a:defRPr/>
            </a:pPr>
            <a:fld id="{782924F0-7B22-1949-A094-74E5B02F4F32}"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338252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61E06E35-483C-384C-AC9B-B5349BE425A8}"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28874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94BE4977-6F4E-6242-A6E6-9A145B39118E}"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0335896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A809674F-FAE3-714A-9C32-6741D0FEBBF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233064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8236"/>
            <a:ext cx="2286000" cy="6275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8236"/>
            <a:ext cx="6705600" cy="6275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531C86FE-98A8-EA4C-859B-AAF04D5DD413}"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88520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82905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773"/>
            <a:ext cx="2133600" cy="365125"/>
          </a:xfrm>
          <a:prstGeom prst="rect">
            <a:avLst/>
          </a:prstGeom>
          <a:ln/>
        </p:spPr>
        <p:txBody>
          <a:bodyPr/>
          <a:lstStyle>
            <a:lvl1pPr>
              <a:defRPr/>
            </a:lvl1pPr>
          </a:lstStyle>
          <a:p>
            <a:pPr>
              <a:defRPr/>
            </a:pPr>
            <a:endParaRPr lang="en-US" sz="1000">
              <a:solidFill>
                <a:schemeClr val="hlink"/>
              </a:solidFill>
            </a:endParaRPr>
          </a:p>
        </p:txBody>
      </p:sp>
      <p:sp>
        <p:nvSpPr>
          <p:cNvPr id="6" name="Footer Placeholder 4"/>
          <p:cNvSpPr>
            <a:spLocks noGrp="1"/>
          </p:cNvSpPr>
          <p:nvPr>
            <p:ph type="ftr" sz="quarter" idx="11"/>
          </p:nvPr>
        </p:nvSpPr>
        <p:spPr>
          <a:xfrm rot="5400000">
            <a:off x="6732755" y="4081589"/>
            <a:ext cx="4647450" cy="223421"/>
          </a:xfrm>
        </p:spPr>
        <p:txBody>
          <a:bodyPr/>
          <a:lstStyle>
            <a:lvl1pPr>
              <a:defRPr sz="1100"/>
            </a:lvl1pPr>
          </a:lstStyle>
          <a:p>
            <a:r>
              <a:rPr lang="en-US" smtClean="0"/>
              <a:t>DanFest - The Discovery of the Higgs - J. Incandela (UCSB)  - 19 Oct. 2018</a:t>
            </a:r>
            <a:endParaRPr lang="en-US" dirty="0"/>
          </a:p>
        </p:txBody>
      </p:sp>
    </p:spTree>
    <p:extLst>
      <p:ext uri="{BB962C8B-B14F-4D97-AF65-F5344CB8AC3E}">
        <p14:creationId xmlns:p14="http://schemas.microsoft.com/office/powerpoint/2010/main" val="33779142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66D9F86C-48BA-1443-8183-1778E02C8C0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2502460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E58C5225-EBE6-DD47-B13E-82DEC32A948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112425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78236"/>
            <a:ext cx="9144000" cy="6275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8049ED6D-D07A-3441-B17D-053969E9625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846650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90600"/>
            <a:ext cx="4038600" cy="5562600"/>
          </a:xfrm>
        </p:spPr>
        <p:txBody>
          <a:bodyPr/>
          <a:lstStyle/>
          <a:p>
            <a:pPr lvl="0"/>
            <a:endParaRPr lang="en-US" noProof="0" smtClean="0"/>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D196BF7B-C335-B542-B845-E6840359145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90091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0FE40E77-4C42-8649-9360-EB09B7ACA595}"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474242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22ECD534-A72E-F04C-A674-C2F0F0E3E9E6}"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4042991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082F375D-42B8-D84C-83C5-8745B6C874CB}"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8266567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B7E81DF6-BA2B-604C-800D-8BE166BBCC89}"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027025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4B1F0DC6-C413-1441-AF52-E754393CA46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7620374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70439" name="Rectangle 39"/>
          <p:cNvSpPr>
            <a:spLocks noGrp="1" noChangeArrowheads="1"/>
          </p:cNvSpPr>
          <p:nvPr>
            <p:ph type="ctrTitle" sz="quarter"/>
          </p:nvPr>
        </p:nvSpPr>
        <p:spPr>
          <a:xfrm>
            <a:off x="685800" y="1692698"/>
            <a:ext cx="7772400" cy="1736725"/>
          </a:xfrm>
        </p:spPr>
        <p:txBody>
          <a:bodyPr anchor="b"/>
          <a:lstStyle>
            <a:lvl1pPr>
              <a:defRPr sz="4400"/>
            </a:lvl1pPr>
          </a:lstStyle>
          <a:p>
            <a:pPr lvl="0"/>
            <a:r>
              <a:rPr lang="en-US" noProof="0" smtClean="0"/>
              <a:t>Click to edit Master title style</a:t>
            </a:r>
          </a:p>
        </p:txBody>
      </p:sp>
      <p:sp>
        <p:nvSpPr>
          <p:cNvPr id="87044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2"/>
          <p:cNvSpPr>
            <a:spLocks noGrp="1" noChangeArrowheads="1"/>
          </p:cNvSpPr>
          <p:nvPr>
            <p:ph type="ftr" sz="quarter" idx="10"/>
          </p:nvPr>
        </p:nvSpPr>
        <p:spPr>
          <a:xfrm>
            <a:off x="304800" y="6477000"/>
            <a:ext cx="5715000" cy="228600"/>
          </a:xfrm>
          <a:noFill/>
          <a:extLst>
            <a:ext uri="{909E8E84-426E-40dd-AFC4-6F175D3DCCD1}">
              <a14:hiddenFill xmlns:a14="http://schemas.microsoft.com/office/drawing/2010/main">
                <a:solidFill>
                  <a:schemeClr val="accent1"/>
                </a:solidFill>
              </a14:hiddenFill>
            </a:ext>
          </a:extLst>
        </p:spPr>
        <p:txBody>
          <a:bodyPr/>
          <a:lstStyle>
            <a:lvl1pPr algn="ctr">
              <a:defRPr smtClean="0">
                <a:solidFill>
                  <a:schemeClr val="tx1"/>
                </a:solidFill>
                <a:effectLst>
                  <a:outerShdw blurRad="38100" dist="38100" dir="2700000" algn="tl">
                    <a:srgbClr val="003B76"/>
                  </a:outerShdw>
                </a:effectLst>
              </a:defRPr>
            </a:lvl1pPr>
          </a:lstStyle>
          <a:p>
            <a:pPr>
              <a:defRPr/>
            </a:pPr>
            <a:r>
              <a:rPr lang="en-US" smtClean="0">
                <a:solidFill>
                  <a:srgbClr val="FFFFFF"/>
                </a:solidFill>
                <a:latin typeface="Verdana"/>
              </a:rPr>
              <a:t>DanFest - The Discovery of the Higgs - J. Incandela (UCSB)  - 19 Oct. 2018</a:t>
            </a:r>
            <a:endParaRPr lang="en-US">
              <a:solidFill>
                <a:srgbClr val="FFFFFF"/>
              </a:solidFill>
              <a:latin typeface="Verdana"/>
            </a:endParaRPr>
          </a:p>
        </p:txBody>
      </p:sp>
      <p:sp>
        <p:nvSpPr>
          <p:cNvPr id="42" name="Rectangle 43"/>
          <p:cNvSpPr>
            <a:spLocks noGrp="1" noChangeArrowheads="1"/>
          </p:cNvSpPr>
          <p:nvPr>
            <p:ph type="sldNum" sz="quarter" idx="11"/>
          </p:nvPr>
        </p:nvSpPr>
        <p:spPr>
          <a:xfrm>
            <a:off x="6553200" y="6248400"/>
            <a:ext cx="2133600" cy="457200"/>
          </a:xfrm>
        </p:spPr>
        <p:txBody>
          <a:bodyPr/>
          <a:lstStyle>
            <a:lvl1pPr algn="r">
              <a:defRPr smtClean="0">
                <a:solidFill>
                  <a:schemeClr val="tx1"/>
                </a:solidFill>
                <a:effectLst>
                  <a:outerShdw blurRad="38100" dist="38100" dir="2700000" algn="tl">
                    <a:srgbClr val="003B76"/>
                  </a:outerShdw>
                </a:effectLst>
              </a:defRPr>
            </a:lvl1pPr>
          </a:lstStyle>
          <a:p>
            <a:pPr>
              <a:defRPr/>
            </a:pPr>
            <a:fld id="{9315A4BA-0410-8647-8D39-000EAB001F8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164172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82905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773"/>
            <a:ext cx="2133600" cy="365125"/>
          </a:xfrm>
          <a:prstGeom prst="rect">
            <a:avLst/>
          </a:prstGeom>
          <a:ln/>
        </p:spPr>
        <p:txBody>
          <a:bodyPr/>
          <a:lstStyle>
            <a:lvl1pPr>
              <a:defRPr/>
            </a:lvl1pPr>
          </a:lstStyle>
          <a:p>
            <a:pPr>
              <a:defRPr/>
            </a:pPr>
            <a:endParaRPr lang="en-US" sz="1000">
              <a:solidFill>
                <a:schemeClr val="hlink"/>
              </a:solidFill>
            </a:endParaRPr>
          </a:p>
        </p:txBody>
      </p:sp>
      <p:sp>
        <p:nvSpPr>
          <p:cNvPr id="6" name="Footer Placeholder 4"/>
          <p:cNvSpPr>
            <a:spLocks noGrp="1"/>
          </p:cNvSpPr>
          <p:nvPr>
            <p:ph type="ftr" sz="quarter" idx="11"/>
          </p:nvPr>
        </p:nvSpPr>
        <p:spPr>
          <a:xfrm rot="5400000">
            <a:off x="6708566" y="4081589"/>
            <a:ext cx="4647450" cy="223421"/>
          </a:xfrm>
        </p:spPr>
        <p:txBody>
          <a:bodyPr/>
          <a:lstStyle>
            <a:lvl1pPr>
              <a:defRPr sz="1100"/>
            </a:lvl1pPr>
          </a:lstStyle>
          <a:p>
            <a:r>
              <a:rPr lang="en-US" smtClean="0"/>
              <a:t>DanFest - The Discovery of the Higgs - J. Incandela (UCSB)  - 19 Oct. 2018</a:t>
            </a:r>
            <a:endParaRPr lang="en-US" dirty="0"/>
          </a:p>
        </p:txBody>
      </p:sp>
    </p:spTree>
    <p:extLst>
      <p:ext uri="{BB962C8B-B14F-4D97-AF65-F5344CB8AC3E}">
        <p14:creationId xmlns:p14="http://schemas.microsoft.com/office/powerpoint/2010/main" val="20380757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0143ED2A-AA54-7A41-B0E6-721973DDB5F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1019242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EF61F6CF-3289-414D-A9A7-0A45459863DD}"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169052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AF58FFA3-89A9-404A-9302-736AF8E1C82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41121787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C79BF8C1-EA5F-DE4D-AA86-8233DF5C26B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207025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153CDE77-A728-B940-B408-9AE8DAB24D8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507214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3" name="Rectangle 42"/>
          <p:cNvSpPr>
            <a:spLocks noGrp="1" noChangeArrowheads="1"/>
          </p:cNvSpPr>
          <p:nvPr>
            <p:ph type="sldNum" sz="quarter" idx="11"/>
          </p:nvPr>
        </p:nvSpPr>
        <p:spPr>
          <a:ln/>
        </p:spPr>
        <p:txBody>
          <a:bodyPr/>
          <a:lstStyle>
            <a:lvl1pPr>
              <a:defRPr/>
            </a:lvl1pPr>
          </a:lstStyle>
          <a:p>
            <a:pPr>
              <a:defRPr/>
            </a:pPr>
            <a:fld id="{782924F0-7B22-1949-A094-74E5B02F4F32}"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338252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61E06E35-483C-384C-AC9B-B5349BE425A8}"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288740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94BE4977-6F4E-6242-A6E6-9A145B39118E}"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0335896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A809674F-FAE3-714A-9C32-6741D0FEBBF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233064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8236"/>
            <a:ext cx="2286000" cy="6275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8236"/>
            <a:ext cx="6705600" cy="6275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531C86FE-98A8-EA4C-859B-AAF04D5DD413}"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88520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1713837" y="0"/>
            <a:ext cx="7430164" cy="914400"/>
          </a:xfrm>
          <a:prstGeom prst="rect">
            <a:avLst/>
          </a:prstGeom>
        </p:spPr>
        <p:txBody>
          <a:bodyPr vert="horz" lIns="91301" tIns="45652" rIns="91301" bIns="45652"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66D9F86C-48BA-1443-8183-1778E02C8C0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2502460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E58C5225-EBE6-DD47-B13E-82DEC32A948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1124254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78236"/>
            <a:ext cx="9144000" cy="6275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8049ED6D-D07A-3441-B17D-053969E9625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846650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90600"/>
            <a:ext cx="4038600" cy="5562600"/>
          </a:xfrm>
        </p:spPr>
        <p:txBody>
          <a:bodyPr/>
          <a:lstStyle/>
          <a:p>
            <a:pPr lvl="0"/>
            <a:endParaRPr lang="en-US" noProof="0" smtClean="0"/>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D196BF7B-C335-B542-B845-E6840359145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900918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0FE40E77-4C42-8649-9360-EB09B7ACA595}"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474242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22ECD534-A72E-F04C-A674-C2F0F0E3E9E6}"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4042991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082F375D-42B8-D84C-83C5-8745B6C874CB}"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8266567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B7E81DF6-BA2B-604C-800D-8BE166BBCC89}"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02702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4B1F0DC6-C413-1441-AF52-E754393CA46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7620374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70439" name="Rectangle 39"/>
          <p:cNvSpPr>
            <a:spLocks noGrp="1" noChangeArrowheads="1"/>
          </p:cNvSpPr>
          <p:nvPr>
            <p:ph type="ctrTitle" sz="quarter"/>
          </p:nvPr>
        </p:nvSpPr>
        <p:spPr>
          <a:xfrm>
            <a:off x="685800" y="1692698"/>
            <a:ext cx="7772400" cy="1736725"/>
          </a:xfrm>
        </p:spPr>
        <p:txBody>
          <a:bodyPr anchor="b"/>
          <a:lstStyle>
            <a:lvl1pPr>
              <a:defRPr sz="4400"/>
            </a:lvl1pPr>
          </a:lstStyle>
          <a:p>
            <a:pPr lvl="0"/>
            <a:r>
              <a:rPr lang="en-US" noProof="0" smtClean="0"/>
              <a:t>Click to edit Master title style</a:t>
            </a:r>
          </a:p>
        </p:txBody>
      </p:sp>
      <p:sp>
        <p:nvSpPr>
          <p:cNvPr id="87044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2"/>
          <p:cNvSpPr>
            <a:spLocks noGrp="1" noChangeArrowheads="1"/>
          </p:cNvSpPr>
          <p:nvPr>
            <p:ph type="ftr" sz="quarter" idx="10"/>
          </p:nvPr>
        </p:nvSpPr>
        <p:spPr>
          <a:xfrm>
            <a:off x="304800" y="6477000"/>
            <a:ext cx="5715000" cy="228600"/>
          </a:xfrm>
          <a:noFill/>
          <a:extLst>
            <a:ext uri="{909E8E84-426E-40dd-AFC4-6F175D3DCCD1}">
              <a14:hiddenFill xmlns:a14="http://schemas.microsoft.com/office/drawing/2010/main">
                <a:solidFill>
                  <a:schemeClr val="accent1"/>
                </a:solidFill>
              </a14:hiddenFill>
            </a:ext>
          </a:extLst>
        </p:spPr>
        <p:txBody>
          <a:bodyPr/>
          <a:lstStyle>
            <a:lvl1pPr algn="ctr">
              <a:defRPr smtClean="0">
                <a:solidFill>
                  <a:schemeClr val="tx1"/>
                </a:solidFill>
                <a:effectLst>
                  <a:outerShdw blurRad="38100" dist="38100" dir="2700000" algn="tl">
                    <a:srgbClr val="003B76"/>
                  </a:outerShdw>
                </a:effectLst>
              </a:defRPr>
            </a:lvl1pPr>
          </a:lstStyle>
          <a:p>
            <a:pPr>
              <a:defRPr/>
            </a:pPr>
            <a:r>
              <a:rPr lang="en-US" smtClean="0">
                <a:solidFill>
                  <a:srgbClr val="FFFFFF"/>
                </a:solidFill>
                <a:latin typeface="Verdana"/>
              </a:rPr>
              <a:t>DanFest - The Discovery of the Higgs - J. Incandela (UCSB)  - 19 Oct. 2018</a:t>
            </a:r>
            <a:endParaRPr lang="en-US">
              <a:solidFill>
                <a:srgbClr val="FFFFFF"/>
              </a:solidFill>
              <a:latin typeface="Verdana"/>
            </a:endParaRPr>
          </a:p>
        </p:txBody>
      </p:sp>
      <p:sp>
        <p:nvSpPr>
          <p:cNvPr id="42" name="Rectangle 43"/>
          <p:cNvSpPr>
            <a:spLocks noGrp="1" noChangeArrowheads="1"/>
          </p:cNvSpPr>
          <p:nvPr>
            <p:ph type="sldNum" sz="quarter" idx="11"/>
          </p:nvPr>
        </p:nvSpPr>
        <p:spPr>
          <a:xfrm>
            <a:off x="6553200" y="6248400"/>
            <a:ext cx="2133600" cy="457200"/>
          </a:xfrm>
        </p:spPr>
        <p:txBody>
          <a:bodyPr/>
          <a:lstStyle>
            <a:lvl1pPr algn="r">
              <a:defRPr smtClean="0">
                <a:solidFill>
                  <a:schemeClr val="tx1"/>
                </a:solidFill>
                <a:effectLst>
                  <a:outerShdw blurRad="38100" dist="38100" dir="2700000" algn="tl">
                    <a:srgbClr val="003B76"/>
                  </a:outerShdw>
                </a:effectLst>
              </a:defRPr>
            </a:lvl1pPr>
          </a:lstStyle>
          <a:p>
            <a:pPr>
              <a:defRPr/>
            </a:pPr>
            <a:fld id="{9315A4BA-0410-8647-8D39-000EAB001F8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164172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1713837" y="-1014"/>
            <a:ext cx="7430164" cy="914400"/>
          </a:xfrm>
          <a:prstGeom prst="rect">
            <a:avLst/>
          </a:prstGeom>
        </p:spPr>
        <p:txBody>
          <a:bodyPr vert="horz" lIns="91301" tIns="45652" rIns="91301" bIns="45652"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0143ED2A-AA54-7A41-B0E6-721973DDB5F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1019242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EF61F6CF-3289-414D-A9A7-0A45459863DD}"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169052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AF58FFA3-89A9-404A-9302-736AF8E1C82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41121787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C79BF8C1-EA5F-DE4D-AA86-8233DF5C26B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207025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153CDE77-A728-B940-B408-9AE8DAB24D8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507214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3" name="Rectangle 42"/>
          <p:cNvSpPr>
            <a:spLocks noGrp="1" noChangeArrowheads="1"/>
          </p:cNvSpPr>
          <p:nvPr>
            <p:ph type="sldNum" sz="quarter" idx="11"/>
          </p:nvPr>
        </p:nvSpPr>
        <p:spPr>
          <a:ln/>
        </p:spPr>
        <p:txBody>
          <a:bodyPr/>
          <a:lstStyle>
            <a:lvl1pPr>
              <a:defRPr/>
            </a:lvl1pPr>
          </a:lstStyle>
          <a:p>
            <a:pPr>
              <a:defRPr/>
            </a:pPr>
            <a:fld id="{782924F0-7B22-1949-A094-74E5B02F4F32}"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33825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61E06E35-483C-384C-AC9B-B5349BE425A8}"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28874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94BE4977-6F4E-6242-A6E6-9A145B39118E}"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0335896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A809674F-FAE3-714A-9C32-6741D0FEBBF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233064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8236"/>
            <a:ext cx="2286000" cy="6275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8236"/>
            <a:ext cx="6705600" cy="6275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531C86FE-98A8-EA4C-859B-AAF04D5DD413}"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88520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1780317" y="0"/>
            <a:ext cx="7363695" cy="914400"/>
          </a:xfrm>
          <a:prstGeom prst="rect">
            <a:avLst/>
          </a:prstGeom>
        </p:spPr>
        <p:txBody>
          <a:bodyPr vert="horz" lIns="91301" tIns="45652" rIns="91301" bIns="45652"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71"/>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66D9F86C-48BA-1443-8183-1778E02C8C0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250246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E58C5225-EBE6-DD47-B13E-82DEC32A948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1124254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78236"/>
            <a:ext cx="9144000" cy="6275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8049ED6D-D07A-3441-B17D-053969E9625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846650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90600"/>
            <a:ext cx="4038600" cy="5562600"/>
          </a:xfrm>
        </p:spPr>
        <p:txBody>
          <a:bodyPr/>
          <a:lstStyle/>
          <a:p>
            <a:pPr lvl="0"/>
            <a:endParaRPr lang="en-US" noProof="0" smtClean="0"/>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D196BF7B-C335-B542-B845-E6840359145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900918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0FE40E77-4C42-8649-9360-EB09B7ACA595}"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474242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22ECD534-A72E-F04C-A674-C2F0F0E3E9E6}"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4042991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082F375D-42B8-D84C-83C5-8745B6C874CB}"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8266567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B7E81DF6-BA2B-604C-800D-8BE166BBCC89}"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02702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4B1F0DC6-C413-1441-AF52-E754393CA46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7620374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70439" name="Rectangle 39"/>
          <p:cNvSpPr>
            <a:spLocks noGrp="1" noChangeArrowheads="1"/>
          </p:cNvSpPr>
          <p:nvPr>
            <p:ph type="ctrTitle" sz="quarter"/>
          </p:nvPr>
        </p:nvSpPr>
        <p:spPr>
          <a:xfrm>
            <a:off x="685800" y="1692698"/>
            <a:ext cx="7772400" cy="1736725"/>
          </a:xfrm>
        </p:spPr>
        <p:txBody>
          <a:bodyPr anchor="b"/>
          <a:lstStyle>
            <a:lvl1pPr>
              <a:defRPr sz="4400"/>
            </a:lvl1pPr>
          </a:lstStyle>
          <a:p>
            <a:pPr lvl="0"/>
            <a:r>
              <a:rPr lang="en-US" noProof="0" smtClean="0"/>
              <a:t>Click to edit Master title style</a:t>
            </a:r>
          </a:p>
        </p:txBody>
      </p:sp>
      <p:sp>
        <p:nvSpPr>
          <p:cNvPr id="87044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2"/>
          <p:cNvSpPr>
            <a:spLocks noGrp="1" noChangeArrowheads="1"/>
          </p:cNvSpPr>
          <p:nvPr>
            <p:ph type="ftr" sz="quarter" idx="10"/>
          </p:nvPr>
        </p:nvSpPr>
        <p:spPr>
          <a:xfrm>
            <a:off x="304800" y="6477000"/>
            <a:ext cx="5715000" cy="228600"/>
          </a:xfrm>
          <a:noFill/>
          <a:extLst>
            <a:ext uri="{909E8E84-426E-40dd-AFC4-6F175D3DCCD1}">
              <a14:hiddenFill xmlns:a14="http://schemas.microsoft.com/office/drawing/2010/main">
                <a:solidFill>
                  <a:schemeClr val="accent1"/>
                </a:solidFill>
              </a14:hiddenFill>
            </a:ext>
          </a:extLst>
        </p:spPr>
        <p:txBody>
          <a:bodyPr/>
          <a:lstStyle>
            <a:lvl1pPr algn="ctr">
              <a:defRPr smtClean="0">
                <a:solidFill>
                  <a:schemeClr val="tx1"/>
                </a:solidFill>
                <a:effectLst>
                  <a:outerShdw blurRad="38100" dist="38100" dir="2700000" algn="tl">
                    <a:srgbClr val="003B76"/>
                  </a:outerShdw>
                </a:effectLst>
              </a:defRPr>
            </a:lvl1pPr>
          </a:lstStyle>
          <a:p>
            <a:pPr>
              <a:defRPr/>
            </a:pPr>
            <a:r>
              <a:rPr lang="en-US" smtClean="0">
                <a:solidFill>
                  <a:srgbClr val="FFFFFF"/>
                </a:solidFill>
                <a:latin typeface="Verdana"/>
              </a:rPr>
              <a:t>DanFest - The Discovery of the Higgs - J. Incandela (UCSB)  - 19 Oct. 2018</a:t>
            </a:r>
            <a:endParaRPr lang="en-US">
              <a:solidFill>
                <a:srgbClr val="FFFFFF"/>
              </a:solidFill>
              <a:latin typeface="Verdana"/>
            </a:endParaRPr>
          </a:p>
        </p:txBody>
      </p:sp>
      <p:sp>
        <p:nvSpPr>
          <p:cNvPr id="42" name="Rectangle 43"/>
          <p:cNvSpPr>
            <a:spLocks noGrp="1" noChangeArrowheads="1"/>
          </p:cNvSpPr>
          <p:nvPr>
            <p:ph type="sldNum" sz="quarter" idx="11"/>
          </p:nvPr>
        </p:nvSpPr>
        <p:spPr>
          <a:xfrm>
            <a:off x="6553200" y="6248400"/>
            <a:ext cx="2133600" cy="457200"/>
          </a:xfrm>
        </p:spPr>
        <p:txBody>
          <a:bodyPr/>
          <a:lstStyle>
            <a:lvl1pPr algn="r">
              <a:defRPr smtClean="0">
                <a:solidFill>
                  <a:schemeClr val="tx1"/>
                </a:solidFill>
                <a:effectLst>
                  <a:outerShdw blurRad="38100" dist="38100" dir="2700000" algn="tl">
                    <a:srgbClr val="003B76"/>
                  </a:outerShdw>
                </a:effectLst>
              </a:defRPr>
            </a:lvl1pPr>
          </a:lstStyle>
          <a:p>
            <a:pPr>
              <a:defRPr/>
            </a:pPr>
            <a:fld id="{9315A4BA-0410-8647-8D39-000EAB001F8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164172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990600"/>
            <a:ext cx="4273063"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1713837" y="0"/>
            <a:ext cx="7430164" cy="914400"/>
          </a:xfrm>
          <a:prstGeom prst="rect">
            <a:avLst/>
          </a:prstGeom>
        </p:spPr>
        <p:txBody>
          <a:bodyPr vert="horz" lIns="91301" tIns="45652" rIns="91301" bIns="45652"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1" y="990600"/>
            <a:ext cx="4273063"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0143ED2A-AA54-7A41-B0E6-721973DDB5F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1019242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EF61F6CF-3289-414D-A9A7-0A45459863DD}"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169052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AF58FFA3-89A9-404A-9302-736AF8E1C82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41121787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C79BF8C1-EA5F-DE4D-AA86-8233DF5C26B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207025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153CDE77-A728-B940-B408-9AE8DAB24D8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507214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3" name="Rectangle 42"/>
          <p:cNvSpPr>
            <a:spLocks noGrp="1" noChangeArrowheads="1"/>
          </p:cNvSpPr>
          <p:nvPr>
            <p:ph type="sldNum" sz="quarter" idx="11"/>
          </p:nvPr>
        </p:nvSpPr>
        <p:spPr>
          <a:ln/>
        </p:spPr>
        <p:txBody>
          <a:bodyPr/>
          <a:lstStyle>
            <a:lvl1pPr>
              <a:defRPr/>
            </a:lvl1pPr>
          </a:lstStyle>
          <a:p>
            <a:pPr>
              <a:defRPr/>
            </a:pPr>
            <a:fld id="{782924F0-7B22-1949-A094-74E5B02F4F32}"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338252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61E06E35-483C-384C-AC9B-B5349BE425A8}"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288740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94BE4977-6F4E-6242-A6E6-9A145B39118E}"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033589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A809674F-FAE3-714A-9C32-6741D0FEBBF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233064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8236"/>
            <a:ext cx="2286000" cy="6275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8236"/>
            <a:ext cx="6705600" cy="6275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531C86FE-98A8-EA4C-859B-AAF04D5DD413}"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88520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990600"/>
            <a:ext cx="4273063"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1713837" y="0"/>
            <a:ext cx="7430164" cy="914400"/>
          </a:xfrm>
          <a:prstGeom prst="rect">
            <a:avLst/>
          </a:prstGeom>
        </p:spPr>
        <p:txBody>
          <a:bodyPr vert="horz" lIns="91301" tIns="45652" rIns="91301" bIns="45652"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7" y="990601"/>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7" y="3861049"/>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3947471"/>
      </p:ext>
    </p:extLst>
  </p:cSld>
  <p:clrMapOvr>
    <a:masterClrMapping/>
  </p:clrMapOvr>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66D9F86C-48BA-1443-8183-1778E02C8C0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250246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E58C5225-EBE6-DD47-B13E-82DEC32A948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1124254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78236"/>
            <a:ext cx="9144000" cy="6275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8049ED6D-D07A-3441-B17D-053969E9625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846650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90600"/>
            <a:ext cx="4038600" cy="5562600"/>
          </a:xfrm>
        </p:spPr>
        <p:txBody>
          <a:bodyPr/>
          <a:lstStyle/>
          <a:p>
            <a:pPr lvl="0"/>
            <a:endParaRPr lang="en-US" noProof="0" smtClean="0"/>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D196BF7B-C335-B542-B845-E6840359145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900918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0FE40E77-4C42-8649-9360-EB09B7ACA595}"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474242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22ECD534-A72E-F04C-A674-C2F0F0E3E9E6}"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4042991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082F375D-42B8-D84C-83C5-8745B6C874CB}"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8266567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B7E81DF6-BA2B-604C-800D-8BE166BBCC89}"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027025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4B1F0DC6-C413-1441-AF52-E754393CA46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7620374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70439" name="Rectangle 39"/>
          <p:cNvSpPr>
            <a:spLocks noGrp="1" noChangeArrowheads="1"/>
          </p:cNvSpPr>
          <p:nvPr>
            <p:ph type="ctrTitle" sz="quarter"/>
          </p:nvPr>
        </p:nvSpPr>
        <p:spPr>
          <a:xfrm>
            <a:off x="685800" y="1692698"/>
            <a:ext cx="7772400" cy="1736725"/>
          </a:xfrm>
        </p:spPr>
        <p:txBody>
          <a:bodyPr anchor="b"/>
          <a:lstStyle>
            <a:lvl1pPr>
              <a:defRPr sz="4400"/>
            </a:lvl1pPr>
          </a:lstStyle>
          <a:p>
            <a:pPr lvl="0"/>
            <a:r>
              <a:rPr lang="en-US" noProof="0" smtClean="0"/>
              <a:t>Click to edit Master title style</a:t>
            </a:r>
          </a:p>
        </p:txBody>
      </p:sp>
      <p:sp>
        <p:nvSpPr>
          <p:cNvPr id="87044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2"/>
          <p:cNvSpPr>
            <a:spLocks noGrp="1" noChangeArrowheads="1"/>
          </p:cNvSpPr>
          <p:nvPr>
            <p:ph type="ftr" sz="quarter" idx="10"/>
          </p:nvPr>
        </p:nvSpPr>
        <p:spPr>
          <a:xfrm>
            <a:off x="304800" y="6477000"/>
            <a:ext cx="5715000" cy="228600"/>
          </a:xfrm>
          <a:noFill/>
          <a:extLst>
            <a:ext uri="{909E8E84-426E-40dd-AFC4-6F175D3DCCD1}">
              <a14:hiddenFill xmlns:a14="http://schemas.microsoft.com/office/drawing/2010/main">
                <a:solidFill>
                  <a:schemeClr val="accent1"/>
                </a:solidFill>
              </a14:hiddenFill>
            </a:ext>
          </a:extLst>
        </p:spPr>
        <p:txBody>
          <a:bodyPr/>
          <a:lstStyle>
            <a:lvl1pPr algn="ctr">
              <a:defRPr smtClean="0">
                <a:solidFill>
                  <a:schemeClr val="tx1"/>
                </a:solidFill>
                <a:effectLst>
                  <a:outerShdw blurRad="38100" dist="38100" dir="2700000" algn="tl">
                    <a:srgbClr val="003B76"/>
                  </a:outerShdw>
                </a:effectLst>
              </a:defRPr>
            </a:lvl1pPr>
          </a:lstStyle>
          <a:p>
            <a:pPr>
              <a:defRPr/>
            </a:pPr>
            <a:r>
              <a:rPr lang="en-US" smtClean="0">
                <a:solidFill>
                  <a:srgbClr val="FFFFFF"/>
                </a:solidFill>
                <a:latin typeface="Verdana"/>
              </a:rPr>
              <a:t>DanFest - The Discovery of the Higgs - J. Incandela (UCSB)  - 19 Oct. 2018</a:t>
            </a:r>
            <a:endParaRPr lang="en-US">
              <a:solidFill>
                <a:srgbClr val="FFFFFF"/>
              </a:solidFill>
              <a:latin typeface="Verdana"/>
            </a:endParaRPr>
          </a:p>
        </p:txBody>
      </p:sp>
      <p:sp>
        <p:nvSpPr>
          <p:cNvPr id="42" name="Rectangle 43"/>
          <p:cNvSpPr>
            <a:spLocks noGrp="1" noChangeArrowheads="1"/>
          </p:cNvSpPr>
          <p:nvPr>
            <p:ph type="sldNum" sz="quarter" idx="11"/>
          </p:nvPr>
        </p:nvSpPr>
        <p:spPr>
          <a:xfrm>
            <a:off x="6553200" y="6248400"/>
            <a:ext cx="2133600" cy="457200"/>
          </a:xfrm>
        </p:spPr>
        <p:txBody>
          <a:bodyPr/>
          <a:lstStyle>
            <a:lvl1pPr algn="r">
              <a:defRPr smtClean="0">
                <a:solidFill>
                  <a:schemeClr val="tx1"/>
                </a:solidFill>
                <a:effectLst>
                  <a:outerShdw blurRad="38100" dist="38100" dir="2700000" algn="tl">
                    <a:srgbClr val="003B76"/>
                  </a:outerShdw>
                </a:effectLst>
              </a:defRPr>
            </a:lvl1pPr>
          </a:lstStyle>
          <a:p>
            <a:pPr>
              <a:defRPr/>
            </a:pPr>
            <a:fld id="{9315A4BA-0410-8647-8D39-000EAB001F8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16417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7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a:p>
        </p:txBody>
      </p:sp>
      <p:sp>
        <p:nvSpPr>
          <p:cNvPr id="6" name="Slide Number Placeholder 5"/>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463851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990600"/>
            <a:ext cx="4273063" cy="27432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
        <p:nvSpPr>
          <p:cNvPr id="7" name="Title Placeholder 28"/>
          <p:cNvSpPr>
            <a:spLocks noGrp="1"/>
          </p:cNvSpPr>
          <p:nvPr>
            <p:ph type="title"/>
          </p:nvPr>
        </p:nvSpPr>
        <p:spPr>
          <a:xfrm>
            <a:off x="1713837" y="0"/>
            <a:ext cx="7430164" cy="914400"/>
          </a:xfrm>
          <a:prstGeom prst="rect">
            <a:avLst/>
          </a:prstGeom>
        </p:spPr>
        <p:txBody>
          <a:bodyPr vert="horz" lIns="91301" tIns="45652" rIns="91301" bIns="45652"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7" y="990601"/>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7" y="3861049"/>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p:nvPr>
        </p:nvSpPr>
        <p:spPr>
          <a:xfrm>
            <a:off x="211017" y="3853210"/>
            <a:ext cx="4273063" cy="27432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3947471"/>
      </p:ext>
    </p:extLst>
  </p:cSld>
  <p:clrMapOvr>
    <a:masterClrMapping/>
  </p:clrMapOvr>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0143ED2A-AA54-7A41-B0E6-721973DDB5F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1019242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EF61F6CF-3289-414D-A9A7-0A45459863DD}"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169052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AF58FFA3-89A9-404A-9302-736AF8E1C82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4112178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C79BF8C1-EA5F-DE4D-AA86-8233DF5C26B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207025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153CDE77-A728-B940-B408-9AE8DAB24D8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2507214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3" name="Rectangle 42"/>
          <p:cNvSpPr>
            <a:spLocks noGrp="1" noChangeArrowheads="1"/>
          </p:cNvSpPr>
          <p:nvPr>
            <p:ph type="sldNum" sz="quarter" idx="11"/>
          </p:nvPr>
        </p:nvSpPr>
        <p:spPr>
          <a:ln/>
        </p:spPr>
        <p:txBody>
          <a:bodyPr/>
          <a:lstStyle>
            <a:lvl1pPr>
              <a:defRPr/>
            </a:lvl1pPr>
          </a:lstStyle>
          <a:p>
            <a:pPr>
              <a:defRPr/>
            </a:pPr>
            <a:fld id="{782924F0-7B22-1949-A094-74E5B02F4F32}"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2338252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61E06E35-483C-384C-AC9B-B5349BE425A8}"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288740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94BE4977-6F4E-6242-A6E6-9A145B39118E}"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0335896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A809674F-FAE3-714A-9C32-6741D0FEBBF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233064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8236"/>
            <a:ext cx="2286000" cy="6275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8236"/>
            <a:ext cx="6705600" cy="6275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5" name="Rectangle 42"/>
          <p:cNvSpPr>
            <a:spLocks noGrp="1" noChangeArrowheads="1"/>
          </p:cNvSpPr>
          <p:nvPr>
            <p:ph type="sldNum" sz="quarter" idx="11"/>
          </p:nvPr>
        </p:nvSpPr>
        <p:spPr>
          <a:ln/>
        </p:spPr>
        <p:txBody>
          <a:bodyPr/>
          <a:lstStyle>
            <a:lvl1pPr>
              <a:defRPr/>
            </a:lvl1pPr>
          </a:lstStyle>
          <a:p>
            <a:pPr>
              <a:defRPr/>
            </a:pPr>
            <a:fld id="{531C86FE-98A8-EA4C-859B-AAF04D5DD413}"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388520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7"/>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225" tIns="45613" rIns="91225" bIns="45613"/>
          <a:lstStyle/>
          <a:p>
            <a:pPr defTabSz="911747"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31"/>
            <a:ext cx="7772400" cy="1599775"/>
          </a:xfrm>
        </p:spPr>
        <p:txBody>
          <a:bodyPr anchor="b">
            <a:noAutofit/>
          </a:bodyPr>
          <a:lstStyle>
            <a:lvl1pPr algn="ctr">
              <a:defRPr sz="6000" i="1">
                <a:solidFill>
                  <a:schemeClr val="tx1"/>
                </a:solidFill>
                <a:effectLst>
                  <a:reflection blurRad="6350" stA="55000" endA="300" endPos="2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i="1">
                <a:solidFill>
                  <a:schemeClr val="tx2">
                    <a:lumMod val="60000"/>
                    <a:lumOff val="40000"/>
                  </a:schemeClr>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pPr/>
              <a:t>‹#›</a:t>
            </a:fld>
            <a:endParaRPr lang="en-US" dirty="0"/>
          </a:p>
        </p:txBody>
      </p:sp>
    </p:spTree>
    <p:extLst>
      <p:ext uri="{BB962C8B-B14F-4D97-AF65-F5344CB8AC3E}">
        <p14:creationId xmlns:p14="http://schemas.microsoft.com/office/powerpoint/2010/main" val="1600253873"/>
      </p:ext>
    </p:extLst>
  </p:cSld>
  <p:clrMapOvr>
    <a:masterClrMapping/>
  </p:clrMapOvr>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66D9F86C-48BA-1443-8183-1778E02C8C0F}"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2502460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E58C5225-EBE6-DD47-B13E-82DEC32A948A}"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1124254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78236"/>
            <a:ext cx="9144000" cy="6275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4" name="Rectangle 42"/>
          <p:cNvSpPr>
            <a:spLocks noGrp="1" noChangeArrowheads="1"/>
          </p:cNvSpPr>
          <p:nvPr>
            <p:ph type="sldNum" sz="quarter" idx="11"/>
          </p:nvPr>
        </p:nvSpPr>
        <p:spPr>
          <a:ln/>
        </p:spPr>
        <p:txBody>
          <a:bodyPr/>
          <a:lstStyle>
            <a:lvl1pPr>
              <a:defRPr/>
            </a:lvl1pPr>
          </a:lstStyle>
          <a:p>
            <a:pPr>
              <a:defRPr/>
            </a:pPr>
            <a:fld id="{8049ED6D-D07A-3441-B17D-053969E96251}"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846650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90600"/>
            <a:ext cx="4038600" cy="5562600"/>
          </a:xfrm>
        </p:spPr>
        <p:txBody>
          <a:bodyPr/>
          <a:lstStyle/>
          <a:p>
            <a:pPr lvl="0"/>
            <a:endParaRPr lang="en-US" noProof="0" smtClean="0"/>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D196BF7B-C335-B542-B845-E6840359145C}"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21900918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0FE40E77-4C42-8649-9360-EB09B7ACA595}"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474242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48100"/>
            <a:ext cx="8229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6" name="Rectangle 42"/>
          <p:cNvSpPr>
            <a:spLocks noGrp="1" noChangeArrowheads="1"/>
          </p:cNvSpPr>
          <p:nvPr>
            <p:ph type="sldNum" sz="quarter" idx="11"/>
          </p:nvPr>
        </p:nvSpPr>
        <p:spPr>
          <a:ln/>
        </p:spPr>
        <p:txBody>
          <a:bodyPr/>
          <a:lstStyle>
            <a:lvl1pPr>
              <a:defRPr/>
            </a:lvl1pPr>
          </a:lstStyle>
          <a:p>
            <a:pPr>
              <a:defRPr/>
            </a:pPr>
            <a:fld id="{22ECD534-A72E-F04C-A674-C2F0F0E3E9E6}"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14042991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082F375D-42B8-D84C-83C5-8745B6C874CB}"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8266567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78236"/>
            <a:ext cx="9144000" cy="5603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8" name="Rectangle 42"/>
          <p:cNvSpPr>
            <a:spLocks noGrp="1" noChangeArrowheads="1"/>
          </p:cNvSpPr>
          <p:nvPr>
            <p:ph type="sldNum" sz="quarter" idx="11"/>
          </p:nvPr>
        </p:nvSpPr>
        <p:spPr>
          <a:ln/>
        </p:spPr>
        <p:txBody>
          <a:bodyPr/>
          <a:lstStyle>
            <a:lvl1pPr>
              <a:defRPr/>
            </a:lvl1pPr>
          </a:lstStyle>
          <a:p>
            <a:pPr>
              <a:defRPr/>
            </a:pPr>
            <a:fld id="{B7E81DF6-BA2B-604C-800D-8BE166BBCC89}"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9027025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8236"/>
            <a:ext cx="9144000" cy="560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1"/>
          <p:cNvSpPr>
            <a:spLocks noGrp="1" noChangeArrowheads="1"/>
          </p:cNvSpPr>
          <p:nvPr>
            <p:ph type="ftr" sz="quarter" idx="10"/>
          </p:nvPr>
        </p:nvSpPr>
        <p:spPr>
          <a:ln/>
        </p:spPr>
        <p:txBody>
          <a:bodyPr/>
          <a:lstStyle>
            <a:lvl1pPr>
              <a:defRPr/>
            </a:lvl1pPr>
          </a:lstStyle>
          <a:p>
            <a:pPr>
              <a:defRPr/>
            </a:pPr>
            <a:r>
              <a:rPr lang="en-US" smtClean="0">
                <a:latin typeface="Verdana"/>
              </a:rPr>
              <a:t>DanFest - The Discovery of the Higgs - J. Incandela (UCSB)  - 19 Oct. 2018</a:t>
            </a:r>
            <a:endParaRPr lang="en-US">
              <a:latin typeface="Verdana"/>
            </a:endParaRPr>
          </a:p>
        </p:txBody>
      </p:sp>
      <p:sp>
        <p:nvSpPr>
          <p:cNvPr id="7" name="Rectangle 42"/>
          <p:cNvSpPr>
            <a:spLocks noGrp="1" noChangeArrowheads="1"/>
          </p:cNvSpPr>
          <p:nvPr>
            <p:ph type="sldNum" sz="quarter" idx="11"/>
          </p:nvPr>
        </p:nvSpPr>
        <p:spPr>
          <a:ln/>
        </p:spPr>
        <p:txBody>
          <a:bodyPr/>
          <a:lstStyle>
            <a:lvl1pPr>
              <a:defRPr/>
            </a:lvl1pPr>
          </a:lstStyle>
          <a:p>
            <a:pPr>
              <a:defRPr/>
            </a:pPr>
            <a:fld id="{4B1F0DC6-C413-1441-AF52-E754393CA464}"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7620374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62600"/>
          </a:xfrm>
        </p:spPr>
        <p:txBody>
          <a:bodyPr/>
          <a:lstStyle>
            <a:lvl1pPr>
              <a:defRPr>
                <a:solidFill>
                  <a:schemeClr val="bg1"/>
                </a:solidFill>
              </a:defRPr>
            </a:lvl1pPr>
            <a:lvl2pPr>
              <a:defRPr>
                <a:solidFill>
                  <a:schemeClr val="accent6">
                    <a:lumMod val="75000"/>
                  </a:schemeClr>
                </a:solidFill>
              </a:defRPr>
            </a:lvl2pPr>
            <a:lvl3pPr>
              <a:defRPr>
                <a:solidFill>
                  <a:srgbClr val="C00000"/>
                </a:solidFill>
              </a:defRPr>
            </a:lvl3pPr>
            <a:lvl4pPr>
              <a:defRPr>
                <a:solidFill>
                  <a:schemeClr val="bg1"/>
                </a:solidFill>
              </a:defRPr>
            </a:lvl4pPr>
            <a:lvl5pPr>
              <a:defRPr>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0" y="6553200"/>
            <a:ext cx="8839200" cy="304800"/>
          </a:xfrm>
          <a:prstGeom prst="rect">
            <a:avLst/>
          </a:prstGeom>
        </p:spPr>
        <p:txBody>
          <a:bodyPr/>
          <a:lstStyle/>
          <a:p>
            <a:pPr algn="just" defTabSz="913224"/>
            <a:r>
              <a:rPr lang="en-US" smtClean="0">
                <a:solidFill>
                  <a:srgbClr val="FFFFFF"/>
                </a:solidFill>
                <a:latin typeface="Corbel"/>
              </a:rPr>
              <a:t>DanFest - The Discovery of the Higgs - J. Incandela (UCSB)  - 19 Oct. 2018</a:t>
            </a:r>
            <a:endParaRPr lang="en-US" dirty="0">
              <a:solidFill>
                <a:srgbClr val="FFFFFF"/>
              </a:solidFill>
              <a:latin typeface="Corbel"/>
            </a:endParaRP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chemeClr val="bg2">
                    <a:lumMod val="65000"/>
                    <a:lumOff val="3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80317" y="10497"/>
            <a:ext cx="7363695"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251520" y="1143000"/>
            <a:ext cx="8740080"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91440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91440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4582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84582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458200" cy="38100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4953000"/>
            <a:ext cx="8458200" cy="1676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84582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981630"/>
            <a:ext cx="7772400" cy="1974059"/>
          </a:xfrm>
          <a:prstGeom prst="rect">
            <a:avLst/>
          </a:prstGeo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a:buNone/>
              <a:defRPr lang="en-US" sz="4000" b="1" cap="all" dirty="0">
                <a:ln/>
                <a:solidFill>
                  <a:srgbClr val="C14215"/>
                </a:solidFill>
                <a:effectLst>
                  <a:reflection blurRad="6350" stA="55000" endA="300" endPos="45500" dir="5400000" sy="-100000" algn="bl" rotWithShape="0"/>
                </a:effectLst>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5334000"/>
            <a:ext cx="7772400" cy="1052512"/>
          </a:xfrm>
        </p:spPr>
        <p:txBody>
          <a:bodyPr anchor="t"/>
          <a:lstStyle>
            <a:lvl1pPr marL="374770">
              <a:buNone/>
              <a:defRPr sz="20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6962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200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7" y="1"/>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6" y="1143000"/>
            <a:ext cx="4303604"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317996" y="1143000"/>
            <a:ext cx="4177811"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200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200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457200" y="11430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2819400" y="914400"/>
            <a:ext cx="6324600" cy="55626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3"/>
          </p:nvPr>
        </p:nvSpPr>
        <p:spPr>
          <a:xfrm>
            <a:off x="228813" y="1143000"/>
            <a:ext cx="2743199" cy="5334000"/>
          </a:xfrm>
        </p:spPr>
        <p:txBody>
          <a:bodyPr>
            <a:normAutofit/>
          </a:bodyPr>
          <a:lstStyle>
            <a:lvl1pPr>
              <a:defRPr sz="2000">
                <a:solidFill>
                  <a:srgbClr val="00B0F0"/>
                </a:solidFill>
              </a:defRPr>
            </a:lvl1pPr>
            <a:lvl2pPr>
              <a:defRPr sz="1800"/>
            </a:lvl2pPr>
            <a:lvl3pPr>
              <a:defRPr sz="1600">
                <a:solidFill>
                  <a:srgbClr val="33CC33"/>
                </a:solidFill>
              </a:defRPr>
            </a:lvl3pPr>
            <a:lvl4pPr>
              <a:defRPr sz="1400">
                <a:solidFill>
                  <a:srgbClr val="FFFF00"/>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1371600" y="1981200"/>
            <a:ext cx="7086600" cy="43434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3"/>
          </p:nvPr>
        </p:nvSpPr>
        <p:spPr>
          <a:xfrm>
            <a:off x="914400" y="1066800"/>
            <a:ext cx="8077200" cy="762000"/>
          </a:xfrm>
        </p:spPr>
        <p:txBody>
          <a:bodyPr>
            <a:normAutofit/>
          </a:bodyPr>
          <a:lstStyle>
            <a:lvl1pPr>
              <a:defRPr sz="2000">
                <a:solidFill>
                  <a:srgbClr val="00B0F0"/>
                </a:solidFill>
              </a:defRPr>
            </a:lvl1pPr>
            <a:lvl2pPr>
              <a:defRPr sz="1800"/>
            </a:lvl2pPr>
            <a:lvl3pPr>
              <a:defRPr sz="1600">
                <a:solidFill>
                  <a:srgbClr val="33CC33"/>
                </a:solidFill>
              </a:defRPr>
            </a:lvl3pPr>
            <a:lvl4pPr>
              <a:defRPr sz="1400">
                <a:solidFill>
                  <a:srgbClr val="FFFF00"/>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p:txBody>
      </p:sp>
    </p:spTree>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1600200" y="1066800"/>
            <a:ext cx="6400800" cy="39624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3"/>
          </p:nvPr>
        </p:nvSpPr>
        <p:spPr>
          <a:xfrm>
            <a:off x="381000" y="5334000"/>
            <a:ext cx="8610600" cy="1219200"/>
          </a:xfrm>
        </p:spPr>
        <p:txBody>
          <a:bodyPr>
            <a:normAutofit/>
          </a:bodyPr>
          <a:lstStyle>
            <a:lvl1pPr>
              <a:defRPr sz="2000">
                <a:solidFill>
                  <a:srgbClr val="00B0F0"/>
                </a:solidFill>
              </a:defRPr>
            </a:lvl1pPr>
            <a:lvl2pPr>
              <a:defRPr sz="1800"/>
            </a:lvl2pPr>
            <a:lvl3pPr>
              <a:defRPr sz="1600">
                <a:solidFill>
                  <a:srgbClr val="33CC33"/>
                </a:solidFill>
              </a:defRPr>
            </a:lvl3pPr>
            <a:lvl4pPr>
              <a:defRPr sz="1400">
                <a:solidFill>
                  <a:srgbClr val="FFFF00"/>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a:prstGeom prst="rect">
            <a:avLst/>
          </a:prstGeom>
        </p:spPr>
        <p:txBody>
          <a:bodyPr anchor="t">
            <a:normAutofit/>
          </a:bodyPr>
          <a:lstStyle>
            <a:lvl1pPr>
              <a:defRPr sz="480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1" y="1809750"/>
            <a:ext cx="4040188" cy="639762"/>
          </a:xfrm>
        </p:spPr>
        <p:txBody>
          <a:bodyPr anchor="ctr"/>
          <a:lstStyle>
            <a:lvl1pPr marL="73125"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2"/>
          </p:nvPr>
        </p:nvSpPr>
        <p:spPr>
          <a:xfrm>
            <a:off x="4645029" y="1809750"/>
            <a:ext cx="4041775" cy="639762"/>
          </a:xfrm>
        </p:spPr>
        <p:txBody>
          <a:bodyPr anchor="ctr"/>
          <a:lstStyle>
            <a:lvl1pPr marL="73125"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3"/>
          </p:nvPr>
        </p:nvSpPr>
        <p:spPr>
          <a:xfrm>
            <a:off x="457201" y="2459037"/>
            <a:ext cx="4040188"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9" y="2459037"/>
            <a:ext cx="4041775"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7" y="1"/>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61" y="1143000"/>
            <a:ext cx="4237135"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185058" y="1143000"/>
            <a:ext cx="4310749"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24428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185051" y="3962400"/>
            <a:ext cx="4303604"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9" name="Straight Connector 8"/>
          <p:cNvCxnSpPr/>
          <p:nvPr/>
        </p:nvCxnSpPr>
        <p:spPr>
          <a:xfrm flipV="1">
            <a:off x="363196" y="1885028"/>
            <a:ext cx="878262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3" name="Group 17"/>
          <p:cNvGrpSpPr/>
          <p:nvPr/>
        </p:nvGrpSpPr>
        <p:grpSpPr>
          <a:xfrm rot="5400000">
            <a:off x="8514794" y="1219622"/>
            <a:ext cx="132763" cy="128467"/>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a:prstGeom prst="rect">
            <a:avLst/>
          </a:prstGeom>
        </p:spPr>
        <p:txBody>
          <a:bodyPr anchor="b"/>
          <a:lstStyle>
            <a:lvl1pPr algn="l">
              <a:buNone/>
              <a:defRPr sz="21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914400" y="1150144"/>
            <a:ext cx="6858000" cy="685800"/>
          </a:xfrm>
        </p:spPr>
        <p:txBody>
          <a:bodyPr/>
          <a:lstStyle>
            <a:lvl1pPr marL="2742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grpSp>
        <p:nvGrpSpPr>
          <p:cNvPr id="5" name="Group 17"/>
          <p:cNvGrpSpPr/>
          <p:nvPr/>
        </p:nvGrpSpPr>
        <p:grpSpPr>
          <a:xfrm rot="5400000">
            <a:off x="8667195" y="1372022"/>
            <a:ext cx="132763" cy="128467"/>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6" name="Group 17"/>
          <p:cNvGrpSpPr/>
          <p:nvPr/>
        </p:nvGrpSpPr>
        <p:grpSpPr>
          <a:xfrm rot="5400000">
            <a:off x="8320302" y="1475185"/>
            <a:ext cx="132763" cy="128467"/>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4996" name="Rectangle 4"/>
          <p:cNvSpPr>
            <a:spLocks noChangeArrowheads="1"/>
          </p:cNvSpPr>
          <p:nvPr/>
        </p:nvSpPr>
        <p:spPr bwMode="auto">
          <a:xfrm>
            <a:off x="457200" y="609600"/>
            <a:ext cx="8382000" cy="152400"/>
          </a:xfrm>
          <a:prstGeom prst="rect">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noFill/>
            <a:miter lim="800000"/>
            <a:headEnd/>
            <a:tailEnd/>
          </a:ln>
          <a:effectLst/>
        </p:spPr>
        <p:txBody>
          <a:bodyPr wrap="none" anchor="ctr">
            <a:prstTxWarp prst="textNoShape">
              <a:avLst/>
            </a:prstTxWarp>
          </a:bodyPr>
          <a:lstStyle/>
          <a:p>
            <a:pPr defTabSz="913224"/>
            <a:endParaRPr lang="en-US">
              <a:solidFill>
                <a:srgbClr val="FFFFFF"/>
              </a:solidFill>
              <a:latin typeface="Corbel"/>
            </a:endParaRPr>
          </a:p>
        </p:txBody>
      </p:sp>
      <p:sp>
        <p:nvSpPr>
          <p:cNvPr id="84997" name="Line 5"/>
          <p:cNvSpPr>
            <a:spLocks noChangeShapeType="1"/>
          </p:cNvSpPr>
          <p:nvPr/>
        </p:nvSpPr>
        <p:spPr bwMode="auto">
          <a:xfrm>
            <a:off x="304800" y="6400800"/>
            <a:ext cx="8534400" cy="0"/>
          </a:xfrm>
          <a:prstGeom prst="line">
            <a:avLst/>
          </a:prstGeom>
          <a:noFill/>
          <a:ln w="12700">
            <a:solidFill>
              <a:schemeClr val="tx1"/>
            </a:solidFill>
            <a:round/>
            <a:headEnd/>
            <a:tailEnd/>
          </a:ln>
          <a:effectLst/>
        </p:spPr>
        <p:txBody>
          <a:bodyPr wrap="none" anchor="ctr">
            <a:prstTxWarp prst="textNoShape">
              <a:avLst/>
            </a:prstTxWarp>
          </a:bodyPr>
          <a:lstStyle/>
          <a:p>
            <a:pPr defTabSz="913224"/>
            <a:endParaRPr lang="en-US">
              <a:solidFill>
                <a:srgbClr val="FFFFFF"/>
              </a:solidFill>
              <a:latin typeface="Corbel"/>
            </a:endParaRPr>
          </a:p>
        </p:txBody>
      </p:sp>
      <p:sp>
        <p:nvSpPr>
          <p:cNvPr id="84998" name="Text Box 6"/>
          <p:cNvSpPr txBox="1">
            <a:spLocks noChangeArrowheads="1"/>
          </p:cNvSpPr>
          <p:nvPr/>
        </p:nvSpPr>
        <p:spPr bwMode="auto">
          <a:xfrm>
            <a:off x="225429" y="6438901"/>
            <a:ext cx="7470775" cy="338554"/>
          </a:xfrm>
          <a:prstGeom prst="rect">
            <a:avLst/>
          </a:prstGeom>
          <a:noFill/>
          <a:ln w="9525">
            <a:noFill/>
            <a:miter lim="800000"/>
            <a:headEnd/>
            <a:tailEnd/>
          </a:ln>
          <a:effectLst/>
        </p:spPr>
        <p:txBody>
          <a:bodyPr>
            <a:prstTxWarp prst="textNoShape">
              <a:avLst/>
            </a:prstTxWarp>
            <a:spAutoFit/>
          </a:bodyPr>
          <a:lstStyle/>
          <a:p>
            <a:pPr defTabSz="913224">
              <a:spcBef>
                <a:spcPct val="50000"/>
              </a:spcBef>
            </a:pPr>
            <a:r>
              <a:rPr lang="de-DE" sz="1400">
                <a:solidFill>
                  <a:srgbClr val="FFFFFF"/>
                </a:solidFill>
                <a:latin typeface="Tahoma" charset="0"/>
              </a:rPr>
              <a:t>  </a:t>
            </a:r>
            <a:r>
              <a:rPr lang="de-DE" sz="1600">
                <a:solidFill>
                  <a:srgbClr val="FFFFFF"/>
                </a:solidFill>
                <a:latin typeface="Tahoma" charset="0"/>
              </a:rPr>
              <a:t> </a:t>
            </a:r>
            <a:endParaRPr lang="de-DE">
              <a:solidFill>
                <a:srgbClr val="FFFFFF"/>
              </a:solidFill>
              <a:latin typeface="Tahoma" charset="0"/>
            </a:endParaRPr>
          </a:p>
        </p:txBody>
      </p:sp>
      <p:sp>
        <p:nvSpPr>
          <p:cNvPr id="84999" name="Text Box 7"/>
          <p:cNvSpPr txBox="1">
            <a:spLocks noChangeArrowheads="1"/>
          </p:cNvSpPr>
          <p:nvPr userDrawn="1"/>
        </p:nvSpPr>
        <p:spPr bwMode="auto">
          <a:xfrm>
            <a:off x="225429" y="6438900"/>
            <a:ext cx="7470775" cy="338554"/>
          </a:xfrm>
          <a:prstGeom prst="rect">
            <a:avLst/>
          </a:prstGeom>
          <a:noFill/>
          <a:ln w="9525">
            <a:noFill/>
            <a:miter lim="800000"/>
            <a:headEnd/>
            <a:tailEnd/>
          </a:ln>
          <a:effectLst/>
        </p:spPr>
        <p:txBody>
          <a:bodyPr>
            <a:prstTxWarp prst="textNoShape">
              <a:avLst/>
            </a:prstTxWarp>
            <a:spAutoFit/>
          </a:bodyPr>
          <a:lstStyle/>
          <a:p>
            <a:pPr defTabSz="913224">
              <a:spcBef>
                <a:spcPct val="50000"/>
              </a:spcBef>
            </a:pPr>
            <a:r>
              <a:rPr lang="de-DE" sz="1400" dirty="0" smtClean="0">
                <a:solidFill>
                  <a:srgbClr val="FFFFFF"/>
                </a:solidFill>
                <a:latin typeface="Tahoma" charset="0"/>
              </a:rPr>
              <a:t> </a:t>
            </a:r>
            <a:r>
              <a:rPr lang="de-DE" sz="1600" dirty="0" smtClean="0">
                <a:solidFill>
                  <a:srgbClr val="FFFFFF"/>
                </a:solidFill>
                <a:latin typeface="Tahoma" charset="0"/>
              </a:rPr>
              <a:t> </a:t>
            </a:r>
            <a:endParaRPr lang="de-DE" sz="1600" dirty="0">
              <a:solidFill>
                <a:srgbClr val="FFFFFF"/>
              </a:solidFill>
              <a:latin typeface="Tahoma" charset="0"/>
            </a:endParaRPr>
          </a:p>
        </p:txBody>
      </p:sp>
      <p:pic>
        <p:nvPicPr>
          <p:cNvPr id="85000" name="Picture 8"/>
          <p:cNvPicPr>
            <a:picLocks noChangeAspect="1" noChangeArrowheads="1"/>
          </p:cNvPicPr>
          <p:nvPr userDrawn="1"/>
        </p:nvPicPr>
        <p:blipFill>
          <a:blip r:embed="rId2" cstate="print"/>
          <a:srcRect/>
          <a:stretch>
            <a:fillRect/>
          </a:stretch>
        </p:blipFill>
        <p:spPr bwMode="auto">
          <a:xfrm>
            <a:off x="8610600" y="0"/>
            <a:ext cx="533400" cy="533400"/>
          </a:xfrm>
          <a:prstGeom prst="rect">
            <a:avLst/>
          </a:prstGeom>
          <a:noFill/>
          <a:ln w="9525">
            <a:noFill/>
            <a:round/>
            <a:headEnd/>
            <a:tailEnd/>
          </a:ln>
          <a:effectLst/>
        </p:spPr>
      </p:pic>
    </p:spTree>
  </p:cSld>
  <p:clrMapOvr>
    <a:masterClrMapping/>
  </p:clrMapOvr>
  <p:timing>
    <p:tnLst>
      <p:par>
        <p:cTn xmlns:p14="http://schemas.microsoft.com/office/powerpoint/2010/mai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OverTx">
  <p:cSld name="2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5218"/>
            <a:ext cx="7772400" cy="8891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969" y="1143426"/>
            <a:ext cx="4045239" cy="3886197"/>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717769" y="1143426"/>
            <a:ext cx="4045239" cy="3886197"/>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534189" y="5105400"/>
            <a:ext cx="8229023" cy="1600200"/>
          </a:xfrm>
        </p:spPr>
        <p:txBody>
          <a:bodyPr>
            <a:noAutofit/>
          </a:bodyPr>
          <a:lstStyle>
            <a:lvl1pPr>
              <a:defRPr sz="2400"/>
            </a:lvl1pPr>
            <a:lvl2pPr>
              <a:defRPr sz="1800">
                <a:solidFill>
                  <a:srgbClr val="00B0F0"/>
                </a:solidFill>
              </a:defRPr>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4"/>
          <p:cNvSpPr>
            <a:spLocks noGrp="1"/>
          </p:cNvSpPr>
          <p:nvPr>
            <p:ph type="sldNum" sz="quarter" idx="11"/>
          </p:nvPr>
        </p:nvSpPr>
        <p:spPr>
          <a:xfrm>
            <a:off x="8686800" y="425"/>
            <a:ext cx="457200" cy="365125"/>
          </a:xfrm>
        </p:spPr>
        <p:txBody>
          <a:bodyPr/>
          <a:lstStyle/>
          <a:p>
            <a:fld id="{72AC53DF-4216-466D-99A7-94400E6C2A25}" type="slidenum">
              <a:rPr lang="en-US" smtClean="0">
                <a:solidFill>
                  <a:srgbClr val="3333CC"/>
                </a:solidFill>
                <a:latin typeface="Corbel"/>
              </a:rPr>
              <a:pPr/>
              <a:t>‹#›</a:t>
            </a:fld>
            <a:endParaRPr lang="en-US">
              <a:solidFill>
                <a:srgbClr val="3333CC"/>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149" y="423"/>
            <a:ext cx="7739063" cy="6572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874713"/>
            <a:ext cx="4038600" cy="2724150"/>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751693"/>
            <a:ext cx="4038600" cy="2725737"/>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874721"/>
            <a:ext cx="4038600" cy="5602287"/>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9"/>
          <p:cNvSpPr>
            <a:spLocks noGrp="1"/>
          </p:cNvSpPr>
          <p:nvPr>
            <p:ph type="sldNum" sz="quarter" idx="4"/>
          </p:nvPr>
        </p:nvSpPr>
        <p:spPr>
          <a:xfrm>
            <a:off x="8534400" y="423"/>
            <a:ext cx="609600" cy="365125"/>
          </a:xfrm>
          <a:prstGeom prst="rect">
            <a:avLst/>
          </a:prstGeom>
        </p:spPr>
        <p:txBody>
          <a:bodyPr vert="horz" lIns="91440" tIns="45720" rIns="91440" bIns="45720" rtlCol="0" anchor="ctr"/>
          <a:lstStyle>
            <a:lvl1pPr algn="r">
              <a:defRPr sz="1200">
                <a:solidFill>
                  <a:srgbClr val="0070C0"/>
                </a:solidFill>
              </a:defRPr>
            </a:lvl1pPr>
          </a:lstStyle>
          <a:p>
            <a:fld id="{1223B7D3-1719-4E76-B515-B1D103B224A4}" type="slidenum">
              <a:rPr lang="en-US" smtClean="0">
                <a:latin typeface="Corbel"/>
              </a:rPr>
              <a:pPr/>
              <a:t>‹#›</a:t>
            </a:fld>
            <a:endParaRPr lang="en-US" dirty="0">
              <a:latin typeface="Corbel"/>
            </a:endParaRPr>
          </a:p>
        </p:txBody>
      </p:sp>
      <p:sp>
        <p:nvSpPr>
          <p:cNvPr id="10" name="Footer Placeholder 5"/>
          <p:cNvSpPr>
            <a:spLocks noGrp="1"/>
          </p:cNvSpPr>
          <p:nvPr>
            <p:ph type="ftr" sz="quarter" idx="11"/>
          </p:nvPr>
        </p:nvSpPr>
        <p:spPr>
          <a:xfrm rot="16200000">
            <a:off x="-2095495" y="4381922"/>
            <a:ext cx="4571998" cy="380999"/>
          </a:xfrm>
          <a:prstGeom prst="rect">
            <a:avLst/>
          </a:prstGeom>
        </p:spPr>
        <p:txBody>
          <a:bodyPr/>
          <a:lstStyle/>
          <a:p>
            <a:pPr defTabSz="913224"/>
            <a:r>
              <a:rPr lang="en-US" smtClean="0">
                <a:solidFill>
                  <a:srgbClr val="FFFFFF"/>
                </a:solidFill>
                <a:latin typeface="Corbel"/>
              </a:rPr>
              <a:t>DanFest - The Discovery of the Higgs - J. Incandela (UCSB)  - 19 Oct. 2018</a:t>
            </a:r>
            <a:endParaRPr lang="en-US" dirty="0">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4" name="Rectangle 97"/>
          <p:cNvSpPr>
            <a:spLocks noChangeArrowheads="1"/>
          </p:cNvSpPr>
          <p:nvPr userDrawn="1"/>
        </p:nvSpPr>
        <p:spPr bwMode="auto">
          <a:xfrm>
            <a:off x="0" y="0"/>
            <a:ext cx="9144000" cy="6858000"/>
          </a:xfrm>
          <a:prstGeom prst="rect">
            <a:avLst/>
          </a:prstGeom>
          <a:gradFill rotWithShape="1">
            <a:gsLst>
              <a:gs pos="0">
                <a:srgbClr val="FF3300">
                  <a:alpha val="25000"/>
                </a:srgbClr>
              </a:gs>
              <a:gs pos="100000">
                <a:srgbClr val="FFFFFF">
                  <a:alpha val="0"/>
                </a:srgbClr>
              </a:gs>
            </a:gsLst>
            <a:lin ang="5400000" scaled="1"/>
          </a:gradFill>
          <a:ln w="12700">
            <a:noFill/>
            <a:miter lim="800000"/>
            <a:headEnd/>
            <a:tailEnd/>
          </a:ln>
          <a:effectLst/>
        </p:spPr>
        <p:txBody>
          <a:bodyPr wrap="none" lIns="91267" tIns="45634" rIns="91267" bIns="45634" anchor="ctr"/>
          <a:lstStyle/>
          <a:p>
            <a:pPr defTabSz="913224" eaLnBrk="0" hangingPunct="0">
              <a:defRPr/>
            </a:pPr>
            <a:endParaRPr lang="en-US" dirty="0">
              <a:solidFill>
                <a:srgbClr val="00CC99"/>
              </a:solidFill>
              <a:latin typeface="Corbel"/>
            </a:endParaRPr>
          </a:p>
        </p:txBody>
      </p:sp>
      <p:sp>
        <p:nvSpPr>
          <p:cNvPr id="5" name="Rectangle 97"/>
          <p:cNvSpPr>
            <a:spLocks noChangeArrowheads="1"/>
          </p:cNvSpPr>
          <p:nvPr userDrawn="1"/>
        </p:nvSpPr>
        <p:spPr bwMode="auto">
          <a:xfrm>
            <a:off x="0" y="0"/>
            <a:ext cx="9144000" cy="6858000"/>
          </a:xfrm>
          <a:prstGeom prst="rect">
            <a:avLst/>
          </a:prstGeom>
          <a:gradFill flip="none" rotWithShape="1">
            <a:gsLst>
              <a:gs pos="49000">
                <a:srgbClr val="008000">
                  <a:alpha val="82000"/>
                </a:srgbClr>
              </a:gs>
              <a:gs pos="52000">
                <a:schemeClr val="accent4">
                  <a:alpha val="0"/>
                </a:schemeClr>
              </a:gs>
              <a:gs pos="76000">
                <a:schemeClr val="accent4"/>
              </a:gs>
            </a:gsLst>
            <a:path path="circle">
              <a:fillToRect l="50000" t="50000" r="50000" b="50000"/>
            </a:path>
            <a:tileRect/>
          </a:gradFill>
          <a:ln w="12700">
            <a:noFill/>
            <a:miter lim="800000"/>
            <a:headEnd/>
            <a:tailEnd/>
          </a:ln>
          <a:effectLst/>
        </p:spPr>
        <p:txBody>
          <a:bodyPr wrap="none" lIns="91267" tIns="45634" rIns="91267" bIns="45634" anchor="ctr"/>
          <a:lstStyle/>
          <a:p>
            <a:pPr defTabSz="913224" eaLnBrk="0" hangingPunct="0">
              <a:defRPr/>
            </a:pPr>
            <a:endParaRPr lang="en-US" dirty="0">
              <a:solidFill>
                <a:srgbClr val="00CC99"/>
              </a:solidFill>
              <a:latin typeface="Corbel"/>
            </a:endParaRPr>
          </a:p>
        </p:txBody>
      </p:sp>
      <p:sp>
        <p:nvSpPr>
          <p:cNvPr id="6" name="Freeform 4"/>
          <p:cNvSpPr>
            <a:spLocks/>
          </p:cNvSpPr>
          <p:nvPr userDrawn="1"/>
        </p:nvSpPr>
        <p:spPr bwMode="auto">
          <a:xfrm>
            <a:off x="285751" y="2803527"/>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267" tIns="45634" rIns="91267" bIns="45634"/>
          <a:lstStyle/>
          <a:p>
            <a:pPr defTabSz="913224" eaLnBrk="0" hangingPunct="0">
              <a:defRPr/>
            </a:pPr>
            <a:endParaRPr lang="en-US">
              <a:solidFill>
                <a:srgbClr val="FFFFFF"/>
              </a:solidFill>
              <a:latin typeface="Corbel"/>
            </a:endParaRPr>
          </a:p>
        </p:txBody>
      </p:sp>
      <p:sp>
        <p:nvSpPr>
          <p:cNvPr id="1057794" name="Rectangle 2"/>
          <p:cNvSpPr>
            <a:spLocks noGrp="1" noChangeArrowheads="1"/>
          </p:cNvSpPr>
          <p:nvPr>
            <p:ph type="ctrTitle" sz="quarter"/>
          </p:nvPr>
        </p:nvSpPr>
        <p:spPr>
          <a:xfrm>
            <a:off x="685800" y="1219208"/>
            <a:ext cx="7772400" cy="1431925"/>
          </a:xfrm>
        </p:spPr>
        <p:txBody>
          <a:bodyPr anchor="b">
            <a:noAutofit/>
          </a:bodyPr>
          <a:lstStyle>
            <a:lvl1pPr algn="ctr">
              <a:defRPr sz="4800">
                <a:solidFill>
                  <a:schemeClr val="bg1"/>
                </a:solidFill>
                <a:effectLst>
                  <a:outerShdw blurRad="50800" dist="50800" dir="2700000" algn="tl" rotWithShape="0">
                    <a:schemeClr val="tx2">
                      <a:lumMod val="75000"/>
                      <a:alpha val="43137"/>
                    </a:schemeClr>
                  </a:outerShdw>
                  <a:reflection blurRad="6350" stA="75000" endA="300" endPos="56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3886200"/>
            <a:ext cx="6400800" cy="1752600"/>
          </a:xfrm>
        </p:spPr>
        <p:txBody>
          <a:bodyPr>
            <a:normAutofit/>
          </a:bodyPr>
          <a:lstStyle>
            <a:lvl1pPr marL="0" indent="0" algn="ctr">
              <a:buFontTx/>
              <a:buNone/>
              <a:defRPr sz="3200" b="1">
                <a:solidFill>
                  <a:srgbClr val="CCEC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3333CC"/>
                </a:solidFill>
                <a:latin typeface="Corbel"/>
              </a:rPr>
              <a:pPr/>
              <a:t>‹#›</a:t>
            </a:fld>
            <a:endParaRPr lang="en-US">
              <a:solidFill>
                <a:srgbClr val="3333CC"/>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30492373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35108032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4" y="2906317"/>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1502892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7" y="1"/>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61" y="1143000"/>
            <a:ext cx="4237135"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317996" y="1143000"/>
            <a:ext cx="4177811"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317996" y="3886201"/>
            <a:ext cx="8574491" cy="2639144"/>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784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2" y="1143000"/>
            <a:ext cx="3784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10012276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57"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57"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6"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6"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38784278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18228688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38093886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2654"/>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8" y="273076"/>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4709"/>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12791038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817" y="536776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2394265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32179058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57150"/>
            <a:ext cx="1943100" cy="6343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57150"/>
            <a:ext cx="5626100" cy="6343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11709472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82905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42577893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784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2" y="1143000"/>
            <a:ext cx="3784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4034285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47944" y="0"/>
            <a:ext cx="7396056" cy="907218"/>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8" y="1143000"/>
            <a:ext cx="4370073"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143000"/>
            <a:ext cx="37846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3829050"/>
            <a:ext cx="37846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73602" y="1143000"/>
            <a:ext cx="3784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28047888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82905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sz="1000">
              <a:solidFill>
                <a:srgbClr val="CCCCFF"/>
              </a:solidFill>
            </a:endParaRPr>
          </a:p>
        </p:txBody>
      </p:sp>
    </p:spTree>
    <p:extLst>
      <p:ext uri="{BB962C8B-B14F-4D97-AF65-F5344CB8AC3E}">
        <p14:creationId xmlns:p14="http://schemas.microsoft.com/office/powerpoint/2010/main" val="25206259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5935447"/>
      </p:ext>
    </p:extLst>
  </p:cSld>
  <p:clrMapOvr>
    <a:masterClrMapping/>
  </p:clrMapOvr>
  <p:timing>
    <p:tnLst>
      <p:par>
        <p:cTn xmlns:p14="http://schemas.microsoft.com/office/powerpoint/2010/mai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173696"/>
      </p:ext>
    </p:extLst>
  </p:cSld>
  <p:clrMapOvr>
    <a:masterClrMapping/>
  </p:clrMapOvr>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1991341"/>
      </p:ext>
    </p:extLst>
  </p:cSld>
  <p:clrMapOvr>
    <a:masterClrMapping/>
  </p:clrMapOvr>
  <p:timing>
    <p:tnLst>
      <p:par>
        <p:cTn xmlns:p14="http://schemas.microsoft.com/office/powerpoint/2010/mai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5656419"/>
      </p:ext>
    </p:extLst>
  </p:cSld>
  <p:clrMapOvr>
    <a:masterClrMapping/>
  </p:clrMapOvr>
  <p:timing>
    <p:tnLst>
      <p:par>
        <p:cTn xmlns:p14="http://schemas.microsoft.com/office/powerpoint/2010/mai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338967"/>
      </p:ext>
    </p:extLst>
  </p:cSld>
  <p:clrMapOvr>
    <a:masterClrMapping/>
  </p:clrMapOvr>
  <p:timing>
    <p:tnLst>
      <p:par>
        <p:cTn xmlns:p14="http://schemas.microsoft.com/office/powerpoint/2010/mai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94556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947434"/>
      </p:ext>
    </p:extLst>
  </p:cSld>
  <p:clrMapOvr>
    <a:masterClrMapping/>
  </p:clrMapOvr>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1479647"/>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7" y="1"/>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251520" y="1143000"/>
            <a:ext cx="4168080" cy="552636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319523"/>
      </p:ext>
    </p:extLst>
  </p:cSld>
  <p:clrMapOvr>
    <a:masterClrMapping/>
  </p:clrMapOvr>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8845210"/>
      </p:ext>
    </p:extLst>
  </p:cSld>
  <p:clrMapOvr>
    <a:masterClrMapping/>
  </p:clrMapOvr>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6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6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091568C-2245-FE48-BF65-3E89A0C2A4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2674888"/>
      </p:ext>
    </p:extLst>
  </p:cSld>
  <p:clrMapOvr>
    <a:masterClrMapping/>
  </p:clrMapOvr>
  <p:timing>
    <p:tnLst>
      <p:par>
        <p:cTn xmlns:p14="http://schemas.microsoft.com/office/powerpoint/2010/mai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06" indent="0" algn="ctr">
              <a:buNone/>
              <a:defRPr>
                <a:solidFill>
                  <a:schemeClr val="tx1">
                    <a:tint val="75000"/>
                  </a:schemeClr>
                </a:solidFill>
              </a:defRPr>
            </a:lvl2pPr>
            <a:lvl3pPr marL="913010" indent="0" algn="ctr">
              <a:buNone/>
              <a:defRPr>
                <a:solidFill>
                  <a:schemeClr val="tx1">
                    <a:tint val="75000"/>
                  </a:schemeClr>
                </a:solidFill>
              </a:defRPr>
            </a:lvl3pPr>
            <a:lvl4pPr marL="1369517" indent="0" algn="ctr">
              <a:buNone/>
              <a:defRPr>
                <a:solidFill>
                  <a:schemeClr val="tx1">
                    <a:tint val="75000"/>
                  </a:schemeClr>
                </a:solidFill>
              </a:defRPr>
            </a:lvl4pPr>
            <a:lvl5pPr marL="1826021" indent="0" algn="ctr">
              <a:buNone/>
              <a:defRPr>
                <a:solidFill>
                  <a:schemeClr val="tx1">
                    <a:tint val="75000"/>
                  </a:schemeClr>
                </a:solidFill>
              </a:defRPr>
            </a:lvl5pPr>
            <a:lvl6pPr marL="2282529" indent="0" algn="ctr">
              <a:buNone/>
              <a:defRPr>
                <a:solidFill>
                  <a:schemeClr val="tx1">
                    <a:tint val="75000"/>
                  </a:schemeClr>
                </a:solidFill>
              </a:defRPr>
            </a:lvl6pPr>
            <a:lvl7pPr marL="2739032" indent="0" algn="ctr">
              <a:buNone/>
              <a:defRPr>
                <a:solidFill>
                  <a:schemeClr val="tx1">
                    <a:tint val="75000"/>
                  </a:schemeClr>
                </a:solidFill>
              </a:defRPr>
            </a:lvl7pPr>
            <a:lvl8pPr marL="3195539" indent="0" algn="ctr">
              <a:buNone/>
              <a:defRPr>
                <a:solidFill>
                  <a:schemeClr val="tx1">
                    <a:tint val="75000"/>
                  </a:schemeClr>
                </a:solidFill>
              </a:defRPr>
            </a:lvl8pPr>
            <a:lvl9pPr marL="36520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rot="16200000">
            <a:off x="-2359487" y="4343605"/>
            <a:ext cx="4821726" cy="207491"/>
          </a:xfrm>
        </p:spPr>
        <p:txBody>
          <a:bodyPr/>
          <a:lstStyle/>
          <a:p>
            <a:r>
              <a:rPr lang="en-US" dirty="0" smtClean="0">
                <a:solidFill>
                  <a:prstClr val="white">
                    <a:lumMod val="50000"/>
                  </a:prstClr>
                </a:solidFill>
                <a:latin typeface="Calibri"/>
              </a:rPr>
              <a:t>J. Incandela  </a:t>
            </a:r>
            <a:r>
              <a:rPr lang="mr-IN" dirty="0" smtClean="0">
                <a:solidFill>
                  <a:prstClr val="white">
                    <a:lumMod val="50000"/>
                  </a:prstClr>
                </a:solidFill>
                <a:latin typeface="Mangal"/>
              </a:rPr>
              <a:t>–</a:t>
            </a:r>
            <a:r>
              <a:rPr lang="en-US" dirty="0" smtClean="0">
                <a:solidFill>
                  <a:prstClr val="white">
                    <a:lumMod val="50000"/>
                  </a:prstClr>
                </a:solidFill>
                <a:latin typeface="Calibri"/>
              </a:rPr>
              <a:t> U </a:t>
            </a:r>
            <a:r>
              <a:rPr lang="en-US" dirty="0" err="1" smtClean="0">
                <a:solidFill>
                  <a:prstClr val="white">
                    <a:lumMod val="50000"/>
                  </a:prstClr>
                </a:solidFill>
                <a:latin typeface="Calibri"/>
              </a:rPr>
              <a:t>chicago</a:t>
            </a:r>
            <a:r>
              <a:rPr lang="en-US" dirty="0" smtClean="0">
                <a:solidFill>
                  <a:prstClr val="white">
                    <a:lumMod val="50000"/>
                  </a:prstClr>
                </a:solidFill>
                <a:latin typeface="Calibri"/>
              </a:rPr>
              <a:t> </a:t>
            </a:r>
            <a:r>
              <a:rPr lang="en-US" dirty="0" err="1" smtClean="0">
                <a:solidFill>
                  <a:prstClr val="white">
                    <a:lumMod val="50000"/>
                  </a:prstClr>
                </a:solidFill>
                <a:latin typeface="Calibri"/>
              </a:rPr>
              <a:t>Zachariasen</a:t>
            </a:r>
            <a:r>
              <a:rPr lang="en-US" dirty="0" smtClean="0">
                <a:solidFill>
                  <a:prstClr val="white">
                    <a:lumMod val="50000"/>
                  </a:prstClr>
                </a:solidFill>
                <a:latin typeface="Calibri"/>
              </a:rPr>
              <a:t>  – 18 May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452498838"/>
      </p:ext>
    </p:extLst>
  </p:cSld>
  <p:clrMapOvr>
    <a:masterClrMapping/>
  </p:clrMapOvr>
  <p:timing>
    <p:tnLst>
      <p:par>
        <p:cTn xmlns:p14="http://schemas.microsoft.com/office/powerpoint/2010/mai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white">
                    <a:lumMod val="50000"/>
                  </a:prstClr>
                </a:solidFill>
                <a:latin typeface="Calibri"/>
              </a:rPr>
              <a:t>J. Incandela  </a:t>
            </a:r>
            <a:r>
              <a:rPr lang="mr-IN" dirty="0" smtClean="0">
                <a:solidFill>
                  <a:prstClr val="white">
                    <a:lumMod val="50000"/>
                  </a:prstClr>
                </a:solidFill>
                <a:latin typeface="Mangal"/>
              </a:rPr>
              <a:t>–</a:t>
            </a:r>
            <a:r>
              <a:rPr lang="en-US" dirty="0" smtClean="0">
                <a:solidFill>
                  <a:prstClr val="white">
                    <a:lumMod val="50000"/>
                  </a:prstClr>
                </a:solidFill>
                <a:latin typeface="Calibri"/>
              </a:rPr>
              <a:t> U </a:t>
            </a:r>
            <a:r>
              <a:rPr lang="en-US" dirty="0" err="1" smtClean="0">
                <a:solidFill>
                  <a:prstClr val="white">
                    <a:lumMod val="50000"/>
                  </a:prstClr>
                </a:solidFill>
                <a:latin typeface="Calibri"/>
              </a:rPr>
              <a:t>chicago</a:t>
            </a:r>
            <a:r>
              <a:rPr lang="en-US" dirty="0" smtClean="0">
                <a:solidFill>
                  <a:prstClr val="white">
                    <a:lumMod val="50000"/>
                  </a:prstClr>
                </a:solidFill>
                <a:latin typeface="Calibri"/>
              </a:rPr>
              <a:t> </a:t>
            </a:r>
            <a:r>
              <a:rPr lang="en-US" dirty="0" err="1" smtClean="0">
                <a:solidFill>
                  <a:prstClr val="white">
                    <a:lumMod val="50000"/>
                  </a:prstClr>
                </a:solidFill>
                <a:latin typeface="Calibri"/>
              </a:rPr>
              <a:t>Zachariasen</a:t>
            </a:r>
            <a:r>
              <a:rPr lang="en-US" dirty="0" smtClean="0">
                <a:solidFill>
                  <a:prstClr val="white">
                    <a:lumMod val="50000"/>
                  </a:prstClr>
                </a:solidFill>
                <a:latin typeface="Calibri"/>
              </a:rPr>
              <a:t>  – 18 May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256614271"/>
      </p:ext>
    </p:extLst>
  </p:cSld>
  <p:clrMapOvr>
    <a:masterClrMapping/>
  </p:clrMapOvr>
  <p:timing>
    <p:tnLst>
      <p:par>
        <p:cTn xmlns:p14="http://schemas.microsoft.com/office/powerpoint/2010/mai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170"/>
            <a:ext cx="4024279"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170"/>
            <a:ext cx="4024279"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5222682"/>
      </p:ext>
    </p:extLst>
  </p:cSld>
  <p:clrMapOvr>
    <a:masterClrMapping/>
  </p:clrMapOvr>
  <p:timing>
    <p:tnLst>
      <p:par>
        <p:cTn xmlns:p14="http://schemas.microsoft.com/office/powerpoint/2010/mai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9"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4"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0739006"/>
      </p:ext>
    </p:extLst>
  </p:cSld>
  <p:clrMapOvr>
    <a:masterClrMapping/>
  </p:clrMapOvr>
  <p:timing>
    <p:tnLst>
      <p:par>
        <p:cTn xmlns:p14="http://schemas.microsoft.com/office/powerpoint/2010/mai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154"/>
            <a:ext cx="4024279" cy="5542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9"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407611"/>
      </p:ext>
    </p:extLst>
  </p:cSld>
  <p:clrMapOvr>
    <a:masterClrMapping/>
  </p:clrMapOvr>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154"/>
            <a:ext cx="4024279" cy="55424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4"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186620"/>
      </p:ext>
    </p:extLst>
  </p:cSld>
  <p:clrMapOvr>
    <a:masterClrMapping/>
  </p:clrMapOvr>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940640"/>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7" y="1"/>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200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425"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29360"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65956"/>
      </p:ext>
    </p:extLst>
  </p:cSld>
  <p:clrMapOvr>
    <a:masterClrMapping/>
  </p:clrMapOvr>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521"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76433"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1712090"/>
      </p:ext>
    </p:extLst>
  </p:cSld>
  <p:clrMapOvr>
    <a:masterClrMapping/>
  </p:clrMapOvr>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5" name="Slide Number Placeholder 4"/>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566139080"/>
      </p:ext>
    </p:extLst>
  </p:cSld>
  <p:clrMapOvr>
    <a:masterClrMapping/>
  </p:clrMapOvr>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4" name="Slide Number Placeholder 3"/>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77823575"/>
      </p:ext>
    </p:extLst>
  </p:cSld>
  <p:clrMapOvr>
    <a:masterClrMapping/>
  </p:clrMapOvr>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06" indent="0" algn="ctr">
              <a:buNone/>
              <a:defRPr>
                <a:solidFill>
                  <a:schemeClr val="tx1">
                    <a:tint val="75000"/>
                  </a:schemeClr>
                </a:solidFill>
              </a:defRPr>
            </a:lvl2pPr>
            <a:lvl3pPr marL="913010" indent="0" algn="ctr">
              <a:buNone/>
              <a:defRPr>
                <a:solidFill>
                  <a:schemeClr val="tx1">
                    <a:tint val="75000"/>
                  </a:schemeClr>
                </a:solidFill>
              </a:defRPr>
            </a:lvl3pPr>
            <a:lvl4pPr marL="1369517" indent="0" algn="ctr">
              <a:buNone/>
              <a:defRPr>
                <a:solidFill>
                  <a:schemeClr val="tx1">
                    <a:tint val="75000"/>
                  </a:schemeClr>
                </a:solidFill>
              </a:defRPr>
            </a:lvl4pPr>
            <a:lvl5pPr marL="1826021" indent="0" algn="ctr">
              <a:buNone/>
              <a:defRPr>
                <a:solidFill>
                  <a:schemeClr val="tx1">
                    <a:tint val="75000"/>
                  </a:schemeClr>
                </a:solidFill>
              </a:defRPr>
            </a:lvl5pPr>
            <a:lvl6pPr marL="2282529" indent="0" algn="ctr">
              <a:buNone/>
              <a:defRPr>
                <a:solidFill>
                  <a:schemeClr val="tx1">
                    <a:tint val="75000"/>
                  </a:schemeClr>
                </a:solidFill>
              </a:defRPr>
            </a:lvl6pPr>
            <a:lvl7pPr marL="2739032" indent="0" algn="ctr">
              <a:buNone/>
              <a:defRPr>
                <a:solidFill>
                  <a:schemeClr val="tx1">
                    <a:tint val="75000"/>
                  </a:schemeClr>
                </a:solidFill>
              </a:defRPr>
            </a:lvl7pPr>
            <a:lvl8pPr marL="3195539" indent="0" algn="ctr">
              <a:buNone/>
              <a:defRPr>
                <a:solidFill>
                  <a:schemeClr val="tx1">
                    <a:tint val="75000"/>
                  </a:schemeClr>
                </a:solidFill>
              </a:defRPr>
            </a:lvl8pPr>
            <a:lvl9pPr marL="36520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17295020"/>
      </p:ext>
    </p:extLst>
  </p:cSld>
  <p:clrMapOvr>
    <a:masterClrMapping/>
  </p:clrMapOvr>
  <p:timing>
    <p:tnLst>
      <p:par>
        <p:cTn xmlns:p14="http://schemas.microsoft.com/office/powerpoint/2010/mai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178307238"/>
      </p:ext>
    </p:extLst>
  </p:cSld>
  <p:clrMapOvr>
    <a:masterClrMapping/>
  </p:clrMapOvr>
  <p:timing>
    <p:tnLst>
      <p:par>
        <p:cTn xmlns:p14="http://schemas.microsoft.com/office/powerpoint/2010/mai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170"/>
            <a:ext cx="4024279"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170"/>
            <a:ext cx="4024279"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551155"/>
      </p:ext>
    </p:extLst>
  </p:cSld>
  <p:clrMapOvr>
    <a:masterClrMapping/>
  </p:clrMapOvr>
  <p:timing>
    <p:tnLst>
      <p:par>
        <p:cTn xmlns:p14="http://schemas.microsoft.com/office/powerpoint/2010/mai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9"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4"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882041"/>
      </p:ext>
    </p:extLst>
  </p:cSld>
  <p:clrMapOvr>
    <a:masterClrMapping/>
  </p:clrMapOvr>
  <p:timing>
    <p:tnLst>
      <p:par>
        <p:cTn xmlns:p14="http://schemas.microsoft.com/office/powerpoint/2010/mai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154"/>
            <a:ext cx="4024279" cy="5542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9"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16390"/>
      </p:ext>
    </p:extLst>
  </p:cSld>
  <p:clrMapOvr>
    <a:masterClrMapping/>
  </p:clrMapOvr>
  <p:timing>
    <p:tnLst>
      <p:par>
        <p:cTn xmlns:p14="http://schemas.microsoft.com/office/powerpoint/2010/mai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976154"/>
            <a:ext cx="4024279" cy="55424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53" y="976589"/>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4" y="3821486"/>
            <a:ext cx="4024279"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981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13837" y="1"/>
            <a:ext cx="7430164" cy="908720"/>
          </a:xfrm>
          <a:prstGeom prst="rect">
            <a:avLst/>
          </a:prstGeom>
        </p:spPr>
        <p:txBody>
          <a:bodyPr>
            <a:noAutofit/>
          </a:bodyPr>
          <a:lstStyle>
            <a:lvl1pPr>
              <a:defRPr sz="4400" cap="none" baseline="0">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718423"/>
      </p:ext>
    </p:extLst>
  </p:cSld>
  <p:clrMapOvr>
    <a:masterClrMapping/>
  </p:clrMapOvr>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425"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29360"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280924"/>
      </p:ext>
    </p:extLst>
  </p:cSld>
  <p:clrMapOvr>
    <a:masterClrMapping/>
  </p:clrMapOvr>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521"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76433"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4352629"/>
      </p:ext>
    </p:extLst>
  </p:cSld>
  <p:clrMapOvr>
    <a:masterClrMapping/>
  </p:clrMapOvr>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dirty="0">
              <a:solidFill>
                <a:prstClr val="white">
                  <a:lumMod val="50000"/>
                </a:prstClr>
              </a:solidFill>
              <a:latin typeface="Calibri"/>
            </a:endParaRPr>
          </a:p>
        </p:txBody>
      </p:sp>
      <p:sp>
        <p:nvSpPr>
          <p:cNvPr id="5" name="Slide Number Placeholder 4"/>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9323642"/>
      </p:ext>
    </p:extLst>
  </p:cSld>
  <p:clrMapOvr>
    <a:masterClrMapping/>
  </p:clrMapOvr>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white">
                    <a:lumMod val="50000"/>
                  </a:prstClr>
                </a:solidFill>
                <a:latin typeface="Calibri"/>
              </a:rPr>
              <a:t>J. Incandela – Higgs and  Beyond - ASU  – 23 February 2017</a:t>
            </a:r>
            <a:endParaRPr lang="en-US">
              <a:solidFill>
                <a:prstClr val="white">
                  <a:lumMod val="50000"/>
                </a:prstClr>
              </a:solidFill>
              <a:latin typeface="Calibri"/>
            </a:endParaRPr>
          </a:p>
        </p:txBody>
      </p:sp>
      <p:sp>
        <p:nvSpPr>
          <p:cNvPr id="4" name="Slide Number Placeholder 3"/>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832195051"/>
      </p:ext>
    </p:extLst>
  </p:cSld>
  <p:clrMapOvr>
    <a:masterClrMapping/>
  </p:clrMapOvr>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5400">
                <a:solidFill>
                  <a:srgbClr val="15B9FF"/>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latin typeface="Calibri"/>
              </a:rPr>
              <a:pPr/>
              <a:t>‹#›</a:t>
            </a:fld>
            <a:endParaRPr lang="en-US">
              <a:latin typeface="Calibri"/>
            </a:endParaRPr>
          </a:p>
        </p:txBody>
      </p:sp>
      <p:sp>
        <p:nvSpPr>
          <p:cNvPr id="5" name="Content Placeholder 3"/>
          <p:cNvSpPr>
            <a:spLocks noGrp="1"/>
          </p:cNvSpPr>
          <p:nvPr>
            <p:ph sz="half" idx="2"/>
          </p:nvPr>
        </p:nvSpPr>
        <p:spPr>
          <a:xfrm>
            <a:off x="457215" y="1143000"/>
            <a:ext cx="8236745" cy="5334000"/>
          </a:xfrm>
        </p:spPr>
        <p:txBody>
          <a:bodyPr/>
          <a:lstStyle>
            <a:lvl1pPr>
              <a:defRPr sz="2800">
                <a:solidFill>
                  <a:srgbClr val="FFFFFF"/>
                </a:solidFill>
              </a:defRPr>
            </a:lvl1pPr>
            <a:lvl2pPr>
              <a:defRPr sz="2400">
                <a:solidFill>
                  <a:srgbClr val="15B9FF"/>
                </a:solidFill>
              </a:defRPr>
            </a:lvl2pPr>
            <a:lvl3pPr>
              <a:defRPr sz="2000">
                <a:solidFill>
                  <a:schemeClr val="bg1"/>
                </a:solidFill>
              </a:defRPr>
            </a:lvl3pPr>
            <a:lvl4pPr>
              <a:defRPr sz="1800">
                <a:solidFill>
                  <a:srgbClr val="15B9FF"/>
                </a:solidFill>
              </a:defRPr>
            </a:lvl4pPr>
            <a:lvl5pPr>
              <a:defRPr sz="1800">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7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lstStyle>
            <a:lvl1pPr>
              <a:defRPr sz="5400">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24AB4ACC-A548-4637-8194-66FD97B5C2B4}" type="slidenum">
              <a:rPr lang="en-US">
                <a:latin typeface="Calibri"/>
              </a:rPr>
              <a:pPr>
                <a:defRPr/>
              </a:pPr>
              <a:t>‹#›</a:t>
            </a:fld>
            <a:endParaRPr lang="en-US">
              <a:latin typeface="Calibri"/>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6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481062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3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668" indent="0">
              <a:buNone/>
              <a:defRPr sz="1800">
                <a:solidFill>
                  <a:schemeClr val="tx1">
                    <a:tint val="75000"/>
                  </a:schemeClr>
                </a:solidFill>
              </a:defRPr>
            </a:lvl2pPr>
            <a:lvl3pPr marL="913331" indent="0">
              <a:buNone/>
              <a:defRPr sz="1600">
                <a:solidFill>
                  <a:schemeClr val="tx1">
                    <a:tint val="75000"/>
                  </a:schemeClr>
                </a:solidFill>
              </a:defRPr>
            </a:lvl3pPr>
            <a:lvl4pPr marL="1369998" indent="0">
              <a:buNone/>
              <a:defRPr sz="1400">
                <a:solidFill>
                  <a:schemeClr val="tx1">
                    <a:tint val="75000"/>
                  </a:schemeClr>
                </a:solidFill>
              </a:defRPr>
            </a:lvl4pPr>
            <a:lvl5pPr marL="1826662" indent="0">
              <a:buNone/>
              <a:defRPr sz="1400">
                <a:solidFill>
                  <a:schemeClr val="tx1">
                    <a:tint val="75000"/>
                  </a:schemeClr>
                </a:solidFill>
              </a:defRPr>
            </a:lvl5pPr>
            <a:lvl6pPr marL="2283330" indent="0">
              <a:buNone/>
              <a:defRPr sz="1400">
                <a:solidFill>
                  <a:schemeClr val="tx1">
                    <a:tint val="75000"/>
                  </a:schemeClr>
                </a:solidFill>
              </a:defRPr>
            </a:lvl6pPr>
            <a:lvl7pPr marL="2739993" indent="0">
              <a:buNone/>
              <a:defRPr sz="1400">
                <a:solidFill>
                  <a:schemeClr val="tx1">
                    <a:tint val="75000"/>
                  </a:schemeClr>
                </a:solidFill>
              </a:defRPr>
            </a:lvl7pPr>
            <a:lvl8pPr marL="3196660" indent="0">
              <a:buNone/>
              <a:defRPr sz="1400">
                <a:solidFill>
                  <a:schemeClr val="tx1">
                    <a:tint val="75000"/>
                  </a:schemeClr>
                </a:solidFill>
              </a:defRPr>
            </a:lvl8pPr>
            <a:lvl9pPr marL="36533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773"/>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a:p>
        </p:txBody>
      </p:sp>
      <p:sp>
        <p:nvSpPr>
          <p:cNvPr id="6" name="Slide Number Placeholder 5"/>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3569562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6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20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152048392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20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247694062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2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17022974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2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3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Tree>
    <p:extLst>
      <p:ext uri="{BB962C8B-B14F-4D97-AF65-F5344CB8AC3E}">
        <p14:creationId xmlns:p14="http://schemas.microsoft.com/office/powerpoint/2010/main" val="4467906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2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914400"/>
          </a:xfrm>
          <a:prstGeom prst="rect">
            <a:avLst/>
          </a:prstGeom>
        </p:spPr>
        <p:txBody>
          <a:bodyPr anchor="ctr">
            <a:normAutofit/>
          </a:bodyPr>
          <a:lstStyle>
            <a:lvl1pPr>
              <a:defRPr sz="4000">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rot="16200000">
            <a:off x="-2095488" y="4381922"/>
            <a:ext cx="4571999" cy="380999"/>
          </a:xfrm>
          <a:prstGeom prst="rect">
            <a:avLst/>
          </a:prstGeom>
        </p:spPr>
        <p:txBody>
          <a:bodyPr/>
          <a:lstStyle/>
          <a:p>
            <a:r>
              <a:rPr lang="en-US" smtClean="0">
                <a:solidFill>
                  <a:srgbClr val="FFFFFF"/>
                </a:solidFill>
                <a:latin typeface="Corbel"/>
              </a:rPr>
              <a:t>J. Incandela – Higgs and  Beyond - ASU  – 23 February 2017</a:t>
            </a:r>
            <a:endParaRPr lang="en-US" dirty="0">
              <a:solidFill>
                <a:srgbClr val="FFFFFF"/>
              </a:solidFill>
              <a:latin typeface="Corbel"/>
            </a:endParaRP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latin typeface="Corbel"/>
              </a:rPr>
              <a:pPr/>
              <a:t>‹#›</a:t>
            </a:fld>
            <a:endParaRPr lang="en-US">
              <a:solidFill>
                <a:srgbClr val="3333CC"/>
              </a:solidFill>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248" tIns="45625" rIns="91248" bIns="45625" rtlCol="0" anchor="ctr">
            <a:normAutofit/>
          </a:bodyPr>
          <a:lstStyle>
            <a:lvl1pPr>
              <a:defRPr>
                <a:effectLst>
                  <a:outerShdw blurRad="50800" dist="50800" dir="2700000" algn="tl" rotWithShape="0">
                    <a:srgbClr val="000000">
                      <a:alpha val="43137"/>
                    </a:srgbClr>
                  </a:outerShdw>
                  <a:reflection blurRad="6350" stA="55000" endA="300" endPos="230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8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914400"/>
          </a:xfrm>
          <a:prstGeom prst="rect">
            <a:avLst/>
          </a:prstGeom>
        </p:spPr>
        <p:txBody>
          <a:bodyPr anchor="ctr">
            <a:normAutofit/>
          </a:bodyPr>
          <a:lstStyle>
            <a:lvl1pPr>
              <a:defRPr sz="4000">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843438088"/>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80317" y="1"/>
            <a:ext cx="7363695" cy="908720"/>
          </a:xfrm>
          <a:prstGeom prst="rect">
            <a:avLst/>
          </a:prstGeom>
        </p:spPr>
        <p:txBody>
          <a:bodyPr anchor="ctr">
            <a:normAutofit/>
          </a:bodyPr>
          <a:lstStyle>
            <a:lvl1pPr algn="r">
              <a:buNone/>
              <a:defRPr sz="4400" b="0">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a:p>
        </p:txBody>
      </p:sp>
      <p:sp>
        <p:nvSpPr>
          <p:cNvPr id="6" name="Content Placeholder 3"/>
          <p:cNvSpPr>
            <a:spLocks noGrp="1"/>
          </p:cNvSpPr>
          <p:nvPr>
            <p:ph sz="half" idx="13"/>
          </p:nvPr>
        </p:nvSpPr>
        <p:spPr>
          <a:xfrm>
            <a:off x="76200" y="1143000"/>
            <a:ext cx="2514600" cy="5410200"/>
          </a:xfrm>
        </p:spPr>
        <p:txBody>
          <a:bodyPr>
            <a:normAutofit/>
          </a:bodyPr>
          <a:lstStyle>
            <a:lvl1pPr marL="91333">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4467906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1"/>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8054280" cy="914400"/>
          </a:xfrm>
          <a:prstGeom prst="rect">
            <a:avLst/>
          </a:prstGeom>
        </p:spPr>
        <p:txBody>
          <a:bodyPr/>
          <a:lstStyle>
            <a:lvl1pPr>
              <a:defRPr sz="4400">
                <a:solidFill>
                  <a:srgbClr val="0D0D0D"/>
                </a:solidFill>
                <a:effectLst/>
              </a:defRPr>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defTabSz="455448" fontAlgn="auto">
              <a:spcBef>
                <a:spcPts val="0"/>
              </a:spcBef>
              <a:spcAft>
                <a:spcPts val="0"/>
              </a:spcAft>
              <a:defRPr>
                <a:latin typeface="+mn-lt"/>
                <a:ea typeface="+mn-ea"/>
                <a:cs typeface="+mn-cs"/>
              </a:defRPr>
            </a:lvl1pPr>
          </a:lstStyle>
          <a:p>
            <a:pPr>
              <a:defRPr/>
            </a:pPr>
            <a:fld id="{CF1B40B2-38FA-064E-B445-82B45095814A}" type="slidenum">
              <a:rPr lang="en-US">
                <a:latin typeface="Corbel"/>
              </a:rPr>
              <a:pPr>
                <a:defRPr/>
              </a:pPr>
              <a:t>‹#›</a:t>
            </a:fld>
            <a:endParaRPr lang="en-US" dirty="0">
              <a:latin typeface="Corbel"/>
            </a:endParaRPr>
          </a:p>
        </p:txBody>
      </p:sp>
    </p:spTree>
    <p:extLst>
      <p:ext uri="{BB962C8B-B14F-4D97-AF65-F5344CB8AC3E}">
        <p14:creationId xmlns:p14="http://schemas.microsoft.com/office/powerpoint/2010/main" val="1191953942"/>
      </p:ext>
    </p:extLst>
  </p:cSld>
  <p:clrMapOvr>
    <a:masterClrMapping/>
  </p:clrMapOvr>
  <p:timing>
    <p:tnLst>
      <p:par>
        <p:cTn xmlns:p14="http://schemas.microsoft.com/office/powerpoint/2010/mai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8054280" cy="914400"/>
          </a:xfrm>
          <a:prstGeom prst="rect">
            <a:avLst/>
          </a:prstGeom>
        </p:spPr>
        <p:txBody>
          <a:bodyPr/>
          <a:lstStyle>
            <a:lvl1pPr>
              <a:defRPr sz="4400">
                <a:solidFill>
                  <a:srgbClr val="0D0D0D"/>
                </a:solidFill>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301208"/>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14"/>
          </p:nvPr>
        </p:nvSpPr>
        <p:spPr/>
        <p:txBody>
          <a:bodyPr/>
          <a:lstStyle>
            <a:lvl1pPr defTabSz="455448" fontAlgn="auto">
              <a:spcBef>
                <a:spcPts val="0"/>
              </a:spcBef>
              <a:spcAft>
                <a:spcPts val="0"/>
              </a:spcAft>
              <a:defRPr>
                <a:latin typeface="+mn-lt"/>
                <a:ea typeface="+mn-ea"/>
                <a:cs typeface="+mn-cs"/>
              </a:defRPr>
            </a:lvl1pPr>
          </a:lstStyle>
          <a:p>
            <a:pPr>
              <a:defRPr/>
            </a:pPr>
            <a:fld id="{84463D50-B922-9444-95CE-0B04086BEC99}" type="slidenum">
              <a:rPr lang="en-US">
                <a:latin typeface="Corbel"/>
              </a:rPr>
              <a:pPr>
                <a:defRPr/>
              </a:pPr>
              <a:t>‹#›</a:t>
            </a:fld>
            <a:endParaRPr lang="en-US" dirty="0">
              <a:latin typeface="Corbel"/>
            </a:endParaRPr>
          </a:p>
        </p:txBody>
      </p:sp>
    </p:spTree>
    <p:extLst>
      <p:ext uri="{BB962C8B-B14F-4D97-AF65-F5344CB8AC3E}">
        <p14:creationId xmlns:p14="http://schemas.microsoft.com/office/powerpoint/2010/main" val="2691018433"/>
      </p:ext>
    </p:extLst>
  </p:cSld>
  <p:clrMapOvr>
    <a:masterClrMapping/>
  </p:clrMapOvr>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8054280" cy="914400"/>
          </a:xfrm>
          <a:prstGeom prst="rect">
            <a:avLst/>
          </a:prstGeom>
        </p:spPr>
        <p:txBody>
          <a:bodyPr/>
          <a:lstStyle>
            <a:lvl1pPr>
              <a:defRPr sz="4400">
                <a:solidFill>
                  <a:srgbClr val="0D0D0D"/>
                </a:solidFill>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71"/>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5"/>
          </p:nvPr>
        </p:nvSpPr>
        <p:spPr/>
        <p:txBody>
          <a:bodyPr/>
          <a:lstStyle>
            <a:lvl1pPr defTabSz="455448" fontAlgn="auto">
              <a:spcBef>
                <a:spcPts val="0"/>
              </a:spcBef>
              <a:spcAft>
                <a:spcPts val="0"/>
              </a:spcAft>
              <a:defRPr>
                <a:latin typeface="+mn-lt"/>
                <a:ea typeface="+mn-ea"/>
                <a:cs typeface="+mn-cs"/>
              </a:defRPr>
            </a:lvl1pPr>
          </a:lstStyle>
          <a:p>
            <a:pPr>
              <a:defRPr/>
            </a:pPr>
            <a:fld id="{3B6AA8D5-BF2F-8F4A-B468-419B82DFEDC9}" type="slidenum">
              <a:rPr lang="en-US">
                <a:latin typeface="Corbel"/>
              </a:rPr>
              <a:pPr>
                <a:defRPr/>
              </a:pPr>
              <a:t>‹#›</a:t>
            </a:fld>
            <a:endParaRPr lang="en-US" dirty="0">
              <a:latin typeface="Corbel"/>
            </a:endParaRPr>
          </a:p>
        </p:txBody>
      </p:sp>
    </p:spTree>
    <p:extLst>
      <p:ext uri="{BB962C8B-B14F-4D97-AF65-F5344CB8AC3E}">
        <p14:creationId xmlns:p14="http://schemas.microsoft.com/office/powerpoint/2010/main" val="310299048"/>
      </p:ext>
    </p:extLst>
  </p:cSld>
  <p:clrMapOvr>
    <a:masterClrMapping/>
  </p:clrMapOvr>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7" name="Title Placeholder 28"/>
          <p:cNvSpPr>
            <a:spLocks noGrp="1"/>
          </p:cNvSpPr>
          <p:nvPr>
            <p:ph type="title"/>
          </p:nvPr>
        </p:nvSpPr>
        <p:spPr>
          <a:xfrm>
            <a:off x="838208" y="0"/>
            <a:ext cx="7987811" cy="914400"/>
          </a:xfrm>
          <a:prstGeom prst="rect">
            <a:avLst/>
          </a:prstGeom>
        </p:spPr>
        <p:txBody>
          <a:bodyPr/>
          <a:lstStyle>
            <a:lvl1pPr>
              <a:defRPr sz="4400">
                <a:solidFill>
                  <a:srgbClr val="0D0D0D"/>
                </a:solidFill>
                <a:effectLst>
                  <a:reflection blurRad="6350" stA="35000" endA="300" endPos="360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213" y="1007270"/>
            <a:ext cx="4451207"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4"/>
          </p:nvPr>
        </p:nvSpPr>
        <p:spPr/>
        <p:txBody>
          <a:bodyPr/>
          <a:lstStyle>
            <a:lvl1pPr defTabSz="455448" fontAlgn="auto">
              <a:spcBef>
                <a:spcPts val="0"/>
              </a:spcBef>
              <a:spcAft>
                <a:spcPts val="0"/>
              </a:spcAft>
              <a:defRPr>
                <a:latin typeface="+mn-lt"/>
                <a:ea typeface="+mn-ea"/>
                <a:cs typeface="+mn-cs"/>
              </a:defRPr>
            </a:lvl1pPr>
          </a:lstStyle>
          <a:p>
            <a:pPr>
              <a:defRPr/>
            </a:pPr>
            <a:fld id="{A42E7497-F05D-F447-BDC3-BED2801F7EA6}" type="slidenum">
              <a:rPr lang="en-US">
                <a:latin typeface="Corbel"/>
              </a:rPr>
              <a:pPr>
                <a:defRPr/>
              </a:pPr>
              <a:t>‹#›</a:t>
            </a:fld>
            <a:endParaRPr lang="en-US" dirty="0">
              <a:latin typeface="Corbel"/>
            </a:endParaRPr>
          </a:p>
        </p:txBody>
      </p:sp>
      <p:sp>
        <p:nvSpPr>
          <p:cNvPr id="8" name="Content Placeholder 2"/>
          <p:cNvSpPr>
            <a:spLocks noGrp="1"/>
          </p:cNvSpPr>
          <p:nvPr>
            <p:ph idx="15"/>
          </p:nvPr>
        </p:nvSpPr>
        <p:spPr>
          <a:xfrm>
            <a:off x="183228" y="1007270"/>
            <a:ext cx="4451207"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6773823"/>
      </p:ext>
    </p:extLst>
  </p:cSld>
  <p:clrMapOvr>
    <a:masterClrMapping/>
  </p:clrMapOvr>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054280" cy="838200"/>
          </a:xfrm>
          <a:prstGeom prst="rect">
            <a:avLst/>
          </a:prstGeom>
        </p:spPr>
        <p:txBody>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76200" y="1143000"/>
            <a:ext cx="2514600" cy="5410200"/>
          </a:xfrm>
        </p:spPr>
        <p:txBody>
          <a:bodyPr>
            <a:normAutofit/>
          </a:bodyPr>
          <a:lstStyle>
            <a:lvl1pPr marL="91089">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4"/>
          </p:nvPr>
        </p:nvSpPr>
        <p:spPr/>
        <p:txBody>
          <a:bodyPr/>
          <a:lstStyle>
            <a:lvl1pPr defTabSz="455448" fontAlgn="auto">
              <a:spcBef>
                <a:spcPts val="0"/>
              </a:spcBef>
              <a:spcAft>
                <a:spcPts val="0"/>
              </a:spcAft>
              <a:defRPr>
                <a:latin typeface="+mn-lt"/>
                <a:ea typeface="+mn-ea"/>
                <a:cs typeface="+mn-cs"/>
              </a:defRPr>
            </a:lvl1pPr>
          </a:lstStyle>
          <a:p>
            <a:pPr>
              <a:defRPr/>
            </a:pPr>
            <a:fld id="{72D40796-4CBD-5341-BE45-B981435CEB3C}" type="slidenum">
              <a:rPr lang="en-US">
                <a:latin typeface="Corbel"/>
              </a:rPr>
              <a:pPr>
                <a:defRPr/>
              </a:pPr>
              <a:t>‹#›</a:t>
            </a:fld>
            <a:endParaRPr lang="en-US" dirty="0">
              <a:latin typeface="Corbel"/>
            </a:endParaRPr>
          </a:p>
        </p:txBody>
      </p:sp>
    </p:spTree>
    <p:extLst>
      <p:ext uri="{BB962C8B-B14F-4D97-AF65-F5344CB8AC3E}">
        <p14:creationId xmlns:p14="http://schemas.microsoft.com/office/powerpoint/2010/main" val="325409310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3096344"/>
          </a:xfrm>
        </p:spPr>
        <p:txBody>
          <a:bodyPr/>
          <a:lstStyle>
            <a:lvl1pPr marL="91089" indent="-182179">
              <a:defRPr sz="2000">
                <a:latin typeface="Arial" pitchFamily="34" charset="0"/>
                <a:cs typeface="Arial" pitchFamily="34" charset="0"/>
              </a:defRPr>
            </a:lvl1pPr>
            <a:lvl2pPr marL="546552" indent="-182179">
              <a:defRPr sz="1800">
                <a:latin typeface="Arial" pitchFamily="34" charset="0"/>
                <a:cs typeface="Arial" pitchFamily="34" charset="0"/>
              </a:defRPr>
            </a:lvl2pPr>
            <a:lvl3pPr marL="819828" indent="-182179">
              <a:defRPr sz="1600">
                <a:latin typeface="Arial" pitchFamily="34" charset="0"/>
                <a:cs typeface="Arial" pitchFamily="34" charset="0"/>
              </a:defRPr>
            </a:lvl3pPr>
            <a:lvl4pPr marL="1093104" indent="-182179">
              <a:defRPr sz="1400">
                <a:latin typeface="Arial" pitchFamily="34" charset="0"/>
                <a:cs typeface="Arial" pitchFamily="34" charset="0"/>
              </a:defRPr>
            </a:lvl4pPr>
            <a:lvl5pPr marL="1366380" indent="-182179">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980731"/>
            <a:ext cx="4343400" cy="3312368"/>
          </a:xfrm>
        </p:spPr>
        <p:txBody>
          <a:bodyPr/>
          <a:lstStyle>
            <a:lvl1pPr marL="91089" indent="-182179">
              <a:defRPr sz="2000">
                <a:latin typeface="Arial" pitchFamily="34" charset="0"/>
                <a:cs typeface="Arial" pitchFamily="34" charset="0"/>
              </a:defRPr>
            </a:lvl1pPr>
            <a:lvl2pPr marL="546552" indent="-182179">
              <a:defRPr sz="1800">
                <a:latin typeface="Arial" pitchFamily="34" charset="0"/>
                <a:cs typeface="Arial" pitchFamily="34" charset="0"/>
              </a:defRPr>
            </a:lvl2pPr>
            <a:lvl3pPr marL="819828" indent="-182179">
              <a:defRPr sz="1600">
                <a:latin typeface="Arial" pitchFamily="34" charset="0"/>
                <a:cs typeface="Arial" pitchFamily="34" charset="0"/>
              </a:defRPr>
            </a:lvl3pPr>
            <a:lvl4pPr marL="1093104" indent="-182179">
              <a:defRPr sz="1400">
                <a:latin typeface="Arial" pitchFamily="34" charset="0"/>
                <a:cs typeface="Arial" pitchFamily="34" charset="0"/>
              </a:defRPr>
            </a:lvl4pPr>
            <a:lvl5pPr marL="1366380" indent="-182179">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4638469" y="4581129"/>
            <a:ext cx="4343400" cy="2088232"/>
          </a:xfrm>
        </p:spPr>
        <p:txBody>
          <a:bodyPr/>
          <a:lstStyle>
            <a:lvl1pPr marL="91089" indent="-182179">
              <a:defRPr sz="2000">
                <a:latin typeface="Arial" pitchFamily="34" charset="0"/>
                <a:cs typeface="Arial" pitchFamily="34" charset="0"/>
              </a:defRPr>
            </a:lvl1pPr>
            <a:lvl2pPr marL="546552" indent="-182179">
              <a:defRPr sz="1800">
                <a:latin typeface="Arial" pitchFamily="34" charset="0"/>
                <a:cs typeface="Arial" pitchFamily="34" charset="0"/>
              </a:defRPr>
            </a:lvl2pPr>
            <a:lvl3pPr marL="819828" indent="-182179">
              <a:defRPr sz="1600">
                <a:latin typeface="Arial" pitchFamily="34" charset="0"/>
                <a:cs typeface="Arial" pitchFamily="34" charset="0"/>
              </a:defRPr>
            </a:lvl3pPr>
            <a:lvl4pPr marL="1093104" indent="-182179">
              <a:defRPr sz="1400">
                <a:latin typeface="Arial" pitchFamily="34" charset="0"/>
                <a:cs typeface="Arial" pitchFamily="34" charset="0"/>
              </a:defRPr>
            </a:lvl4pPr>
            <a:lvl5pPr marL="1366380" indent="-182179">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171467" y="4578924"/>
            <a:ext cx="4343400" cy="2088232"/>
          </a:xfrm>
        </p:spPr>
        <p:txBody>
          <a:bodyPr/>
          <a:lstStyle>
            <a:lvl1pPr marL="91089" indent="-182179">
              <a:defRPr sz="2000">
                <a:latin typeface="Arial" pitchFamily="34" charset="0"/>
                <a:cs typeface="Arial" pitchFamily="34" charset="0"/>
              </a:defRPr>
            </a:lvl1pPr>
            <a:lvl2pPr marL="546552" indent="-182179">
              <a:defRPr sz="1800">
                <a:latin typeface="Arial" pitchFamily="34" charset="0"/>
                <a:cs typeface="Arial" pitchFamily="34" charset="0"/>
              </a:defRPr>
            </a:lvl2pPr>
            <a:lvl3pPr marL="819828" indent="-182179">
              <a:defRPr sz="1600">
                <a:latin typeface="Arial" pitchFamily="34" charset="0"/>
                <a:cs typeface="Arial" pitchFamily="34" charset="0"/>
              </a:defRPr>
            </a:lvl3pPr>
            <a:lvl4pPr marL="1093104" indent="-182179">
              <a:defRPr sz="1400">
                <a:latin typeface="Arial" pitchFamily="34" charset="0"/>
                <a:cs typeface="Arial" pitchFamily="34" charset="0"/>
              </a:defRPr>
            </a:lvl4pPr>
            <a:lvl5pPr marL="1366380" indent="-182179">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6"/>
          <p:cNvSpPr>
            <a:spLocks noGrp="1"/>
          </p:cNvSpPr>
          <p:nvPr>
            <p:ph type="sldNum" sz="quarter" idx="15"/>
          </p:nvPr>
        </p:nvSpPr>
        <p:spPr>
          <a:xfrm>
            <a:off x="8686800" y="6493342"/>
            <a:ext cx="457200" cy="365125"/>
          </a:xfrm>
        </p:spPr>
        <p:txBody>
          <a:bodyPr/>
          <a:lstStyle>
            <a:lvl1pPr defTabSz="455448" fontAlgn="auto">
              <a:spcBef>
                <a:spcPts val="0"/>
              </a:spcBef>
              <a:spcAft>
                <a:spcPts val="0"/>
              </a:spcAft>
              <a:defRPr>
                <a:latin typeface="+mn-lt"/>
                <a:ea typeface="+mn-ea"/>
                <a:cs typeface="+mn-cs"/>
              </a:defRPr>
            </a:lvl1pPr>
          </a:lstStyle>
          <a:p>
            <a:pPr>
              <a:defRPr/>
            </a:pPr>
            <a:fld id="{8EF8FB53-852B-534E-9501-8A5DD490C40B}" type="slidenum">
              <a:rPr lang="en-US">
                <a:latin typeface="Corbel"/>
              </a:rPr>
              <a:pPr>
                <a:defRPr/>
              </a:pPr>
              <a:t>‹#›</a:t>
            </a:fld>
            <a:endParaRPr lang="en-US" dirty="0">
              <a:latin typeface="Corbel"/>
            </a:endParaRPr>
          </a:p>
        </p:txBody>
      </p:sp>
    </p:spTree>
    <p:extLst>
      <p:ext uri="{BB962C8B-B14F-4D97-AF65-F5344CB8AC3E}">
        <p14:creationId xmlns:p14="http://schemas.microsoft.com/office/powerpoint/2010/main" val="1232320526"/>
      </p:ext>
    </p:extLst>
  </p:cSld>
  <p:clrMapOvr>
    <a:masterClrMapping/>
  </p:clrMapOvr>
  <p:timing>
    <p:tnLst>
      <p:par>
        <p:cTn xmlns:p14="http://schemas.microsoft.com/office/powerpoint/2010/mai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4"/>
            <a:ext cx="4343400" cy="4248472"/>
          </a:xfrm>
        </p:spPr>
        <p:txBody>
          <a:bodyPr>
            <a:normAutofit/>
          </a:bodyPr>
          <a:lstStyle>
            <a:lvl1pPr marL="91089" indent="-182179">
              <a:defRPr sz="2400">
                <a:latin typeface="Arial" pitchFamily="34" charset="0"/>
                <a:cs typeface="Arial" pitchFamily="34" charset="0"/>
              </a:defRPr>
            </a:lvl1pPr>
            <a:lvl2pPr marL="546552" indent="-182179">
              <a:defRPr sz="2000">
                <a:latin typeface="Arial" pitchFamily="34" charset="0"/>
                <a:cs typeface="Arial" pitchFamily="34" charset="0"/>
              </a:defRPr>
            </a:lvl2pPr>
            <a:lvl3pPr marL="819828" indent="-182179">
              <a:defRPr sz="1800">
                <a:latin typeface="Arial" pitchFamily="34" charset="0"/>
                <a:cs typeface="Arial" pitchFamily="34" charset="0"/>
              </a:defRPr>
            </a:lvl3pPr>
            <a:lvl4pPr marL="1093104" indent="-182179">
              <a:defRPr sz="1600">
                <a:latin typeface="Arial" pitchFamily="34" charset="0"/>
                <a:cs typeface="Arial" pitchFamily="34" charset="0"/>
              </a:defRPr>
            </a:lvl4pPr>
            <a:lvl5pPr marL="1366380" indent="-182179">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4"/>
            <a:ext cx="4343400" cy="4248472"/>
          </a:xfrm>
        </p:spPr>
        <p:txBody>
          <a:bodyPr>
            <a:normAutofit/>
          </a:bodyPr>
          <a:lstStyle>
            <a:lvl1pPr marL="91089" indent="-182179">
              <a:defRPr sz="2400">
                <a:latin typeface="Arial" pitchFamily="34" charset="0"/>
                <a:cs typeface="Arial" pitchFamily="34" charset="0"/>
              </a:defRPr>
            </a:lvl1pPr>
            <a:lvl2pPr marL="546552" indent="-182179">
              <a:defRPr sz="2000">
                <a:latin typeface="Arial" pitchFamily="34" charset="0"/>
                <a:cs typeface="Arial" pitchFamily="34" charset="0"/>
              </a:defRPr>
            </a:lvl2pPr>
            <a:lvl3pPr marL="819828" indent="-182179">
              <a:defRPr sz="1800">
                <a:latin typeface="Arial" pitchFamily="34" charset="0"/>
                <a:cs typeface="Arial" pitchFamily="34" charset="0"/>
              </a:defRPr>
            </a:lvl3pPr>
            <a:lvl4pPr marL="1093104" indent="-182179">
              <a:defRPr sz="1600">
                <a:latin typeface="Arial" pitchFamily="34" charset="0"/>
                <a:cs typeface="Arial" pitchFamily="34" charset="0"/>
              </a:defRPr>
            </a:lvl4pPr>
            <a:lvl5pPr marL="1366380" indent="-182179">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185058" y="5552482"/>
            <a:ext cx="8840367" cy="1117455"/>
          </a:xfrm>
        </p:spPr>
        <p:txBody>
          <a:bodyPr/>
          <a:lstStyle>
            <a:lvl1pPr marL="91089" indent="-182179">
              <a:defRPr sz="2000">
                <a:latin typeface="Arial" pitchFamily="34" charset="0"/>
                <a:cs typeface="Arial" pitchFamily="34" charset="0"/>
              </a:defRPr>
            </a:lvl1pPr>
            <a:lvl2pPr marL="546552" indent="-182179">
              <a:defRPr sz="1800">
                <a:latin typeface="Arial" pitchFamily="34" charset="0"/>
                <a:cs typeface="Arial" pitchFamily="34" charset="0"/>
              </a:defRPr>
            </a:lvl2pPr>
            <a:lvl3pPr marL="819828" indent="-182179">
              <a:defRPr sz="1600">
                <a:latin typeface="Arial" pitchFamily="34" charset="0"/>
                <a:cs typeface="Arial" pitchFamily="34" charset="0"/>
              </a:defRPr>
            </a:lvl3pPr>
            <a:lvl4pPr marL="1093104" indent="-182179">
              <a:defRPr sz="1400">
                <a:latin typeface="Arial" pitchFamily="34" charset="0"/>
                <a:cs typeface="Arial" pitchFamily="34" charset="0"/>
              </a:defRPr>
            </a:lvl4pPr>
            <a:lvl5pPr marL="1366380" indent="-182179">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4"/>
          </p:nvPr>
        </p:nvSpPr>
        <p:spPr>
          <a:xfrm>
            <a:off x="8686800" y="6474292"/>
            <a:ext cx="457200" cy="365125"/>
          </a:xfrm>
        </p:spPr>
        <p:txBody>
          <a:bodyPr/>
          <a:lstStyle>
            <a:lvl1pPr defTabSz="455448" fontAlgn="auto">
              <a:spcBef>
                <a:spcPts val="0"/>
              </a:spcBef>
              <a:spcAft>
                <a:spcPts val="0"/>
              </a:spcAft>
              <a:defRPr>
                <a:latin typeface="+mn-lt"/>
                <a:ea typeface="+mn-ea"/>
                <a:cs typeface="+mn-cs"/>
              </a:defRPr>
            </a:lvl1pPr>
          </a:lstStyle>
          <a:p>
            <a:pPr>
              <a:defRPr/>
            </a:pPr>
            <a:fld id="{E2AD6697-E10D-C040-9D8D-456D08B914B4}" type="slidenum">
              <a:rPr lang="en-US">
                <a:latin typeface="Corbel"/>
              </a:rPr>
              <a:pPr>
                <a:defRPr/>
              </a:pPr>
              <a:t>‹#›</a:t>
            </a:fld>
            <a:endParaRPr lang="en-US" dirty="0">
              <a:latin typeface="Corbel"/>
            </a:endParaRPr>
          </a:p>
        </p:txBody>
      </p:sp>
    </p:spTree>
    <p:extLst>
      <p:ext uri="{BB962C8B-B14F-4D97-AF65-F5344CB8AC3E}">
        <p14:creationId xmlns:p14="http://schemas.microsoft.com/office/powerpoint/2010/main" val="2219068080"/>
      </p:ext>
    </p:extLst>
  </p:cSld>
  <p:clrMapOvr>
    <a:masterClrMapping/>
  </p:clrMapOvr>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4"/>
          </p:nvPr>
        </p:nvSpPr>
        <p:spPr/>
        <p:txBody>
          <a:bodyPr/>
          <a:lstStyle>
            <a:lvl1pPr defTabSz="455448" fontAlgn="auto">
              <a:spcBef>
                <a:spcPts val="0"/>
              </a:spcBef>
              <a:spcAft>
                <a:spcPts val="0"/>
              </a:spcAft>
              <a:defRPr smtClean="0">
                <a:solidFill>
                  <a:srgbClr val="FFFFFF"/>
                </a:solidFill>
                <a:latin typeface="Corbel"/>
                <a:ea typeface="+mn-ea"/>
                <a:cs typeface="+mn-cs"/>
              </a:defRPr>
            </a:lvl1pPr>
          </a:lstStyle>
          <a:p>
            <a:pPr>
              <a:defRPr/>
            </a:pPr>
            <a:fld id="{94BD136A-951A-2442-847D-0B8B27DC6352}" type="slidenum">
              <a:rPr lang="en-US"/>
              <a:pPr>
                <a:defRPr/>
              </a:pPr>
              <a:t>‹#›</a:t>
            </a:fld>
            <a:endParaRPr lang="en-US" dirty="0"/>
          </a:p>
        </p:txBody>
      </p:sp>
    </p:spTree>
    <p:extLst>
      <p:ext uri="{BB962C8B-B14F-4D97-AF65-F5344CB8AC3E}">
        <p14:creationId xmlns:p14="http://schemas.microsoft.com/office/powerpoint/2010/main" val="202316119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5"/>
          </p:nvPr>
        </p:nvSpPr>
        <p:spPr/>
        <p:txBody>
          <a:bodyPr/>
          <a:lstStyle>
            <a:lvl1pPr defTabSz="455448" fontAlgn="auto">
              <a:spcBef>
                <a:spcPts val="0"/>
              </a:spcBef>
              <a:spcAft>
                <a:spcPts val="0"/>
              </a:spcAft>
              <a:defRPr smtClean="0">
                <a:solidFill>
                  <a:srgbClr val="FFFFFF"/>
                </a:solidFill>
                <a:latin typeface="Corbel"/>
                <a:ea typeface="+mn-ea"/>
                <a:cs typeface="+mn-cs"/>
              </a:defRPr>
            </a:lvl1pPr>
          </a:lstStyle>
          <a:p>
            <a:pPr>
              <a:defRPr/>
            </a:pPr>
            <a:fld id="{386FABFB-2FF0-824A-8D9E-FF62DD6A27D3}" type="slidenum">
              <a:rPr lang="en-US"/>
              <a:pPr>
                <a:defRPr/>
              </a:pPr>
              <a:t>‹#›</a:t>
            </a:fld>
            <a:endParaRPr lang="en-US" dirty="0"/>
          </a:p>
        </p:txBody>
      </p:sp>
    </p:spTree>
    <p:extLst>
      <p:ext uri="{BB962C8B-B14F-4D97-AF65-F5344CB8AC3E}">
        <p14:creationId xmlns:p14="http://schemas.microsoft.com/office/powerpoint/2010/main" val="34572204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7" y="12285"/>
            <a:ext cx="7430164" cy="896437"/>
          </a:xfrm>
        </p:spPr>
        <p:txBody>
          <a:bodyPr/>
          <a:lstStyle>
            <a:lvl1pPr>
              <a:defRPr>
                <a:solidFill>
                  <a:schemeClr val="bg2">
                    <a:lumMod val="75000"/>
                  </a:schemeClr>
                </a:solidFill>
                <a:effectLst>
                  <a:reflection stA="34000" endPos="20000" dir="5400000" sy="-100000" algn="bl" rotWithShape="0"/>
                </a:effectLst>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781139" y="1067091"/>
            <a:ext cx="424428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half" idx="11"/>
          </p:nvPr>
        </p:nvSpPr>
        <p:spPr>
          <a:xfrm>
            <a:off x="251520" y="1067091"/>
            <a:ext cx="432048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defTabSz="455448" fontAlgn="auto">
              <a:spcBef>
                <a:spcPts val="0"/>
              </a:spcBef>
              <a:spcAft>
                <a:spcPts val="0"/>
              </a:spcAft>
              <a:defRPr smtClean="0">
                <a:solidFill>
                  <a:srgbClr val="7F7F7F"/>
                </a:solidFill>
                <a:latin typeface="Corbel"/>
                <a:ea typeface="+mn-ea"/>
                <a:cs typeface="+mn-cs"/>
              </a:defRPr>
            </a:lvl1pPr>
          </a:lstStyle>
          <a:p>
            <a:pPr>
              <a:defRPr/>
            </a:pPr>
            <a:fld id="{91663A81-0D95-0848-AFC6-F5A6DFC3DC97}" type="slidenum">
              <a:rPr lang="en-US"/>
              <a:pPr>
                <a:defRPr/>
              </a:pPr>
              <a:t>‹#›</a:t>
            </a:fld>
            <a:endParaRPr lang="en-US" dirty="0"/>
          </a:p>
        </p:txBody>
      </p:sp>
    </p:spTree>
    <p:extLst>
      <p:ext uri="{BB962C8B-B14F-4D97-AF65-F5344CB8AC3E}">
        <p14:creationId xmlns:p14="http://schemas.microsoft.com/office/powerpoint/2010/main" val="193472100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1"/>
            <a:ext cx="8686800" cy="5562600"/>
          </a:xfrm>
        </p:spPr>
        <p:txBody>
          <a:bodyPr/>
          <a:lstStyle>
            <a:lvl1pPr>
              <a:defRPr>
                <a:solidFill>
                  <a:schemeClr val="bg1"/>
                </a:solidFill>
              </a:defRPr>
            </a:lvl1pPr>
            <a:lvl2pPr>
              <a:defRPr>
                <a:solidFill>
                  <a:schemeClr val="accent6">
                    <a:lumMod val="75000"/>
                  </a:schemeClr>
                </a:solidFill>
              </a:defRPr>
            </a:lvl2pPr>
            <a:lvl3pPr>
              <a:defRPr>
                <a:solidFill>
                  <a:srgbClr val="C00000"/>
                </a:solidFill>
              </a:defRPr>
            </a:lvl3pPr>
            <a:lvl4pPr>
              <a:defRPr>
                <a:solidFill>
                  <a:schemeClr val="bg1"/>
                </a:solidFill>
              </a:defRPr>
            </a:lvl4pPr>
            <a:lvl5pPr>
              <a:defRPr>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chemeClr val="bg2">
                    <a:lumMod val="65000"/>
                    <a:lumOff val="3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a:xfrm>
            <a:off x="0" y="6553200"/>
            <a:ext cx="8839200" cy="304800"/>
          </a:xfrm>
          <a:prstGeom prst="rect">
            <a:avLst/>
          </a:prstGeom>
        </p:spPr>
        <p:txBody>
          <a:bodyPr lIns="91089" tIns="45547" rIns="91089" bIns="45547"/>
          <a:lstStyle>
            <a:lvl1pPr algn="just" defTabSz="909746" fontAlgn="auto">
              <a:spcBef>
                <a:spcPts val="0"/>
              </a:spcBef>
              <a:spcAft>
                <a:spcPts val="0"/>
              </a:spcAft>
              <a:defRPr>
                <a:solidFill>
                  <a:srgbClr val="FFFFFF"/>
                </a:solidFill>
                <a:latin typeface="Corbel"/>
                <a:ea typeface="ＭＳ Ｐゴシック" pitchFamily="84" charset="-128"/>
                <a:cs typeface="ＭＳ Ｐゴシック" pitchFamily="84" charset="-128"/>
              </a:defRPr>
            </a:lvl1pPr>
          </a:lstStyle>
          <a:p>
            <a:pPr>
              <a:defRPr/>
            </a:pPr>
            <a:r>
              <a:rPr lang="en-US" smtClean="0"/>
              <a:t>J. Incandela – Higgs and  Beyond - ASU  – 23 February 2017</a:t>
            </a:r>
            <a:endParaRPr lang="en-US" dirty="0"/>
          </a:p>
        </p:txBody>
      </p:sp>
      <p:sp>
        <p:nvSpPr>
          <p:cNvPr id="5" name="Slide Number Placeholder 5"/>
          <p:cNvSpPr>
            <a:spLocks noGrp="1"/>
          </p:cNvSpPr>
          <p:nvPr>
            <p:ph type="sldNum" sz="quarter" idx="11"/>
          </p:nvPr>
        </p:nvSpPr>
        <p:spPr/>
        <p:txBody>
          <a:bodyPr/>
          <a:lstStyle>
            <a:lvl1pPr defTabSz="455448" fontAlgn="auto">
              <a:spcBef>
                <a:spcPts val="0"/>
              </a:spcBef>
              <a:spcAft>
                <a:spcPts val="0"/>
              </a:spcAft>
              <a:defRPr smtClean="0">
                <a:solidFill>
                  <a:srgbClr val="7F7F7F"/>
                </a:solidFill>
                <a:latin typeface="Corbel"/>
                <a:ea typeface="+mn-ea"/>
                <a:cs typeface="+mn-cs"/>
              </a:defRPr>
            </a:lvl1pPr>
          </a:lstStyle>
          <a:p>
            <a:pPr>
              <a:defRPr/>
            </a:pPr>
            <a:fld id="{63162296-30E9-644E-B530-711E302493ED}" type="slidenum">
              <a:rPr lang="en-US"/>
              <a:pPr>
                <a:defRPr/>
              </a:pPr>
              <a:t>‹#›</a:t>
            </a:fld>
            <a:endParaRPr lang="en-US" dirty="0"/>
          </a:p>
        </p:txBody>
      </p:sp>
    </p:spTree>
    <p:extLst>
      <p:ext uri="{BB962C8B-B14F-4D97-AF65-F5344CB8AC3E}">
        <p14:creationId xmlns:p14="http://schemas.microsoft.com/office/powerpoint/2010/main" val="3205903730"/>
      </p:ext>
    </p:extLst>
  </p:cSld>
  <p:clrMapOvr>
    <a:masterClrMapping/>
  </p:clrMapOvr>
  <p:timing>
    <p:tnLst>
      <p:par>
        <p:cTn xmlns:p14="http://schemas.microsoft.com/office/powerpoint/2010/mai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990600"/>
            <a:ext cx="4273063" cy="27432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a:latin typeface="Corbel"/>
              </a:rPr>
              <a:pPr/>
              <a:t>‹#›</a:t>
            </a:fld>
            <a:endParaRPr lang="en-US">
              <a:latin typeface="Corbel"/>
            </a:endParaRPr>
          </a:p>
        </p:txBody>
      </p:sp>
      <p:sp>
        <p:nvSpPr>
          <p:cNvPr id="7" name="Title Placeholder 28"/>
          <p:cNvSpPr>
            <a:spLocks noGrp="1"/>
          </p:cNvSpPr>
          <p:nvPr>
            <p:ph type="title"/>
          </p:nvPr>
        </p:nvSpPr>
        <p:spPr>
          <a:xfrm>
            <a:off x="1713837" y="0"/>
            <a:ext cx="7430164" cy="914400"/>
          </a:xfrm>
          <a:prstGeom prst="rect">
            <a:avLst/>
          </a:prstGeom>
        </p:spPr>
        <p:txBody>
          <a:bodyPr vert="horz" lIns="91079" tIns="45541" rIns="91079" bIns="45541" rtlCol="0" anchor="ctr">
            <a:normAutofit/>
          </a:bodyPr>
          <a:lstStyle>
            <a:lvl1pPr>
              <a:defRPr sz="4400">
                <a:solidFill>
                  <a:srgbClr val="0D0D0D"/>
                </a:solidFill>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7" y="990601"/>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7" y="3861049"/>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p:nvPr>
        </p:nvSpPr>
        <p:spPr>
          <a:xfrm>
            <a:off x="211017" y="3853210"/>
            <a:ext cx="4273063" cy="27432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392239"/>
      </p:ext>
    </p:extLst>
  </p:cSld>
  <p:clrMapOvr>
    <a:masterClrMapping/>
  </p:clrMapOvr>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09874"/>
            <a:ext cx="4038600" cy="2187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09874"/>
            <a:ext cx="4038600" cy="2187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srgbClr val="1F497D">
                    <a:lumMod val="60000"/>
                    <a:lumOff val="40000"/>
                  </a:srgbClr>
                </a:solidFill>
                <a:latin typeface="Calibri"/>
              </a:rPr>
              <a:t>J. Incandela – Higgs and  Beyond - ASU  – 23 February 2017</a:t>
            </a:r>
            <a:endParaRPr lang="en-US">
              <a:solidFill>
                <a:srgbClr val="1F497D">
                  <a:lumMod val="60000"/>
                  <a:lumOff val="40000"/>
                </a:srgbClr>
              </a:solidFill>
              <a:latin typeface="Calibri"/>
            </a:endParaRPr>
          </a:p>
        </p:txBody>
      </p:sp>
      <p:sp>
        <p:nvSpPr>
          <p:cNvPr id="7" name="Slide Number Placeholder 6"/>
          <p:cNvSpPr>
            <a:spLocks noGrp="1"/>
          </p:cNvSpPr>
          <p:nvPr>
            <p:ph type="sldNum" sz="quarter" idx="12"/>
          </p:nvPr>
        </p:nvSpPr>
        <p:spPr/>
        <p:txBody>
          <a:bodyPr/>
          <a:lstStyle/>
          <a:p>
            <a:fld id="{222985D9-0ECF-564A-B22E-E612FF11951E}" type="slidenum">
              <a:rPr lang="en-US" smtClean="0">
                <a:latin typeface="Calibri"/>
              </a:rPr>
              <a:pPr/>
              <a:t>‹#›</a:t>
            </a:fld>
            <a:endParaRPr lang="en-US">
              <a:latin typeface="Calibri"/>
            </a:endParaRPr>
          </a:p>
        </p:txBody>
      </p:sp>
      <p:sp>
        <p:nvSpPr>
          <p:cNvPr id="8" name="Content Placeholder 3"/>
          <p:cNvSpPr>
            <a:spLocks noGrp="1"/>
          </p:cNvSpPr>
          <p:nvPr>
            <p:ph sz="half" idx="13"/>
          </p:nvPr>
        </p:nvSpPr>
        <p:spPr>
          <a:xfrm>
            <a:off x="457200" y="3450007"/>
            <a:ext cx="8229600" cy="29957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4736436"/>
      </p:ext>
    </p:extLst>
  </p:cSld>
  <p:clrMapOvr>
    <a:masterClrMapping/>
  </p:clrMapOvr>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09874"/>
            <a:ext cx="4038600" cy="53359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09874"/>
            <a:ext cx="4038600" cy="2187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srgbClr val="1F497D">
                    <a:lumMod val="60000"/>
                    <a:lumOff val="40000"/>
                  </a:srgbClr>
                </a:solidFill>
                <a:latin typeface="Calibri"/>
              </a:rPr>
              <a:t>J. Incandela – Higgs and  Beyond - ASU  – 23 February 2017</a:t>
            </a:r>
            <a:endParaRPr lang="en-US">
              <a:solidFill>
                <a:srgbClr val="1F497D">
                  <a:lumMod val="60000"/>
                  <a:lumOff val="40000"/>
                </a:srgbClr>
              </a:solidFill>
              <a:latin typeface="Calibri"/>
            </a:endParaRPr>
          </a:p>
        </p:txBody>
      </p:sp>
      <p:sp>
        <p:nvSpPr>
          <p:cNvPr id="7" name="Slide Number Placeholder 6"/>
          <p:cNvSpPr>
            <a:spLocks noGrp="1"/>
          </p:cNvSpPr>
          <p:nvPr>
            <p:ph type="sldNum" sz="quarter" idx="12"/>
          </p:nvPr>
        </p:nvSpPr>
        <p:spPr/>
        <p:txBody>
          <a:bodyPr/>
          <a:lstStyle/>
          <a:p>
            <a:fld id="{222985D9-0ECF-564A-B22E-E612FF11951E}" type="slidenum">
              <a:rPr lang="en-US" smtClean="0">
                <a:latin typeface="Calibri"/>
              </a:rPr>
              <a:pPr/>
              <a:t>‹#›</a:t>
            </a:fld>
            <a:endParaRPr lang="en-US">
              <a:latin typeface="Calibri"/>
            </a:endParaRPr>
          </a:p>
        </p:txBody>
      </p:sp>
      <p:sp>
        <p:nvSpPr>
          <p:cNvPr id="8" name="Content Placeholder 3"/>
          <p:cNvSpPr>
            <a:spLocks noGrp="1"/>
          </p:cNvSpPr>
          <p:nvPr>
            <p:ph sz="half" idx="13"/>
          </p:nvPr>
        </p:nvSpPr>
        <p:spPr>
          <a:xfrm>
            <a:off x="4648200" y="3450007"/>
            <a:ext cx="4038600" cy="29957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620533"/>
      </p:ext>
    </p:extLst>
  </p:cSld>
  <p:clrMapOvr>
    <a:masterClrMapping/>
  </p:clrMapOvr>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9" y="976219"/>
            <a:ext cx="4024279"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2"/>
          <p:cNvSpPr>
            <a:spLocks noGrp="1"/>
          </p:cNvSpPr>
          <p:nvPr>
            <p:ph idx="13"/>
          </p:nvPr>
        </p:nvSpPr>
        <p:spPr>
          <a:xfrm>
            <a:off x="4628853" y="976219"/>
            <a:ext cx="4024279"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6"/>
          </p:nvPr>
        </p:nvSpPr>
        <p:spPr/>
        <p:txBody>
          <a:bodyPr/>
          <a:lstStyle>
            <a:lvl1pPr>
              <a:defRPr/>
            </a:lvl1pPr>
          </a:lstStyle>
          <a:p>
            <a:pPr>
              <a:defRPr/>
            </a:pPr>
            <a:fld id="{DD6DF0B8-C65F-3449-93E8-97585D6FC088}" type="slidenum">
              <a:rPr lang="en-US">
                <a:latin typeface="Calibri"/>
              </a:rPr>
              <a:pPr>
                <a:defRPr/>
              </a:pPr>
              <a:t>‹#›</a:t>
            </a:fld>
            <a:endParaRPr lang="en-US">
              <a:latin typeface="Calibri"/>
            </a:endParaRPr>
          </a:p>
        </p:txBody>
      </p:sp>
      <p:sp>
        <p:nvSpPr>
          <p:cNvPr id="9" name="Footer Placeholder 4"/>
          <p:cNvSpPr>
            <a:spLocks noGrp="1"/>
          </p:cNvSpPr>
          <p:nvPr>
            <p:ph type="ftr" sz="quarter" idx="3"/>
          </p:nvPr>
        </p:nvSpPr>
        <p:spPr>
          <a:xfrm rot="16200000">
            <a:off x="-2535232" y="4144964"/>
            <a:ext cx="5260975" cy="165100"/>
          </a:xfrm>
          <a:prstGeom prst="rect">
            <a:avLst/>
          </a:prstGeom>
        </p:spPr>
        <p:txBody>
          <a:bodyPr vert="horz" lIns="91122" tIns="45562" rIns="91122" bIns="45562" rtlCol="0" anchor="ctr"/>
          <a:lstStyle>
            <a:lvl1pPr algn="ctr" fontAlgn="auto">
              <a:spcBef>
                <a:spcPts val="0"/>
              </a:spcBef>
              <a:spcAft>
                <a:spcPts val="0"/>
              </a:spcAft>
              <a:defRPr sz="1100" i="1" smtClean="0">
                <a:solidFill>
                  <a:srgbClr val="BA0000"/>
                </a:solidFill>
                <a:latin typeface="+mn-lt"/>
                <a:ea typeface="+mn-ea"/>
                <a:cs typeface="+mn-cs"/>
              </a:defRPr>
            </a:lvl1pPr>
          </a:lstStyle>
          <a:p>
            <a:pPr>
              <a:defRPr/>
            </a:pPr>
            <a:r>
              <a:rPr lang="en-US">
                <a:latin typeface="Calibri"/>
              </a:rPr>
              <a:t>J. Incandela – Higgs and  Beyond - ASU  – 23 February 2017</a:t>
            </a:r>
            <a:endParaRPr lang="en-US" dirty="0">
              <a:latin typeface="Calibri"/>
            </a:endParaRPr>
          </a:p>
        </p:txBody>
      </p:sp>
    </p:spTree>
    <p:extLst>
      <p:ext uri="{BB962C8B-B14F-4D97-AF65-F5344CB8AC3E}">
        <p14:creationId xmlns:p14="http://schemas.microsoft.com/office/powerpoint/2010/main" val="10953473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5400">
                <a:solidFill>
                  <a:srgbClr val="15B9FF"/>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latin typeface="Calibri"/>
              </a:rPr>
              <a:pPr/>
              <a:t>‹#›</a:t>
            </a:fld>
            <a:endParaRPr lang="en-US">
              <a:latin typeface="Calibri"/>
            </a:endParaRPr>
          </a:p>
        </p:txBody>
      </p:sp>
      <p:sp>
        <p:nvSpPr>
          <p:cNvPr id="5" name="Content Placeholder 3"/>
          <p:cNvSpPr>
            <a:spLocks noGrp="1"/>
          </p:cNvSpPr>
          <p:nvPr>
            <p:ph sz="half" idx="2"/>
          </p:nvPr>
        </p:nvSpPr>
        <p:spPr>
          <a:xfrm>
            <a:off x="457215" y="1143000"/>
            <a:ext cx="8236745" cy="5334000"/>
          </a:xfrm>
        </p:spPr>
        <p:txBody>
          <a:bodyPr/>
          <a:lstStyle>
            <a:lvl1pPr>
              <a:defRPr sz="2800">
                <a:solidFill>
                  <a:srgbClr val="FFFFFF"/>
                </a:solidFill>
              </a:defRPr>
            </a:lvl1pPr>
            <a:lvl2pPr>
              <a:defRPr sz="2400">
                <a:solidFill>
                  <a:srgbClr val="15B9FF"/>
                </a:solidFill>
              </a:defRPr>
            </a:lvl2pPr>
            <a:lvl3pPr>
              <a:defRPr sz="2000">
                <a:solidFill>
                  <a:schemeClr val="bg1"/>
                </a:solidFill>
              </a:defRPr>
            </a:lvl3pPr>
            <a:lvl4pPr>
              <a:defRPr sz="1800">
                <a:solidFill>
                  <a:srgbClr val="15B9FF"/>
                </a:solidFill>
              </a:defRPr>
            </a:lvl4pPr>
            <a:lvl5pPr>
              <a:defRPr sz="1800">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442998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2 line headline">
    <p:spTree>
      <p:nvGrpSpPr>
        <p:cNvPr id="1" name=""/>
        <p:cNvGrpSpPr/>
        <p:nvPr/>
      </p:nvGrpSpPr>
      <p:grpSpPr>
        <a:xfrm>
          <a:off x="0" y="0"/>
          <a:ext cx="0" cy="0"/>
          <a:chOff x="0" y="0"/>
          <a:chExt cx="0" cy="0"/>
        </a:xfrm>
      </p:grpSpPr>
      <p:pic>
        <p:nvPicPr>
          <p:cNvPr id="48" name="image4.png" descr="image4.png"/>
          <p:cNvPicPr>
            <a:picLocks noChangeAspect="1"/>
          </p:cNvPicPr>
          <p:nvPr/>
        </p:nvPicPr>
        <p:blipFill>
          <a:blip r:embed="rId2">
            <a:extLst/>
          </a:blip>
          <a:stretch>
            <a:fillRect/>
          </a:stretch>
        </p:blipFill>
        <p:spPr>
          <a:xfrm>
            <a:off x="0" y="0"/>
            <a:ext cx="9144000" cy="1252728"/>
          </a:xfrm>
          <a:prstGeom prst="rect">
            <a:avLst/>
          </a:prstGeom>
          <a:ln w="12700">
            <a:miter lim="400000"/>
          </a:ln>
        </p:spPr>
      </p:pic>
      <p:sp>
        <p:nvSpPr>
          <p:cNvPr id="49" name="Slide Number"/>
          <p:cNvSpPr>
            <a:spLocks noGrp="1"/>
          </p:cNvSpPr>
          <p:nvPr>
            <p:ph type="sldNum" sz="quarter" idx="2"/>
          </p:nvPr>
        </p:nvSpPr>
        <p:spPr>
          <a:prstGeom prst="rect">
            <a:avLst/>
          </a:prstGeom>
        </p:spPr>
        <p:txBody>
          <a:bodyPr/>
          <a:lstStyle/>
          <a:p>
            <a:fld id="{86CB4B4D-7CA3-9044-876B-883B54F8677D}" type="slidenum">
              <a:rPr>
                <a:latin typeface="Calibri"/>
              </a:rPr>
              <a:pPr/>
              <a:t>‹#›</a:t>
            </a:fld>
            <a:endParaRPr>
              <a:latin typeface="Calibri"/>
            </a:endParaRPr>
          </a:p>
        </p:txBody>
      </p:sp>
      <p:sp>
        <p:nvSpPr>
          <p:cNvPr id="50" name="Title Text"/>
          <p:cNvSpPr>
            <a:spLocks noGrp="1"/>
          </p:cNvSpPr>
          <p:nvPr>
            <p:ph type="title"/>
          </p:nvPr>
        </p:nvSpPr>
        <p:spPr>
          <a:prstGeom prst="rect">
            <a:avLst/>
          </a:prstGeom>
        </p:spPr>
        <p:txBody>
          <a:bodyPr/>
          <a:lstStyle/>
          <a:p>
            <a:r>
              <a:t>Title Text</a:t>
            </a:r>
          </a:p>
        </p:txBody>
      </p:sp>
      <p:sp>
        <p:nvSpPr>
          <p:cNvPr id="51" name="Body Level One…"/>
          <p:cNvSpPr>
            <a:spLocks noGrp="1"/>
          </p:cNvSpPr>
          <p:nvPr>
            <p:ph type="body" sz="half" idx="1"/>
          </p:nvPr>
        </p:nvSpPr>
        <p:spPr>
          <a:xfrm>
            <a:off x="457412" y="1243584"/>
            <a:ext cx="3013075" cy="561441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54" name="Group"/>
          <p:cNvGrpSpPr/>
          <p:nvPr/>
        </p:nvGrpSpPr>
        <p:grpSpPr>
          <a:xfrm>
            <a:off x="-6326" y="837117"/>
            <a:ext cx="9144003" cy="409090"/>
            <a:chOff x="0" y="0"/>
            <a:chExt cx="9144000" cy="409089"/>
          </a:xfrm>
        </p:grpSpPr>
        <p:sp>
          <p:nvSpPr>
            <p:cNvPr id="52" name="Rectangle"/>
            <p:cNvSpPr/>
            <p:nvPr/>
          </p:nvSpPr>
          <p:spPr>
            <a:xfrm>
              <a:off x="0" y="181928"/>
              <a:ext cx="7854512" cy="22617"/>
            </a:xfrm>
            <a:prstGeom prst="rect">
              <a:avLst/>
            </a:prstGeom>
            <a:gradFill flip="none" rotWithShape="1">
              <a:gsLst>
                <a:gs pos="0">
                  <a:srgbClr val="000000"/>
                </a:gs>
                <a:gs pos="77829">
                  <a:srgbClr val="D3D3D4"/>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defTabSz="456506">
                <a:defRPr sz="1800">
                  <a:solidFill>
                    <a:srgbClr val="000000"/>
                  </a:solidFill>
                  <a:latin typeface="Arial"/>
                  <a:ea typeface="Arial"/>
                  <a:cs typeface="Arial"/>
                  <a:sym typeface="Arial"/>
                </a:defRPr>
              </a:pPr>
              <a:endParaRPr>
                <a:solidFill>
                  <a:srgbClr val="000000"/>
                </a:solidFill>
                <a:latin typeface="Arial"/>
                <a:ea typeface="Arial"/>
                <a:cs typeface="Arial"/>
                <a:sym typeface="Arial"/>
              </a:endParaRPr>
            </a:p>
          </p:txBody>
        </p:sp>
        <p:pic>
          <p:nvPicPr>
            <p:cNvPr id="53" name="ldmx_logo.key copy 2.pdf" descr="ldmx_logo.key copy 2.pdf"/>
            <p:cNvPicPr>
              <a:picLocks noChangeAspect="1"/>
            </p:cNvPicPr>
            <p:nvPr/>
          </p:nvPicPr>
          <p:blipFill>
            <a:blip r:embed="rId3">
              <a:extLst/>
            </a:blip>
            <a:stretch>
              <a:fillRect/>
            </a:stretch>
          </p:blipFill>
          <p:spPr>
            <a:xfrm>
              <a:off x="7854512" y="0"/>
              <a:ext cx="1289489" cy="409090"/>
            </a:xfrm>
            <a:prstGeom prst="rect">
              <a:avLst/>
            </a:prstGeom>
            <a:ln w="12700" cap="flat">
              <a:noFill/>
              <a:miter lim="400000"/>
            </a:ln>
            <a:effectLst/>
          </p:spPr>
        </p:pic>
      </p:grpSp>
    </p:spTree>
  </p:cSld>
  <p:clrMapOvr>
    <a:masterClrMapping/>
  </p:clrMapOvr>
  <p:transition xmlns:p14="http://schemas.microsoft.com/office/powerpoint/2010/mai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17F58983-477D-9C41-B26B-9C27EFB97F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767772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FC3FB11F-8221-E349-B7C2-D47D60A7C39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1643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7" y="25410"/>
            <a:ext cx="7430164" cy="883312"/>
          </a:xfrm>
        </p:spPr>
        <p:txBody>
          <a:bodyPr/>
          <a:lstStyle/>
          <a:p>
            <a:r>
              <a:rPr lang="en-US" smtClean="0"/>
              <a:t>Click to edit Master title style</a:t>
            </a:r>
            <a:endParaRPr lang="en-US"/>
          </a:p>
        </p:txBody>
      </p:sp>
      <p:sp>
        <p:nvSpPr>
          <p:cNvPr id="6" name="Text Placeholder 3"/>
          <p:cNvSpPr>
            <a:spLocks noGrp="1"/>
          </p:cNvSpPr>
          <p:nvPr>
            <p:ph type="body" sz="half" idx="11"/>
          </p:nvPr>
        </p:nvSpPr>
        <p:spPr>
          <a:xfrm>
            <a:off x="251520" y="1052746"/>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1D23728E-E23C-834E-8B2A-9403C16381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74367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784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2" y="1143000"/>
            <a:ext cx="3784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0E3E84C8-2A51-F74C-A13F-9B539EF5E6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211794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57"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57"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FF38C644-ED6B-AC40-B599-E1741C8F5F1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17313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64B64D84-A3F6-0F4B-883C-24BE1A545F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256302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94D7E58B-22A2-5248-96BB-B34A3C6494F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54989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2654"/>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8" y="273075"/>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4709"/>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15ADA97B-2E86-A147-8355-7E343E5492C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778908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817" y="53677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7DEDD495-CE0B-EC49-A9B3-5972DEE5BFB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4181405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679565B2-3BEC-4D47-A647-51D5A65823B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033096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57150"/>
            <a:ext cx="1943100" cy="6343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57150"/>
            <a:ext cx="5626100" cy="6343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F396F7C7-328C-C74B-B107-F954FBDB974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815715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82905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01454F5E-262D-D541-BEB9-DA21E8BB788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54901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7" y="25410"/>
            <a:ext cx="7430164" cy="883312"/>
          </a:xfrm>
        </p:spPr>
        <p:txBody>
          <a:bodyPr/>
          <a:lstStyle/>
          <a:p>
            <a:r>
              <a:rPr lang="en-US" smtClean="0"/>
              <a:t>Click to edit Master title style</a:t>
            </a:r>
            <a:endParaRPr lang="en-US"/>
          </a:p>
        </p:txBody>
      </p:sp>
      <p:sp>
        <p:nvSpPr>
          <p:cNvPr id="4" name="Text Placeholder 3"/>
          <p:cNvSpPr>
            <a:spLocks noGrp="1"/>
          </p:cNvSpPr>
          <p:nvPr>
            <p:ph type="body" sz="half" idx="2"/>
          </p:nvPr>
        </p:nvSpPr>
        <p:spPr>
          <a:xfrm>
            <a:off x="4970815" y="1052746"/>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829050"/>
            <a:ext cx="77724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ACF9A8EE-7CD6-A44B-99DF-E9546F7D8F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1077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68454" y="57150"/>
            <a:ext cx="6254749" cy="742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784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3602" y="1143000"/>
            <a:ext cx="37846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3602" y="3829050"/>
            <a:ext cx="37846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Arial"/>
              </a:rPr>
              <a:t>J. Incandela - INSTR99 - Hamamatsu-City - Japan Nov.15,1999			slide </a:t>
            </a:r>
            <a:fld id="{6F79185B-9B82-A34C-BC2A-A5DF99E4E7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319055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89637828"/>
      </p:ext>
    </p:extLst>
  </p:cSld>
  <p:clrMapOvr>
    <a:masterClrMapping/>
  </p:clrMapOvr>
  <p:timing>
    <p:tnLst>
      <p:par>
        <p:cTn xmlns:p14="http://schemas.microsoft.com/office/powerpoint/2010/mai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627080324"/>
      </p:ext>
    </p:extLst>
  </p:cSld>
  <p:clrMapOvr>
    <a:masterClrMapping/>
  </p:clrMapOvr>
  <p:timing>
    <p:tnLst>
      <p:par>
        <p:cTn xmlns:p14="http://schemas.microsoft.com/office/powerpoint/2010/mai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160"/>
            <a:ext cx="4024278"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160"/>
            <a:ext cx="4024278"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819763"/>
      </p:ext>
    </p:extLst>
  </p:cSld>
  <p:clrMapOvr>
    <a:masterClrMapping/>
  </p:clrMapOvr>
  <p:timing>
    <p:tnLst>
      <p:par>
        <p:cTn xmlns:p14="http://schemas.microsoft.com/office/powerpoint/2010/mai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5"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9"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1483131"/>
      </p:ext>
    </p:extLst>
  </p:cSld>
  <p:clrMapOvr>
    <a:masterClrMapping/>
  </p:clrMapOvr>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153"/>
            <a:ext cx="4024278" cy="5542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5"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112992"/>
      </p:ext>
    </p:extLst>
  </p:cSld>
  <p:clrMapOvr>
    <a:masterClrMapping/>
  </p:clrMapOvr>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153"/>
            <a:ext cx="4024278" cy="55424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9"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6665419"/>
      </p:ext>
    </p:extLst>
  </p:cSld>
  <p:clrMapOvr>
    <a:masterClrMapping/>
  </p:clrMapOvr>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8267320"/>
      </p:ext>
    </p:extLst>
  </p:cSld>
  <p:clrMapOvr>
    <a:masterClrMapping/>
  </p:clrMapOvr>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411"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29360"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540005"/>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7" y="25410"/>
            <a:ext cx="7430164" cy="883312"/>
          </a:xfrm>
        </p:spPr>
        <p:txBody>
          <a:bodyPr/>
          <a:lstStyle/>
          <a:p>
            <a:r>
              <a:rPr lang="en-US" smtClean="0"/>
              <a:t>Click to edit Master title style</a:t>
            </a:r>
            <a:endParaRPr lang="en-US"/>
          </a:p>
        </p:txBody>
      </p:sp>
      <p:sp>
        <p:nvSpPr>
          <p:cNvPr id="4" name="Text Placeholder 3"/>
          <p:cNvSpPr>
            <a:spLocks noGrp="1"/>
          </p:cNvSpPr>
          <p:nvPr>
            <p:ph type="body" sz="half" idx="2"/>
          </p:nvPr>
        </p:nvSpPr>
        <p:spPr>
          <a:xfrm>
            <a:off x="4704939" y="1030027"/>
            <a:ext cx="4320480" cy="5602287"/>
          </a:xfrm>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228600" y="1034766"/>
            <a:ext cx="4343400" cy="5562601"/>
          </a:xfrm>
        </p:spPr>
        <p:txBody>
          <a:bodyPr/>
          <a:lstStyle>
            <a:lvl1pPr marL="91258" indent="-182517">
              <a:defRPr sz="2000">
                <a:latin typeface="Arial" pitchFamily="34" charset="0"/>
                <a:cs typeface="Arial" pitchFamily="34" charset="0"/>
              </a:defRPr>
            </a:lvl1pPr>
            <a:lvl2pPr marL="547550" indent="-182517">
              <a:defRPr sz="1800">
                <a:latin typeface="Arial" pitchFamily="34" charset="0"/>
                <a:cs typeface="Arial" pitchFamily="34" charset="0"/>
              </a:defRPr>
            </a:lvl2pPr>
            <a:lvl3pPr marL="821327" indent="-182517">
              <a:defRPr sz="1600">
                <a:latin typeface="Arial" pitchFamily="34" charset="0"/>
                <a:cs typeface="Arial" pitchFamily="34" charset="0"/>
              </a:defRPr>
            </a:lvl3pPr>
            <a:lvl4pPr marL="1095100" indent="-182517">
              <a:defRPr sz="1400">
                <a:latin typeface="Arial" pitchFamily="34" charset="0"/>
                <a:cs typeface="Arial" pitchFamily="34" charset="0"/>
              </a:defRPr>
            </a:lvl4pPr>
            <a:lvl5pPr marL="1368877" indent="-182517">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521"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76433"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166433"/>
      </p:ext>
    </p:extLst>
  </p:cSld>
  <p:clrMapOvr>
    <a:masterClrMapping/>
  </p:clrMapOvr>
  <p:timing>
    <p:tnLst>
      <p:par>
        <p:cTn xmlns:p14="http://schemas.microsoft.com/office/powerpoint/2010/mai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785405023"/>
      </p:ext>
    </p:extLst>
  </p:cSld>
  <p:clrMapOvr>
    <a:masterClrMapping/>
  </p:clrMapOvr>
  <p:timing>
    <p:tnLst>
      <p:par>
        <p:cTn xmlns:p14="http://schemas.microsoft.com/office/powerpoint/2010/mai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312516299"/>
      </p:ext>
    </p:extLst>
  </p:cSld>
  <p:clrMapOvr>
    <a:masterClrMapping/>
  </p:clrMapOvr>
  <p:timing>
    <p:tnLst>
      <p:par>
        <p:cTn xmlns:p14="http://schemas.microsoft.com/office/powerpoint/2010/mai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047910113"/>
      </p:ext>
    </p:extLst>
  </p:cSld>
  <p:clrMapOvr>
    <a:masterClrMapping/>
  </p:clrMapOvr>
  <p:timing>
    <p:tnLst>
      <p:par>
        <p:cTn xmlns:p14="http://schemas.microsoft.com/office/powerpoint/2010/mai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472104137"/>
      </p:ext>
    </p:extLst>
  </p:cSld>
  <p:clrMapOvr>
    <a:masterClrMapping/>
  </p:clrMapOvr>
  <p:timing>
    <p:tnLst>
      <p:par>
        <p:cTn xmlns:p14="http://schemas.microsoft.com/office/powerpoint/2010/mai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160"/>
            <a:ext cx="4024278"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160"/>
            <a:ext cx="4024278" cy="5531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1611008"/>
      </p:ext>
    </p:extLst>
  </p:cSld>
  <p:clrMapOvr>
    <a:masterClrMapping/>
  </p:clrMapOvr>
  <p:timing>
    <p:tnLst>
      <p:par>
        <p:cTn xmlns:p14="http://schemas.microsoft.com/office/powerpoint/2010/mai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5"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9"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2151582"/>
      </p:ext>
    </p:extLst>
  </p:cSld>
  <p:clrMapOvr>
    <a:masterClrMapping/>
  </p:clrMapOvr>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153"/>
            <a:ext cx="4024278" cy="5542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73165"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6067429"/>
      </p:ext>
    </p:extLst>
  </p:cSld>
  <p:clrMapOvr>
    <a:masterClrMapping/>
  </p:clrMapOvr>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3" y="976153"/>
            <a:ext cx="4024278" cy="55424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628849" y="976575"/>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2"/>
          <p:cNvSpPr>
            <a:spLocks noGrp="1"/>
          </p:cNvSpPr>
          <p:nvPr>
            <p:ph idx="15"/>
          </p:nvPr>
        </p:nvSpPr>
        <p:spPr>
          <a:xfrm>
            <a:off x="4644819" y="3821472"/>
            <a:ext cx="4024278" cy="26975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0029877"/>
      </p:ext>
    </p:extLst>
  </p:cSld>
  <p:clrMapOvr>
    <a:masterClrMapping/>
  </p:clrMapOvr>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144952"/>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7" y="25410"/>
            <a:ext cx="7430164" cy="883312"/>
          </a:xfrm>
        </p:spPr>
        <p:txBody>
          <a:bodyPr/>
          <a:lstStyle/>
          <a:p>
            <a:r>
              <a:rPr lang="en-US" smtClean="0"/>
              <a:t>Click to edit Master title style</a:t>
            </a:r>
            <a:endParaRPr lang="en-US"/>
          </a:p>
        </p:txBody>
      </p:sp>
      <p:sp>
        <p:nvSpPr>
          <p:cNvPr id="6" name="Text Placeholder 3"/>
          <p:cNvSpPr>
            <a:spLocks noGrp="1"/>
          </p:cNvSpPr>
          <p:nvPr>
            <p:ph type="body" sz="half" idx="11"/>
          </p:nvPr>
        </p:nvSpPr>
        <p:spPr>
          <a:xfrm>
            <a:off x="251520" y="1067091"/>
            <a:ext cx="4244280" cy="5602287"/>
          </a:xfrm>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067088"/>
            <a:ext cx="4343400" cy="5562601"/>
          </a:xfrm>
        </p:spPr>
        <p:txBody>
          <a:bodyPr/>
          <a:lstStyle>
            <a:lvl1pPr marL="91258" indent="-182517">
              <a:defRPr sz="2000">
                <a:latin typeface="Arial" pitchFamily="34" charset="0"/>
                <a:cs typeface="Arial" pitchFamily="34" charset="0"/>
              </a:defRPr>
            </a:lvl1pPr>
            <a:lvl2pPr marL="547550" indent="-182517">
              <a:defRPr sz="1800">
                <a:latin typeface="Arial" pitchFamily="34" charset="0"/>
                <a:cs typeface="Arial" pitchFamily="34" charset="0"/>
              </a:defRPr>
            </a:lvl2pPr>
            <a:lvl3pPr marL="821327" indent="-182517">
              <a:defRPr sz="1600">
                <a:latin typeface="Arial" pitchFamily="34" charset="0"/>
                <a:cs typeface="Arial" pitchFamily="34" charset="0"/>
              </a:defRPr>
            </a:lvl3pPr>
            <a:lvl4pPr marL="1095100" indent="-182517">
              <a:defRPr sz="1400">
                <a:latin typeface="Arial" pitchFamily="34" charset="0"/>
                <a:cs typeface="Arial" pitchFamily="34" charset="0"/>
              </a:defRPr>
            </a:lvl4pPr>
            <a:lvl5pPr marL="1368877" indent="-182517">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411"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492" y="3794606"/>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29360" y="976154"/>
            <a:ext cx="4013783"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816308"/>
      </p:ext>
    </p:extLst>
  </p:cSld>
  <p:clrMapOvr>
    <a:masterClrMapping/>
  </p:clrMapOvr>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976154"/>
            <a:ext cx="8229600"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
        <p:nvSpPr>
          <p:cNvPr id="7" name="Content Placeholder 2"/>
          <p:cNvSpPr>
            <a:spLocks noGrp="1"/>
          </p:cNvSpPr>
          <p:nvPr>
            <p:ph idx="13"/>
          </p:nvPr>
        </p:nvSpPr>
        <p:spPr>
          <a:xfrm>
            <a:off x="439521"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2"/>
          <p:cNvSpPr>
            <a:spLocks noGrp="1"/>
          </p:cNvSpPr>
          <p:nvPr>
            <p:ph idx="14"/>
          </p:nvPr>
        </p:nvSpPr>
        <p:spPr>
          <a:xfrm>
            <a:off x="4676433" y="3794606"/>
            <a:ext cx="4010501" cy="2666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294508"/>
      </p:ext>
    </p:extLst>
  </p:cSld>
  <p:clrMapOvr>
    <a:masterClrMapping/>
  </p:clrMapOvr>
  <p:timing>
    <p:tnLst>
      <p:par>
        <p:cTn xmlns:p14="http://schemas.microsoft.com/office/powerpoint/2010/mai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13283237"/>
      </p:ext>
    </p:extLst>
  </p:cSld>
  <p:clrMapOvr>
    <a:masterClrMapping/>
  </p:clrMapOvr>
  <p:timing>
    <p:tnLst>
      <p:par>
        <p:cTn xmlns:p14="http://schemas.microsoft.com/office/powerpoint/2010/mai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white">
                    <a:lumMod val="65000"/>
                  </a:prstClr>
                </a:solidFill>
                <a:latin typeface="Calibri"/>
              </a:rPr>
              <a:t>J. Incandela - UCSB Broida@50 - 28 April 2018</a:t>
            </a:r>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0C3CF2DD-F7EA-9743-8A11-0762FA5CE0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385174845"/>
      </p:ext>
    </p:extLst>
  </p:cSld>
  <p:clrMapOvr>
    <a:masterClrMapping/>
  </p:clrMapOvr>
  <p:timing>
    <p:tnLst>
      <p:par>
        <p:cTn xmlns:p14="http://schemas.microsoft.com/office/powerpoint/2010/mai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86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7F7F7F"/>
                </a:solidFill>
              </a:defRPr>
            </a:lvl1pPr>
          </a:lstStyle>
          <a:p>
            <a:fld id="{1AD93096-5B34-4342-9326-69289CEAE4C2}"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83045359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rgbClr val="7F7F7F"/>
                </a:solidFill>
              </a:defRPr>
            </a:lvl1pPr>
          </a:lstStyle>
          <a:p>
            <a:fld id="{1AD93096-5B34-4342-9326-69289CEAE4C2}" type="slidenum">
              <a:rPr lang="en-US" smtClean="0">
                <a:latin typeface="Corbel"/>
              </a:rPr>
              <a:pPr/>
              <a:t>‹#›</a:t>
            </a:fld>
            <a:endParaRPr lang="en-US">
              <a:latin typeface="Corbe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368185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5778158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9900" y="66607"/>
            <a:ext cx="8670514" cy="64017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49221"/>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88990"/>
            <a:ext cx="4040188" cy="48266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049221"/>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9" y="1688990"/>
            <a:ext cx="4041775" cy="48266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8/26/16</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white">
                    <a:lumMod val="65000"/>
                  </a:prstClr>
                </a:solidFill>
                <a:latin typeface="Calibri"/>
              </a:rPr>
              <a:t>Joe Incandela (UCSB) - SSI16 - August, 26 2016</a:t>
            </a:r>
            <a:endParaRPr lang="en-US">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0F996142-01AB-2145-B0DB-7C2CA898B16F}"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0315082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457200" y="0"/>
            <a:ext cx="822960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13837" y="25217"/>
            <a:ext cx="7430164" cy="883507"/>
          </a:xfrm>
        </p:spPr>
        <p:txBody>
          <a:bodyPr/>
          <a:lstStyle/>
          <a:p>
            <a:r>
              <a:rPr lang="en-US" dirty="0" smtClean="0"/>
              <a:t>Click to edit Master title style</a:t>
            </a:r>
            <a:endParaRPr lang="en-US" dirty="0"/>
          </a:p>
        </p:txBody>
      </p:sp>
      <p:sp>
        <p:nvSpPr>
          <p:cNvPr id="3" name="Content Placeholder 2"/>
          <p:cNvSpPr>
            <a:spLocks noGrp="1"/>
          </p:cNvSpPr>
          <p:nvPr>
            <p:ph sz="quarter" idx="1"/>
          </p:nvPr>
        </p:nvSpPr>
        <p:spPr>
          <a:xfrm>
            <a:off x="251732" y="981156"/>
            <a:ext cx="8773899" cy="279026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251541" y="3905886"/>
            <a:ext cx="8773591"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514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116" y="25840"/>
            <a:ext cx="8043863" cy="657225"/>
          </a:xfrm>
        </p:spPr>
        <p:txBody>
          <a:bodyPr/>
          <a:lstStyle>
            <a:lvl1pPr>
              <a:defRPr>
                <a:effectLst>
                  <a:reflection blurRad="6350" stA="33000" endA="300" endPos="200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31"/>
            <a:ext cx="4038600" cy="56022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31"/>
            <a:ext cx="4038600" cy="56022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2AC53DF-4216-466D-99A7-94400E6C2A25}" type="slidenum">
              <a:rPr lang="en-US" smtClean="0"/>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2938" y="25931"/>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4"/>
          </p:nvPr>
        </p:nvSpPr>
        <p:spPr/>
        <p:txBody>
          <a:bodyPr/>
          <a:lstStyle>
            <a:lvl1pPr>
              <a:defRPr/>
            </a:lvl1pPr>
          </a:lstStyle>
          <a:p>
            <a:pPr>
              <a:defRPr/>
            </a:pPr>
            <a:fld id="{5718187E-8110-4DC3-B74C-39AD19317EC5}"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95400"/>
            <a:ext cx="4343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343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77000"/>
            <a:ext cx="3733800" cy="381000"/>
          </a:xfrm>
          <a:prstGeom prst="rect">
            <a:avLst/>
          </a:prstGeom>
        </p:spPr>
        <p:txBody>
          <a:bodyPr/>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048000" y="6477000"/>
            <a:ext cx="4953000" cy="381000"/>
          </a:xfrm>
          <a:prstGeom prst="rect">
            <a:avLst/>
          </a:prstGeom>
        </p:spPr>
        <p:txBody>
          <a:bodyPr/>
          <a:lstStyle>
            <a:lvl1pPr>
              <a:defRPr/>
            </a:lvl1p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 Incandela (UCSB): Oxford University Seminar; March 22, 2008                                                                                     </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lvl1pPr>
              <a:defRPr/>
            </a:lvl1pPr>
          </a:lstStyle>
          <a:p>
            <a:fld id="{8833A992-3767-CA43-ADC4-F1543F532D73}" type="slidenum">
              <a:rPr lang="en-US">
                <a:latin typeface="Corbel"/>
              </a: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533400" y="6558481"/>
            <a:ext cx="1066800" cy="206375"/>
          </a:xfrm>
          <a:prstGeom prst="rect">
            <a:avLst/>
          </a:prstGeom>
        </p:spPr>
        <p:txBody>
          <a:bodyPr/>
          <a:lstStyle>
            <a:lvl1pPr>
              <a:defRPr smtClean="0"/>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Footer Placeholder 4"/>
          <p:cNvSpPr>
            <a:spLocks noGrp="1"/>
          </p:cNvSpPr>
          <p:nvPr>
            <p:ph type="ftr" sz="quarter" idx="11"/>
          </p:nvPr>
        </p:nvSpPr>
        <p:spPr>
          <a:xfrm>
            <a:off x="2514600" y="6553200"/>
            <a:ext cx="4191000" cy="228600"/>
          </a:xfrm>
          <a:prstGeom prst="rect">
            <a:avLst/>
          </a:prstGeom>
        </p:spPr>
        <p:txBody>
          <a:bodyPr/>
          <a:lstStyle>
            <a:lvl1pPr>
              <a:defRPr/>
            </a:lvl1p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 Incandela (UCSB): Oxford University Seminar; March 22, 2008                                                                                     </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lvl1pPr>
              <a:defRPr smtClean="0"/>
            </a:lvl1pPr>
          </a:lstStyle>
          <a:p>
            <a:fld id="{7C86E200-EFA5-114C-93CD-0ADECC3D4B90}" type="slidenum">
              <a:rPr lang="en-US">
                <a:latin typeface="Corbel"/>
              </a: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8"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8"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63353" y="6356808"/>
            <a:ext cx="2085975" cy="365125"/>
          </a:xfrm>
          <a:prstGeom prst="rect">
            <a:avLst/>
          </a:prstGeom>
        </p:spPr>
        <p:txBody>
          <a:bodyPr/>
          <a:lstStyle/>
          <a:p>
            <a:pPr defTabSz="912813" fontAlgn="base">
              <a:spcBef>
                <a:spcPct val="0"/>
              </a:spcBef>
              <a:spcAft>
                <a:spcPct val="0"/>
              </a:spcAft>
            </a:pPr>
            <a:endParaRPr lang="en-US" sz="2400" dirty="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659198" y="6401258"/>
            <a:ext cx="3684235" cy="32067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 Incandela (UCSB): Oxford University Seminar; March 22, 2008                                                                                     </a:t>
            </a:r>
            <a:endParaRPr lang="en-US" sz="2400" dirty="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33D6E5A2-EC83-451F-A719-9AC1370DD5CF}" type="slidenum">
              <a:rPr lang="en-US" smtClean="0">
                <a:latin typeface="Corbel"/>
              </a:rPr>
              <a:pPr/>
              <a:t>‹#›</a:t>
            </a:fld>
            <a:endParaRPr lang="en-US" dirty="0">
              <a:latin typeface="Corbe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1070000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6" name="Shape 25"/>
          <p:cNvSpPr>
            <a:spLocks/>
          </p:cNvSpPr>
          <p:nvPr/>
        </p:nvSpPr>
        <p:spPr bwMode="auto">
          <a:xfrm>
            <a:off x="533401"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17" name="Footer Placeholder 16"/>
          <p:cNvSpPr>
            <a:spLocks noGrp="1"/>
          </p:cNvSpPr>
          <p:nvPr>
            <p:ph type="ftr" sz="quarter" idx="11"/>
          </p:nvPr>
        </p:nvSpPr>
        <p:spPr>
          <a:xfrm rot="16200000">
            <a:off x="-2103433" y="4389668"/>
            <a:ext cx="4571998" cy="365125"/>
          </a:xfrm>
          <a:prstGeom prst="rect">
            <a:avLst/>
          </a:prstGeom>
        </p:spPr>
        <p:txBody>
          <a:bodyPr/>
          <a:lstStyle>
            <a:lvl1pPr>
              <a:defRPr>
                <a:solidFill>
                  <a:srgbClr val="FF0000"/>
                </a:solidFill>
              </a:defRPr>
            </a:lvl1pPr>
          </a:lstStyle>
          <a:p>
            <a:pPr algn="r" defTabSz="912813" fontAlgn="base">
              <a:spcBef>
                <a:spcPct val="0"/>
              </a:spcBef>
              <a:spcAft>
                <a:spcPct val="0"/>
              </a:spcAft>
            </a:pPr>
            <a:r>
              <a:rPr lang="en-US" sz="2400" smtClean="0">
                <a:latin typeface="Corbel"/>
                <a:ea typeface="ＭＳ Ｐゴシック" pitchFamily="84" charset="-128"/>
                <a:cs typeface="ＭＳ Ｐゴシック" pitchFamily="84" charset="-128"/>
              </a:rPr>
              <a:t>J. Incandela (UCSB): Oxford University Seminar; March 22, 2008                                                                                     </a:t>
            </a:r>
            <a:endParaRPr lang="en-US" sz="2400" dirty="0">
              <a:latin typeface="Corbel"/>
              <a:ea typeface="ＭＳ Ｐゴシック" pitchFamily="84" charset="-128"/>
              <a:cs typeface="ＭＳ Ｐゴシック" pitchFamily="84" charset="-128"/>
            </a:endParaRPr>
          </a:p>
        </p:txBody>
      </p:sp>
      <p:sp>
        <p:nvSpPr>
          <p:cNvPr id="29" name="Slide Number Placeholder 28"/>
          <p:cNvSpPr>
            <a:spLocks noGrp="1"/>
          </p:cNvSpPr>
          <p:nvPr>
            <p:ph type="sldNum" sz="quarter" idx="12"/>
          </p:nvPr>
        </p:nvSpPr>
        <p:spPr>
          <a:xfrm>
            <a:off x="8686800" y="2"/>
            <a:ext cx="457200" cy="304800"/>
          </a:xfrm>
        </p:spPr>
        <p:txBody>
          <a:bodyPr/>
          <a:lstStyle>
            <a:lvl1pPr algn="r">
              <a:defRPr sz="1100">
                <a:solidFill>
                  <a:srgbClr val="C00000"/>
                </a:solidFill>
              </a:defRPr>
            </a:lvl1pPr>
          </a:lstStyle>
          <a:p>
            <a:fld id="{72AC53DF-4216-466D-99A7-94400E6C2A25}" type="slidenum">
              <a:rPr lang="en-US" smtClean="0">
                <a:latin typeface="Corbel"/>
              </a:rPr>
              <a:pPr/>
              <a:t>‹#›</a:t>
            </a:fld>
            <a:endParaRPr lang="en-US" dirty="0">
              <a:latin typeface="Corbel"/>
            </a:endParaRPr>
          </a:p>
        </p:txBody>
      </p:sp>
      <p:sp>
        <p:nvSpPr>
          <p:cNvPr id="9" name="Subtitle 8"/>
          <p:cNvSpPr>
            <a:spLocks noGrp="1"/>
          </p:cNvSpPr>
          <p:nvPr>
            <p:ph type="subTitle" idx="1"/>
          </p:nvPr>
        </p:nvSpPr>
        <p:spPr>
          <a:xfrm>
            <a:off x="4876898" y="609600"/>
            <a:ext cx="3848419" cy="457200"/>
          </a:xfrm>
        </p:spPr>
        <p:txBody>
          <a:bodyPr tIns="0"/>
          <a:lstStyle>
            <a:lvl1pPr marL="0" indent="0" algn="r">
              <a:spcBef>
                <a:spcPts val="0"/>
              </a:spcBef>
              <a:buNone/>
              <a:defRPr sz="2000">
                <a:solidFill>
                  <a:schemeClr val="tx1"/>
                </a:solidFill>
              </a:defRPr>
            </a:lvl1pPr>
            <a:lvl2pPr marL="456927" indent="0" algn="ctr">
              <a:buNone/>
            </a:lvl2pPr>
            <a:lvl3pPr marL="913857" indent="0" algn="ctr">
              <a:buNone/>
            </a:lvl3pPr>
            <a:lvl4pPr marL="1370789" indent="0" algn="ctr">
              <a:buNone/>
            </a:lvl4pPr>
            <a:lvl5pPr marL="1827718" indent="0" algn="ctr">
              <a:buNone/>
            </a:lvl5pPr>
            <a:lvl6pPr marL="2284647" indent="0" algn="ctr">
              <a:buNone/>
            </a:lvl6pPr>
            <a:lvl7pPr marL="2741578" indent="0" algn="ctr">
              <a:buNone/>
            </a:lvl7pPr>
            <a:lvl8pPr marL="3198504" indent="0" algn="ctr">
              <a:buNone/>
            </a:lvl8pPr>
            <a:lvl9pPr marL="3655436" indent="0" algn="ctr">
              <a:buNone/>
            </a:lvl9pPr>
          </a:lstStyle>
          <a:p>
            <a:r>
              <a:rPr lang="en-US" dirty="0" smtClean="0"/>
              <a:t>Click to edit Master subtitle style</a:t>
            </a:r>
            <a:endParaRPr lang="en-US" dirty="0"/>
          </a:p>
        </p:txBody>
      </p:sp>
      <p:sp>
        <p:nvSpPr>
          <p:cNvPr id="47" name="Rectangle 46"/>
          <p:cNvSpPr/>
          <p:nvPr userDrawn="1"/>
        </p:nvSpPr>
        <p:spPr>
          <a:xfrm>
            <a:off x="0" y="533400"/>
            <a:ext cx="381000" cy="1752600"/>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87" tIns="45693" rIns="91387" bIns="45693" anchor="ctr"/>
          <a:lstStyle/>
          <a:p>
            <a:pPr algn="ctr" defTabSz="914400"/>
            <a:endParaRPr lang="en-US">
              <a:solidFill>
                <a:prstClr val="white"/>
              </a:solidFill>
              <a:latin typeface="Corbel"/>
            </a:endParaRPr>
          </a:p>
        </p:txBody>
      </p:sp>
      <p:grpSp>
        <p:nvGrpSpPr>
          <p:cNvPr id="2" name="Group 10"/>
          <p:cNvGrpSpPr>
            <a:grpSpLocks/>
          </p:cNvGrpSpPr>
          <p:nvPr userDrawn="1"/>
        </p:nvGrpSpPr>
        <p:grpSpPr bwMode="auto">
          <a:xfrm>
            <a:off x="76308" y="762001"/>
            <a:ext cx="267995" cy="1447800"/>
            <a:chOff x="2251" y="878"/>
            <a:chExt cx="1068" cy="2292"/>
          </a:xfrm>
        </p:grpSpPr>
        <p:pic>
          <p:nvPicPr>
            <p:cNvPr id="49" name="Picture 11" descr="gremlina1"/>
            <p:cNvPicPr>
              <a:picLocks noChangeAspect="1" noChangeArrowheads="1"/>
            </p:cNvPicPr>
            <p:nvPr/>
          </p:nvPicPr>
          <p:blipFill>
            <a:blip r:embed="rId2" cstate="print"/>
            <a:srcRect/>
            <a:stretch>
              <a:fillRect/>
            </a:stretch>
          </p:blipFill>
          <p:spPr bwMode="auto">
            <a:xfrm>
              <a:off x="2256" y="2496"/>
              <a:ext cx="902" cy="674"/>
            </a:xfrm>
            <a:prstGeom prst="rect">
              <a:avLst/>
            </a:prstGeom>
            <a:noFill/>
          </p:spPr>
        </p:pic>
        <p:pic>
          <p:nvPicPr>
            <p:cNvPr id="50" name="Picture 12" descr="gremlina"/>
            <p:cNvPicPr>
              <a:picLocks noChangeAspect="1" noChangeArrowheads="1"/>
            </p:cNvPicPr>
            <p:nvPr/>
          </p:nvPicPr>
          <p:blipFill>
            <a:blip r:embed="rId3" cstate="print"/>
            <a:srcRect/>
            <a:stretch>
              <a:fillRect/>
            </a:stretch>
          </p:blipFill>
          <p:spPr bwMode="auto">
            <a:xfrm>
              <a:off x="2251" y="878"/>
              <a:ext cx="911" cy="674"/>
            </a:xfrm>
            <a:prstGeom prst="rect">
              <a:avLst/>
            </a:prstGeom>
            <a:noFill/>
          </p:spPr>
        </p:pic>
        <p:pic>
          <p:nvPicPr>
            <p:cNvPr id="51" name="Picture 13" descr="gremlin"/>
            <p:cNvPicPr>
              <a:picLocks noChangeAspect="1" noChangeArrowheads="1"/>
            </p:cNvPicPr>
            <p:nvPr/>
          </p:nvPicPr>
          <p:blipFill>
            <a:blip r:embed="rId4" cstate="print"/>
            <a:srcRect/>
            <a:stretch>
              <a:fillRect/>
            </a:stretch>
          </p:blipFill>
          <p:spPr bwMode="auto">
            <a:xfrm>
              <a:off x="2256" y="1687"/>
              <a:ext cx="902" cy="674"/>
            </a:xfrm>
            <a:prstGeom prst="rect">
              <a:avLst/>
            </a:prstGeom>
            <a:noFill/>
          </p:spPr>
        </p:pic>
        <p:sp>
          <p:nvSpPr>
            <p:cNvPr id="52" name="Text Box 14"/>
            <p:cNvSpPr txBox="1">
              <a:spLocks noChangeArrowheads="1"/>
            </p:cNvSpPr>
            <p:nvPr/>
          </p:nvSpPr>
          <p:spPr bwMode="auto">
            <a:xfrm>
              <a:off x="2583" y="1456"/>
              <a:ext cx="736" cy="828"/>
            </a:xfrm>
            <a:prstGeom prst="rect">
              <a:avLst/>
            </a:prstGeom>
            <a:noFill/>
            <a:ln w="9525">
              <a:noFill/>
              <a:miter lim="800000"/>
              <a:headEnd/>
              <a:tailEnd/>
            </a:ln>
            <a:effectLst/>
          </p:spPr>
          <p:txBody>
            <a:bodyPr wrap="none">
              <a:spAutoFit/>
            </a:bodyPr>
            <a:lstStyle/>
            <a:p>
              <a:pPr defTabSz="914400"/>
              <a:endParaRPr lang="en-US" sz="2800" dirty="0">
                <a:solidFill>
                  <a:prstClr val="white"/>
                </a:solidFill>
                <a:latin typeface="Corbel"/>
                <a:ea typeface="ＭＳ Ｐゴシック" pitchFamily="84" charset="-128"/>
                <a:cs typeface="ＭＳ Ｐゴシック" pitchFamily="84" charset="-128"/>
              </a:endParaRPr>
            </a:p>
          </p:txBody>
        </p:sp>
        <p:sp>
          <p:nvSpPr>
            <p:cNvPr id="53" name="Text Box 15"/>
            <p:cNvSpPr txBox="1">
              <a:spLocks noChangeArrowheads="1"/>
            </p:cNvSpPr>
            <p:nvPr/>
          </p:nvSpPr>
          <p:spPr bwMode="auto">
            <a:xfrm>
              <a:off x="2583" y="2265"/>
              <a:ext cx="736" cy="828"/>
            </a:xfrm>
            <a:prstGeom prst="rect">
              <a:avLst/>
            </a:prstGeom>
            <a:noFill/>
            <a:ln w="9525">
              <a:noFill/>
              <a:miter lim="800000"/>
              <a:headEnd/>
              <a:tailEnd/>
            </a:ln>
            <a:effectLst/>
          </p:spPr>
          <p:txBody>
            <a:bodyPr wrap="none">
              <a:spAutoFit/>
            </a:bodyPr>
            <a:lstStyle/>
            <a:p>
              <a:pPr defTabSz="914400"/>
              <a:endParaRPr lang="en-US" sz="2800" dirty="0">
                <a:solidFill>
                  <a:prstClr val="white"/>
                </a:solidFill>
                <a:latin typeface="Corbel"/>
                <a:ea typeface="ＭＳ Ｐゴシック" pitchFamily="84" charset="-128"/>
                <a:cs typeface="ＭＳ Ｐゴシック" pitchFamily="84" charset="-128"/>
              </a:endParaRPr>
            </a:p>
          </p:txBody>
        </p:sp>
      </p:grpSp>
      <p:sp>
        <p:nvSpPr>
          <p:cNvPr id="54" name="Title 7"/>
          <p:cNvSpPr>
            <a:spLocks noGrp="1"/>
          </p:cNvSpPr>
          <p:nvPr>
            <p:ph type="ctrTitle"/>
          </p:nvPr>
        </p:nvSpPr>
        <p:spPr>
          <a:xfrm>
            <a:off x="533400" y="72619"/>
            <a:ext cx="8153400" cy="774192"/>
          </a:xfrm>
          <a:prstGeom prst="rect">
            <a:avLst/>
          </a:prstGeom>
        </p:spPr>
        <p:txBody>
          <a:bodyPr>
            <a:normAutofit/>
          </a:bodyPr>
          <a:lstStyle>
            <a:lvl1pPr marR="9142" algn="r">
              <a:defRPr sz="4000">
                <a:solidFill>
                  <a:srgbClr val="C00000"/>
                </a:solidFill>
                <a:effectLst>
                  <a:outerShdw blurRad="50800" dist="50800" dir="2700000" algn="tl" rotWithShape="0">
                    <a:srgbClr val="000000">
                      <a:alpha val="43137"/>
                    </a:srgbClr>
                  </a:outerShdw>
                  <a:reflection blurRad="6350" stA="60000" endA="900" endPos="60000" dist="29997" dir="5400000" sy="-100000" algn="bl" rotWithShape="0"/>
                </a:effectLst>
              </a:defRPr>
            </a:lvl1pPr>
          </a:lstStyle>
          <a:p>
            <a:r>
              <a:rPr lang="en-US" dirty="0" smtClean="0"/>
              <a:t>Click to edit Master title style</a:t>
            </a:r>
            <a:endParaRPr lang="en-US" dirty="0"/>
          </a:p>
        </p:txBody>
      </p:sp>
      <p:pic>
        <p:nvPicPr>
          <p:cNvPr id="21" name="Picture 20" descr="CMS-Color-Var1"/>
          <p:cNvPicPr>
            <a:picLocks noChangeAspect="1" noChangeArrowheads="1"/>
          </p:cNvPicPr>
          <p:nvPr userDrawn="1"/>
        </p:nvPicPr>
        <p:blipFill>
          <a:blip r:embed="rId5" cstate="print"/>
          <a:srcRect/>
          <a:stretch>
            <a:fillRect/>
          </a:stretch>
        </p:blipFill>
        <p:spPr bwMode="auto">
          <a:xfrm>
            <a:off x="-12700" y="0"/>
            <a:ext cx="393700" cy="533400"/>
          </a:xfrm>
          <a:prstGeom prst="rect">
            <a:avLst/>
          </a:prstGeom>
          <a:noFill/>
          <a:ln w="9525">
            <a:solidFill>
              <a:srgbClr val="000000"/>
            </a:solidFill>
            <a:miter lim="800000"/>
            <a:headEnd/>
            <a:tailEnd/>
          </a:ln>
        </p:spPr>
      </p:pic>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6" name="Shape 25"/>
          <p:cNvSpPr>
            <a:spLocks/>
          </p:cNvSpPr>
          <p:nvPr/>
        </p:nvSpPr>
        <p:spPr bwMode="auto">
          <a:xfrm>
            <a:off x="533401"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17" name="Footer Placeholder 16"/>
          <p:cNvSpPr>
            <a:spLocks noGrp="1"/>
          </p:cNvSpPr>
          <p:nvPr>
            <p:ph type="ftr" sz="quarter" idx="11"/>
          </p:nvPr>
        </p:nvSpPr>
        <p:spPr>
          <a:xfrm rot="16200000">
            <a:off x="-2103433" y="4389668"/>
            <a:ext cx="4571998" cy="365125"/>
          </a:xfrm>
          <a:prstGeom prst="rect">
            <a:avLst/>
          </a:prstGeom>
        </p:spPr>
        <p:txBody>
          <a:bodyPr/>
          <a:lstStyle>
            <a:lvl1pPr>
              <a:defRPr>
                <a:solidFill>
                  <a:srgbClr val="FF0000"/>
                </a:solidFill>
              </a:defRPr>
            </a:lvl1pPr>
          </a:lstStyle>
          <a:p>
            <a:pPr defTabSz="912813" fontAlgn="base">
              <a:spcBef>
                <a:spcPct val="0"/>
              </a:spcBef>
              <a:spcAft>
                <a:spcPct val="0"/>
              </a:spcAft>
            </a:pPr>
            <a:r>
              <a:rPr lang="en-US" sz="2400" smtClean="0">
                <a:latin typeface="Corbel"/>
                <a:ea typeface="ＭＳ Ｐゴシック" pitchFamily="84" charset="-128"/>
                <a:cs typeface="ＭＳ Ｐゴシック" pitchFamily="84" charset="-128"/>
              </a:rPr>
              <a:t>J. Incandela (UCSB): Oxford University Seminar; March 22, 2008                                                                                     </a:t>
            </a:r>
            <a:endParaRPr lang="en-US" sz="2400" dirty="0">
              <a:latin typeface="Corbel"/>
              <a:ea typeface="ＭＳ Ｐゴシック" pitchFamily="84" charset="-128"/>
              <a:cs typeface="ＭＳ Ｐゴシック" pitchFamily="84" charset="-128"/>
            </a:endParaRPr>
          </a:p>
        </p:txBody>
      </p:sp>
      <p:sp>
        <p:nvSpPr>
          <p:cNvPr id="29" name="Slide Number Placeholder 28"/>
          <p:cNvSpPr>
            <a:spLocks noGrp="1"/>
          </p:cNvSpPr>
          <p:nvPr>
            <p:ph type="sldNum" sz="quarter" idx="12"/>
          </p:nvPr>
        </p:nvSpPr>
        <p:spPr>
          <a:xfrm>
            <a:off x="8686800" y="2"/>
            <a:ext cx="457200" cy="304800"/>
          </a:xfrm>
        </p:spPr>
        <p:txBody>
          <a:bodyPr/>
          <a:lstStyle>
            <a:lvl1pPr algn="r">
              <a:defRPr sz="1100">
                <a:solidFill>
                  <a:srgbClr val="C00000"/>
                </a:solidFill>
              </a:defRPr>
            </a:lvl1pPr>
          </a:lstStyle>
          <a:p>
            <a:fld id="{72AC53DF-4216-466D-99A7-94400E6C2A25}" type="slidenum">
              <a:rPr lang="en-US" smtClean="0">
                <a:latin typeface="Corbel"/>
              </a:rPr>
              <a:pPr/>
              <a:t>‹#›</a:t>
            </a:fld>
            <a:endParaRPr lang="en-US" dirty="0">
              <a:latin typeface="Corbel"/>
            </a:endParaRPr>
          </a:p>
        </p:txBody>
      </p:sp>
      <p:sp>
        <p:nvSpPr>
          <p:cNvPr id="9" name="Subtitle 8"/>
          <p:cNvSpPr>
            <a:spLocks noGrp="1"/>
          </p:cNvSpPr>
          <p:nvPr>
            <p:ph type="subTitle" idx="1"/>
          </p:nvPr>
        </p:nvSpPr>
        <p:spPr>
          <a:xfrm>
            <a:off x="4876898" y="609600"/>
            <a:ext cx="3848419" cy="457200"/>
          </a:xfrm>
        </p:spPr>
        <p:txBody>
          <a:bodyPr tIns="0"/>
          <a:lstStyle>
            <a:lvl1pPr marL="0" indent="0" algn="r">
              <a:spcBef>
                <a:spcPts val="0"/>
              </a:spcBef>
              <a:buNone/>
              <a:defRPr sz="2000">
                <a:solidFill>
                  <a:schemeClr val="tx1"/>
                </a:solidFill>
              </a:defRPr>
            </a:lvl1pPr>
            <a:lvl2pPr marL="456927" indent="0" algn="ctr">
              <a:buNone/>
            </a:lvl2pPr>
            <a:lvl3pPr marL="913857" indent="0" algn="ctr">
              <a:buNone/>
            </a:lvl3pPr>
            <a:lvl4pPr marL="1370789" indent="0" algn="ctr">
              <a:buNone/>
            </a:lvl4pPr>
            <a:lvl5pPr marL="1827718" indent="0" algn="ctr">
              <a:buNone/>
            </a:lvl5pPr>
            <a:lvl6pPr marL="2284647" indent="0" algn="ctr">
              <a:buNone/>
            </a:lvl6pPr>
            <a:lvl7pPr marL="2741578" indent="0" algn="ctr">
              <a:buNone/>
            </a:lvl7pPr>
            <a:lvl8pPr marL="3198504" indent="0" algn="ctr">
              <a:buNone/>
            </a:lvl8pPr>
            <a:lvl9pPr marL="3655436" indent="0" algn="ctr">
              <a:buNone/>
            </a:lvl9pPr>
          </a:lstStyle>
          <a:p>
            <a:r>
              <a:rPr lang="en-US" dirty="0" smtClean="0"/>
              <a:t>Click to edit Master subtitle style</a:t>
            </a:r>
            <a:endParaRPr lang="en-US" dirty="0"/>
          </a:p>
        </p:txBody>
      </p:sp>
      <p:sp>
        <p:nvSpPr>
          <p:cNvPr id="47" name="Rectangle 46"/>
          <p:cNvSpPr/>
          <p:nvPr userDrawn="1"/>
        </p:nvSpPr>
        <p:spPr>
          <a:xfrm>
            <a:off x="0" y="533400"/>
            <a:ext cx="381000" cy="1752600"/>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87" tIns="45693" rIns="91387" bIns="45693" anchor="ctr"/>
          <a:lstStyle/>
          <a:p>
            <a:pPr algn="ctr" defTabSz="914400"/>
            <a:endParaRPr lang="en-US" dirty="0">
              <a:solidFill>
                <a:prstClr val="black"/>
              </a:solidFill>
              <a:latin typeface="Corbel"/>
            </a:endParaRPr>
          </a:p>
        </p:txBody>
      </p:sp>
      <p:grpSp>
        <p:nvGrpSpPr>
          <p:cNvPr id="48" name="Group 10"/>
          <p:cNvGrpSpPr>
            <a:grpSpLocks/>
          </p:cNvGrpSpPr>
          <p:nvPr userDrawn="1"/>
        </p:nvGrpSpPr>
        <p:grpSpPr bwMode="auto">
          <a:xfrm>
            <a:off x="76308" y="762001"/>
            <a:ext cx="267995" cy="1447800"/>
            <a:chOff x="2251" y="878"/>
            <a:chExt cx="1068" cy="2292"/>
          </a:xfrm>
        </p:grpSpPr>
        <p:pic>
          <p:nvPicPr>
            <p:cNvPr id="49" name="Picture 11" descr="gremlina1"/>
            <p:cNvPicPr>
              <a:picLocks noChangeAspect="1" noChangeArrowheads="1"/>
            </p:cNvPicPr>
            <p:nvPr/>
          </p:nvPicPr>
          <p:blipFill>
            <a:blip r:embed="rId2" cstate="print"/>
            <a:srcRect/>
            <a:stretch>
              <a:fillRect/>
            </a:stretch>
          </p:blipFill>
          <p:spPr bwMode="auto">
            <a:xfrm>
              <a:off x="2256" y="2496"/>
              <a:ext cx="902" cy="674"/>
            </a:xfrm>
            <a:prstGeom prst="rect">
              <a:avLst/>
            </a:prstGeom>
            <a:noFill/>
          </p:spPr>
        </p:pic>
        <p:pic>
          <p:nvPicPr>
            <p:cNvPr id="50" name="Picture 12" descr="gremlina"/>
            <p:cNvPicPr>
              <a:picLocks noChangeAspect="1" noChangeArrowheads="1"/>
            </p:cNvPicPr>
            <p:nvPr/>
          </p:nvPicPr>
          <p:blipFill>
            <a:blip r:embed="rId3" cstate="print"/>
            <a:srcRect/>
            <a:stretch>
              <a:fillRect/>
            </a:stretch>
          </p:blipFill>
          <p:spPr bwMode="auto">
            <a:xfrm>
              <a:off x="2251" y="878"/>
              <a:ext cx="911" cy="674"/>
            </a:xfrm>
            <a:prstGeom prst="rect">
              <a:avLst/>
            </a:prstGeom>
            <a:noFill/>
          </p:spPr>
        </p:pic>
        <p:pic>
          <p:nvPicPr>
            <p:cNvPr id="51" name="Picture 13" descr="gremlin"/>
            <p:cNvPicPr>
              <a:picLocks noChangeAspect="1" noChangeArrowheads="1"/>
            </p:cNvPicPr>
            <p:nvPr/>
          </p:nvPicPr>
          <p:blipFill>
            <a:blip r:embed="rId4" cstate="print"/>
            <a:srcRect/>
            <a:stretch>
              <a:fillRect/>
            </a:stretch>
          </p:blipFill>
          <p:spPr bwMode="auto">
            <a:xfrm>
              <a:off x="2256" y="1687"/>
              <a:ext cx="902" cy="674"/>
            </a:xfrm>
            <a:prstGeom prst="rect">
              <a:avLst/>
            </a:prstGeom>
            <a:noFill/>
          </p:spPr>
        </p:pic>
        <p:sp>
          <p:nvSpPr>
            <p:cNvPr id="52" name="Text Box 14"/>
            <p:cNvSpPr txBox="1">
              <a:spLocks noChangeArrowheads="1"/>
            </p:cNvSpPr>
            <p:nvPr/>
          </p:nvSpPr>
          <p:spPr bwMode="auto">
            <a:xfrm>
              <a:off x="2583" y="1456"/>
              <a:ext cx="736" cy="828"/>
            </a:xfrm>
            <a:prstGeom prst="rect">
              <a:avLst/>
            </a:prstGeom>
            <a:noFill/>
            <a:ln w="9525">
              <a:noFill/>
              <a:miter lim="800000"/>
              <a:headEnd/>
              <a:tailEnd/>
            </a:ln>
            <a:effectLst/>
          </p:spPr>
          <p:txBody>
            <a:bodyPr wrap="none">
              <a:spAutoFit/>
            </a:bodyPr>
            <a:lstStyle/>
            <a:p>
              <a:pPr defTabSz="914400"/>
              <a:endParaRPr lang="en-US" sz="2800" dirty="0">
                <a:solidFill>
                  <a:prstClr val="white"/>
                </a:solidFill>
                <a:latin typeface="Corbel"/>
                <a:ea typeface="ＭＳ Ｐゴシック" pitchFamily="84" charset="-128"/>
                <a:cs typeface="ＭＳ Ｐゴシック" pitchFamily="84" charset="-128"/>
              </a:endParaRPr>
            </a:p>
          </p:txBody>
        </p:sp>
        <p:sp>
          <p:nvSpPr>
            <p:cNvPr id="53" name="Text Box 15"/>
            <p:cNvSpPr txBox="1">
              <a:spLocks noChangeArrowheads="1"/>
            </p:cNvSpPr>
            <p:nvPr/>
          </p:nvSpPr>
          <p:spPr bwMode="auto">
            <a:xfrm>
              <a:off x="2583" y="2265"/>
              <a:ext cx="736" cy="828"/>
            </a:xfrm>
            <a:prstGeom prst="rect">
              <a:avLst/>
            </a:prstGeom>
            <a:noFill/>
            <a:ln w="9525">
              <a:noFill/>
              <a:miter lim="800000"/>
              <a:headEnd/>
              <a:tailEnd/>
            </a:ln>
            <a:effectLst/>
          </p:spPr>
          <p:txBody>
            <a:bodyPr wrap="none">
              <a:spAutoFit/>
            </a:bodyPr>
            <a:lstStyle/>
            <a:p>
              <a:pPr defTabSz="914400"/>
              <a:endParaRPr lang="en-US" sz="2800" dirty="0">
                <a:solidFill>
                  <a:prstClr val="white"/>
                </a:solidFill>
                <a:latin typeface="Corbel"/>
                <a:ea typeface="ＭＳ Ｐゴシック" pitchFamily="84" charset="-128"/>
                <a:cs typeface="ＭＳ Ｐゴシック" pitchFamily="84" charset="-128"/>
              </a:endParaRPr>
            </a:p>
          </p:txBody>
        </p:sp>
      </p:grpSp>
      <p:sp>
        <p:nvSpPr>
          <p:cNvPr id="54" name="Title 7"/>
          <p:cNvSpPr>
            <a:spLocks noGrp="1"/>
          </p:cNvSpPr>
          <p:nvPr>
            <p:ph type="ctrTitle"/>
          </p:nvPr>
        </p:nvSpPr>
        <p:spPr>
          <a:xfrm>
            <a:off x="533400" y="72619"/>
            <a:ext cx="8153400" cy="774192"/>
          </a:xfrm>
          <a:prstGeom prst="rect">
            <a:avLst/>
          </a:prstGeom>
        </p:spPr>
        <p:txBody>
          <a:bodyPr>
            <a:normAutofit/>
          </a:bodyPr>
          <a:lstStyle>
            <a:lvl1pPr marR="9142" algn="r">
              <a:defRPr sz="4000">
                <a:solidFill>
                  <a:srgbClr val="C00000"/>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5" name="Content Placeholder 2"/>
          <p:cNvSpPr>
            <a:spLocks noGrp="1"/>
          </p:cNvSpPr>
          <p:nvPr>
            <p:ph idx="13"/>
          </p:nvPr>
        </p:nvSpPr>
        <p:spPr>
          <a:xfrm>
            <a:off x="533400" y="1143000"/>
            <a:ext cx="4114800" cy="54864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7" name="Content Placeholder 2"/>
          <p:cNvSpPr>
            <a:spLocks noGrp="1"/>
          </p:cNvSpPr>
          <p:nvPr>
            <p:ph idx="14"/>
          </p:nvPr>
        </p:nvSpPr>
        <p:spPr>
          <a:xfrm>
            <a:off x="4876800" y="1143000"/>
            <a:ext cx="4114800" cy="54864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3" name="Picture 22" descr="CMS-Color-Var1"/>
          <p:cNvPicPr>
            <a:picLocks noChangeAspect="1" noChangeArrowheads="1"/>
          </p:cNvPicPr>
          <p:nvPr userDrawn="1"/>
        </p:nvPicPr>
        <p:blipFill>
          <a:blip r:embed="rId5" cstate="print"/>
          <a:srcRect/>
          <a:stretch>
            <a:fillRect/>
          </a:stretch>
        </p:blipFill>
        <p:spPr bwMode="auto">
          <a:xfrm>
            <a:off x="-12700" y="0"/>
            <a:ext cx="393700" cy="533400"/>
          </a:xfrm>
          <a:prstGeom prst="rect">
            <a:avLst/>
          </a:prstGeom>
          <a:noFill/>
          <a:ln w="9525">
            <a:solidFill>
              <a:srgbClr val="000000"/>
            </a:solidFill>
            <a:miter lim="800000"/>
            <a:headEnd/>
            <a:tailEnd/>
          </a:ln>
        </p:spPr>
      </p:pic>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6" name="Shape 25"/>
          <p:cNvSpPr>
            <a:spLocks/>
          </p:cNvSpPr>
          <p:nvPr/>
        </p:nvSpPr>
        <p:spPr bwMode="auto">
          <a:xfrm>
            <a:off x="533401"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387" tIns="45693" rIns="91387" bIns="45693" anchor="t" compatLnSpc="1"/>
          <a:lstStyle/>
          <a:p>
            <a:pPr defTabSz="914400"/>
            <a:endParaRPr lang="en-US">
              <a:solidFill>
                <a:prstClr val="white"/>
              </a:solidFill>
              <a:latin typeface="Corbel"/>
              <a:ea typeface="ＭＳ Ｐゴシック" pitchFamily="84" charset="-128"/>
              <a:cs typeface="ＭＳ Ｐゴシック" pitchFamily="84" charset="-128"/>
            </a:endParaRPr>
          </a:p>
        </p:txBody>
      </p:sp>
      <p:sp>
        <p:nvSpPr>
          <p:cNvPr id="17" name="Footer Placeholder 16"/>
          <p:cNvSpPr>
            <a:spLocks noGrp="1"/>
          </p:cNvSpPr>
          <p:nvPr>
            <p:ph type="ftr" sz="quarter" idx="11"/>
          </p:nvPr>
        </p:nvSpPr>
        <p:spPr>
          <a:xfrm rot="16200000">
            <a:off x="-2103433" y="4389668"/>
            <a:ext cx="4571998" cy="365125"/>
          </a:xfrm>
          <a:prstGeom prst="rect">
            <a:avLst/>
          </a:prstGeom>
        </p:spPr>
        <p:txBody>
          <a:bodyPr/>
          <a:lstStyle>
            <a:lvl1pPr>
              <a:defRPr>
                <a:solidFill>
                  <a:srgbClr val="FF0000"/>
                </a:solidFill>
              </a:defRPr>
            </a:lvl1pPr>
          </a:lstStyle>
          <a:p>
            <a:pPr defTabSz="912813" fontAlgn="base">
              <a:spcBef>
                <a:spcPct val="0"/>
              </a:spcBef>
              <a:spcAft>
                <a:spcPct val="0"/>
              </a:spcAft>
            </a:pPr>
            <a:r>
              <a:rPr lang="en-US" sz="2400" smtClean="0">
                <a:latin typeface="Corbel"/>
                <a:ea typeface="ＭＳ Ｐゴシック" pitchFamily="84" charset="-128"/>
                <a:cs typeface="ＭＳ Ｐゴシック" pitchFamily="84" charset="-128"/>
              </a:rPr>
              <a:t>J. Incandela (UCSB): Oxford University Seminar; March 22, 2008                                                                                     </a:t>
            </a:r>
            <a:endParaRPr lang="en-US" sz="2400" dirty="0">
              <a:latin typeface="Corbel"/>
              <a:ea typeface="ＭＳ Ｐゴシック" pitchFamily="84" charset="-128"/>
              <a:cs typeface="ＭＳ Ｐゴシック" pitchFamily="84" charset="-128"/>
            </a:endParaRPr>
          </a:p>
        </p:txBody>
      </p:sp>
      <p:sp>
        <p:nvSpPr>
          <p:cNvPr id="29" name="Slide Number Placeholder 28"/>
          <p:cNvSpPr>
            <a:spLocks noGrp="1"/>
          </p:cNvSpPr>
          <p:nvPr>
            <p:ph type="sldNum" sz="quarter" idx="12"/>
          </p:nvPr>
        </p:nvSpPr>
        <p:spPr>
          <a:xfrm>
            <a:off x="8686800" y="2"/>
            <a:ext cx="457200" cy="304800"/>
          </a:xfrm>
        </p:spPr>
        <p:txBody>
          <a:bodyPr/>
          <a:lstStyle>
            <a:lvl1pPr algn="r">
              <a:defRPr sz="1100">
                <a:solidFill>
                  <a:srgbClr val="C00000"/>
                </a:solidFill>
              </a:defRPr>
            </a:lvl1pPr>
          </a:lstStyle>
          <a:p>
            <a:fld id="{72AC53DF-4216-466D-99A7-94400E6C2A25}" type="slidenum">
              <a:rPr lang="en-US" smtClean="0">
                <a:latin typeface="Corbel"/>
              </a:rPr>
              <a:pPr/>
              <a:t>‹#›</a:t>
            </a:fld>
            <a:endParaRPr lang="en-US" dirty="0">
              <a:latin typeface="Corbel"/>
            </a:endParaRPr>
          </a:p>
        </p:txBody>
      </p:sp>
      <p:sp>
        <p:nvSpPr>
          <p:cNvPr id="9" name="Subtitle 8"/>
          <p:cNvSpPr>
            <a:spLocks noGrp="1"/>
          </p:cNvSpPr>
          <p:nvPr>
            <p:ph type="subTitle" idx="1"/>
          </p:nvPr>
        </p:nvSpPr>
        <p:spPr>
          <a:xfrm>
            <a:off x="4876898" y="609600"/>
            <a:ext cx="3848419" cy="457200"/>
          </a:xfrm>
        </p:spPr>
        <p:txBody>
          <a:bodyPr tIns="0"/>
          <a:lstStyle>
            <a:lvl1pPr marL="0" indent="0" algn="r">
              <a:spcBef>
                <a:spcPts val="0"/>
              </a:spcBef>
              <a:buNone/>
              <a:defRPr sz="2000">
                <a:solidFill>
                  <a:schemeClr val="tx1"/>
                </a:solidFill>
              </a:defRPr>
            </a:lvl1pPr>
            <a:lvl2pPr marL="456927" indent="0" algn="ctr">
              <a:buNone/>
            </a:lvl2pPr>
            <a:lvl3pPr marL="913857" indent="0" algn="ctr">
              <a:buNone/>
            </a:lvl3pPr>
            <a:lvl4pPr marL="1370789" indent="0" algn="ctr">
              <a:buNone/>
            </a:lvl4pPr>
            <a:lvl5pPr marL="1827718" indent="0" algn="ctr">
              <a:buNone/>
            </a:lvl5pPr>
            <a:lvl6pPr marL="2284647" indent="0" algn="ctr">
              <a:buNone/>
            </a:lvl6pPr>
            <a:lvl7pPr marL="2741578" indent="0" algn="ctr">
              <a:buNone/>
            </a:lvl7pPr>
            <a:lvl8pPr marL="3198504" indent="0" algn="ctr">
              <a:buNone/>
            </a:lvl8pPr>
            <a:lvl9pPr marL="3655436" indent="0" algn="ctr">
              <a:buNone/>
            </a:lvl9pPr>
          </a:lstStyle>
          <a:p>
            <a:r>
              <a:rPr lang="en-US" dirty="0" smtClean="0"/>
              <a:t>Click to edit Master subtitle style</a:t>
            </a:r>
            <a:endParaRPr lang="en-US" dirty="0"/>
          </a:p>
        </p:txBody>
      </p:sp>
      <p:sp>
        <p:nvSpPr>
          <p:cNvPr id="47" name="Rectangle 46"/>
          <p:cNvSpPr/>
          <p:nvPr userDrawn="1"/>
        </p:nvSpPr>
        <p:spPr>
          <a:xfrm>
            <a:off x="0" y="533400"/>
            <a:ext cx="381000" cy="1752600"/>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87" tIns="45693" rIns="91387" bIns="45693" anchor="ctr"/>
          <a:lstStyle/>
          <a:p>
            <a:pPr algn="ctr" defTabSz="914400"/>
            <a:endParaRPr lang="en-US">
              <a:solidFill>
                <a:prstClr val="white"/>
              </a:solidFill>
              <a:latin typeface="Corbel"/>
            </a:endParaRPr>
          </a:p>
        </p:txBody>
      </p:sp>
      <p:grpSp>
        <p:nvGrpSpPr>
          <p:cNvPr id="2" name="Group 10"/>
          <p:cNvGrpSpPr>
            <a:grpSpLocks/>
          </p:cNvGrpSpPr>
          <p:nvPr userDrawn="1"/>
        </p:nvGrpSpPr>
        <p:grpSpPr bwMode="auto">
          <a:xfrm>
            <a:off x="76308" y="762001"/>
            <a:ext cx="267995" cy="1447800"/>
            <a:chOff x="2251" y="878"/>
            <a:chExt cx="1068" cy="2292"/>
          </a:xfrm>
        </p:grpSpPr>
        <p:pic>
          <p:nvPicPr>
            <p:cNvPr id="49" name="Picture 11" descr="gremlina1"/>
            <p:cNvPicPr>
              <a:picLocks noChangeAspect="1" noChangeArrowheads="1"/>
            </p:cNvPicPr>
            <p:nvPr/>
          </p:nvPicPr>
          <p:blipFill>
            <a:blip r:embed="rId2" cstate="print"/>
            <a:srcRect/>
            <a:stretch>
              <a:fillRect/>
            </a:stretch>
          </p:blipFill>
          <p:spPr bwMode="auto">
            <a:xfrm>
              <a:off x="2256" y="2496"/>
              <a:ext cx="902" cy="674"/>
            </a:xfrm>
            <a:prstGeom prst="rect">
              <a:avLst/>
            </a:prstGeom>
            <a:noFill/>
          </p:spPr>
        </p:pic>
        <p:pic>
          <p:nvPicPr>
            <p:cNvPr id="50" name="Picture 12" descr="gremlina"/>
            <p:cNvPicPr>
              <a:picLocks noChangeAspect="1" noChangeArrowheads="1"/>
            </p:cNvPicPr>
            <p:nvPr/>
          </p:nvPicPr>
          <p:blipFill>
            <a:blip r:embed="rId3" cstate="print"/>
            <a:srcRect/>
            <a:stretch>
              <a:fillRect/>
            </a:stretch>
          </p:blipFill>
          <p:spPr bwMode="auto">
            <a:xfrm>
              <a:off x="2251" y="878"/>
              <a:ext cx="911" cy="674"/>
            </a:xfrm>
            <a:prstGeom prst="rect">
              <a:avLst/>
            </a:prstGeom>
            <a:noFill/>
          </p:spPr>
        </p:pic>
        <p:pic>
          <p:nvPicPr>
            <p:cNvPr id="51" name="Picture 13" descr="gremlin"/>
            <p:cNvPicPr>
              <a:picLocks noChangeAspect="1" noChangeArrowheads="1"/>
            </p:cNvPicPr>
            <p:nvPr/>
          </p:nvPicPr>
          <p:blipFill>
            <a:blip r:embed="rId4" cstate="print"/>
            <a:srcRect/>
            <a:stretch>
              <a:fillRect/>
            </a:stretch>
          </p:blipFill>
          <p:spPr bwMode="auto">
            <a:xfrm>
              <a:off x="2256" y="1687"/>
              <a:ext cx="902" cy="674"/>
            </a:xfrm>
            <a:prstGeom prst="rect">
              <a:avLst/>
            </a:prstGeom>
            <a:noFill/>
          </p:spPr>
        </p:pic>
        <p:sp>
          <p:nvSpPr>
            <p:cNvPr id="52" name="Text Box 14"/>
            <p:cNvSpPr txBox="1">
              <a:spLocks noChangeArrowheads="1"/>
            </p:cNvSpPr>
            <p:nvPr/>
          </p:nvSpPr>
          <p:spPr bwMode="auto">
            <a:xfrm>
              <a:off x="2583" y="1456"/>
              <a:ext cx="736" cy="828"/>
            </a:xfrm>
            <a:prstGeom prst="rect">
              <a:avLst/>
            </a:prstGeom>
            <a:noFill/>
            <a:ln w="9525">
              <a:noFill/>
              <a:miter lim="800000"/>
              <a:headEnd/>
              <a:tailEnd/>
            </a:ln>
            <a:effectLst/>
          </p:spPr>
          <p:txBody>
            <a:bodyPr wrap="none">
              <a:spAutoFit/>
            </a:bodyPr>
            <a:lstStyle/>
            <a:p>
              <a:pPr defTabSz="914400"/>
              <a:endParaRPr lang="en-US" sz="2800" dirty="0">
                <a:solidFill>
                  <a:prstClr val="white"/>
                </a:solidFill>
                <a:latin typeface="Corbel"/>
                <a:ea typeface="ＭＳ Ｐゴシック" pitchFamily="84" charset="-128"/>
                <a:cs typeface="ＭＳ Ｐゴシック" pitchFamily="84" charset="-128"/>
              </a:endParaRPr>
            </a:p>
          </p:txBody>
        </p:sp>
        <p:sp>
          <p:nvSpPr>
            <p:cNvPr id="53" name="Text Box 15"/>
            <p:cNvSpPr txBox="1">
              <a:spLocks noChangeArrowheads="1"/>
            </p:cNvSpPr>
            <p:nvPr/>
          </p:nvSpPr>
          <p:spPr bwMode="auto">
            <a:xfrm>
              <a:off x="2583" y="2265"/>
              <a:ext cx="736" cy="828"/>
            </a:xfrm>
            <a:prstGeom prst="rect">
              <a:avLst/>
            </a:prstGeom>
            <a:noFill/>
            <a:ln w="9525">
              <a:noFill/>
              <a:miter lim="800000"/>
              <a:headEnd/>
              <a:tailEnd/>
            </a:ln>
            <a:effectLst/>
          </p:spPr>
          <p:txBody>
            <a:bodyPr wrap="none">
              <a:spAutoFit/>
            </a:bodyPr>
            <a:lstStyle/>
            <a:p>
              <a:pPr defTabSz="914400"/>
              <a:endParaRPr lang="en-US" sz="2800" dirty="0">
                <a:solidFill>
                  <a:prstClr val="white"/>
                </a:solidFill>
                <a:latin typeface="Corbel"/>
                <a:ea typeface="ＭＳ Ｐゴシック" pitchFamily="84" charset="-128"/>
                <a:cs typeface="ＭＳ Ｐゴシック" pitchFamily="84" charset="-128"/>
              </a:endParaRPr>
            </a:p>
          </p:txBody>
        </p:sp>
      </p:grpSp>
      <p:sp>
        <p:nvSpPr>
          <p:cNvPr id="54" name="Title 7"/>
          <p:cNvSpPr>
            <a:spLocks noGrp="1"/>
          </p:cNvSpPr>
          <p:nvPr>
            <p:ph type="ctrTitle"/>
          </p:nvPr>
        </p:nvSpPr>
        <p:spPr>
          <a:xfrm>
            <a:off x="533400" y="72619"/>
            <a:ext cx="8153400" cy="774192"/>
          </a:xfrm>
          <a:prstGeom prst="rect">
            <a:avLst/>
          </a:prstGeom>
        </p:spPr>
        <p:txBody>
          <a:bodyPr/>
          <a:lstStyle>
            <a:lvl1pPr marR="9142" algn="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23" name="Content Placeholder 2"/>
          <p:cNvSpPr>
            <a:spLocks noGrp="1"/>
          </p:cNvSpPr>
          <p:nvPr>
            <p:ph idx="13"/>
          </p:nvPr>
        </p:nvSpPr>
        <p:spPr>
          <a:xfrm>
            <a:off x="609600" y="1143000"/>
            <a:ext cx="8153400" cy="5517360"/>
          </a:xfrm>
        </p:spPr>
        <p:txBody>
          <a:bodyPr/>
          <a:lstStyle>
            <a:lvl2pPr>
              <a:defRPr>
                <a:solidFill>
                  <a:srgbClr val="00B0F0"/>
                </a:solidFill>
              </a:defRPr>
            </a:lvl2pPr>
            <a:lvl4pPr>
              <a:defRPr>
                <a:solidFill>
                  <a:srgbClr val="C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5" name="Picture 24" descr="CMS-Color-Var1"/>
          <p:cNvPicPr>
            <a:picLocks noChangeAspect="1" noChangeArrowheads="1"/>
          </p:cNvPicPr>
          <p:nvPr userDrawn="1"/>
        </p:nvPicPr>
        <p:blipFill>
          <a:blip r:embed="rId5" cstate="print"/>
          <a:srcRect/>
          <a:stretch>
            <a:fillRect/>
          </a:stretch>
        </p:blipFill>
        <p:spPr bwMode="auto">
          <a:xfrm>
            <a:off x="-12700" y="0"/>
            <a:ext cx="393700" cy="533400"/>
          </a:xfrm>
          <a:prstGeom prst="rect">
            <a:avLst/>
          </a:prstGeom>
          <a:noFill/>
          <a:ln w="9525">
            <a:solidFill>
              <a:srgbClr val="000000"/>
            </a:solidFill>
            <a:miter lim="800000"/>
            <a:headEnd/>
            <a:tailEnd/>
          </a:ln>
        </p:spPr>
      </p:pic>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382000" cy="5715000"/>
          </a:xfrm>
        </p:spPr>
        <p:txBody>
          <a:bodyPr/>
          <a:lstStyle>
            <a:lvl1pPr>
              <a:defRPr>
                <a:solidFill>
                  <a:schemeClr val="tx1"/>
                </a:solidFill>
              </a:defRPr>
            </a:lvl1pPr>
            <a:lvl2pPr>
              <a:defRPr>
                <a:solidFill>
                  <a:srgbClr val="00B0F0"/>
                </a:solidFill>
              </a:defRPr>
            </a:lvl2pPr>
            <a:lvl3pPr>
              <a:defRPr>
                <a:solidFill>
                  <a:schemeClr val="tx1"/>
                </a:solidFill>
              </a:defRPr>
            </a:lvl3pPr>
            <a:lvl4pPr>
              <a:defRPr>
                <a:solidFill>
                  <a:srgbClr val="FF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rot="16200000">
            <a:off x="-2095496" y="4381500"/>
            <a:ext cx="4571998" cy="380998"/>
          </a:xfrm>
          <a:prstGeom prst="rect">
            <a:avLst/>
          </a:prstGeom>
        </p:spPr>
        <p:txBody>
          <a:bodyPr/>
          <a:lstStyle/>
          <a:p>
            <a:pPr defTabSz="912813" fontAlgn="base">
              <a:spcBef>
                <a:spcPct val="0"/>
              </a:spcBef>
              <a:spcAft>
                <a:spcPct val="0"/>
              </a:spcAft>
            </a:pPr>
            <a:r>
              <a:rPr lang="en-US" sz="2400" smtClean="0">
                <a:solidFill>
                  <a:srgbClr val="FFFFFF"/>
                </a:solidFill>
                <a:latin typeface="Corbel"/>
                <a:ea typeface="ＭＳ Ｐゴシック" pitchFamily="84" charset="-128"/>
                <a:cs typeface="ＭＳ Ｐゴシック" pitchFamily="84" charset="-128"/>
              </a:rPr>
              <a:t>J. Incandela (UCSB): Oxford University Seminar; March 22, 2008                                                                                     </a:t>
            </a:r>
            <a:endParaRPr lang="en-US" sz="2400" dirty="0">
              <a:solidFill>
                <a:srgbClr val="FFFFFF"/>
              </a:solidFill>
              <a:latin typeface="Corbel"/>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457200" y="0"/>
            <a:ext cx="8229600" cy="9144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83" y="2130963"/>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94" y="3886063"/>
            <a:ext cx="6401955" cy="1753721"/>
          </a:xfrm>
        </p:spPr>
        <p:txBody>
          <a:bodyPr/>
          <a:lstStyle>
            <a:lvl1pPr marL="0" indent="0" algn="ctr">
              <a:buNone/>
              <a:defRPr/>
            </a:lvl1pPr>
            <a:lvl2pPr marL="409284" indent="0" algn="ctr">
              <a:buNone/>
              <a:defRPr/>
            </a:lvl2pPr>
            <a:lvl3pPr marL="818567" indent="0" algn="ctr">
              <a:buNone/>
              <a:defRPr/>
            </a:lvl3pPr>
            <a:lvl4pPr marL="1227853" indent="0" algn="ctr">
              <a:buNone/>
              <a:defRPr/>
            </a:lvl4pPr>
            <a:lvl5pPr marL="1637138" indent="0" algn="ctr">
              <a:buNone/>
              <a:defRPr/>
            </a:lvl5pPr>
            <a:lvl6pPr marL="2046426" indent="0" algn="ctr">
              <a:buNone/>
              <a:defRPr/>
            </a:lvl6pPr>
            <a:lvl7pPr marL="2455711" indent="0" algn="ctr">
              <a:buNone/>
              <a:defRPr/>
            </a:lvl7pPr>
            <a:lvl8pPr marL="2864994" indent="0" algn="ctr">
              <a:buNone/>
              <a:defRPr/>
            </a:lvl8pPr>
            <a:lvl9pPr marL="3274279" indent="0" algn="ctr">
              <a:buNone/>
              <a:defRPr/>
            </a:lvl9pPr>
          </a:lstStyle>
          <a:p>
            <a:r>
              <a:rPr lang="en-US" smtClean="0"/>
              <a:t>Click to edit Master subtitle style</a:t>
            </a:r>
            <a:endParaRPr lang="en-US"/>
          </a:p>
        </p:txBody>
      </p:sp>
      <p:sp>
        <p:nvSpPr>
          <p:cNvPr id="6"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defTabSz="912364" eaLnBrk="1" hangingPunct="1">
              <a:defRPr sz="1000">
                <a:solidFill>
                  <a:srgbClr val="CCECFF"/>
                </a:solidFill>
                <a:effectLst>
                  <a:outerShdw blurRad="38100" dist="38100" dir="2700000" algn="tl">
                    <a:srgbClr val="000000"/>
                  </a:outerShdw>
                </a:effectLst>
                <a:latin typeface="+mn-lt"/>
              </a:defRPr>
            </a:lvl1pPr>
          </a:lstStyle>
          <a:p>
            <a:fld id="{31693FFD-4E25-4F5F-AE52-4BEB2C830EAF}" type="slidenum">
              <a:rPr lang="en-US">
                <a:latin typeface="Arial"/>
              </a:rPr>
              <a:pPr/>
              <a:t>‹#›</a:t>
            </a:fld>
            <a:endParaRPr lang="en-US">
              <a:latin typeface="Arial"/>
            </a:endParaRPr>
          </a:p>
        </p:txBody>
      </p:sp>
      <p:sp>
        <p:nvSpPr>
          <p:cNvPr id="8" name="Footer Placeholder 7"/>
          <p:cNvSpPr>
            <a:spLocks noGrp="1"/>
          </p:cNvSpPr>
          <p:nvPr>
            <p:ph type="ftr" sz="quarter" idx="10"/>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rot="16200000">
            <a:off x="-2095496" y="4381500"/>
            <a:ext cx="4571998" cy="380998"/>
          </a:xfrm>
          <a:prstGeom prst="rect">
            <a:avLst/>
          </a:prstGeom>
        </p:spPr>
        <p:txBody>
          <a:bodyPr/>
          <a:lstStyle/>
          <a:p>
            <a:pPr defTabSz="912813" fontAlgn="base">
              <a:spcBef>
                <a:spcPct val="0"/>
              </a:spcBef>
              <a:spcAft>
                <a:spcPct val="0"/>
              </a:spcAft>
            </a:pPr>
            <a:r>
              <a:rPr lang="en-US" sz="2400" smtClean="0">
                <a:solidFill>
                  <a:srgbClr val="FFFFFF"/>
                </a:solidFill>
                <a:latin typeface="Corbel"/>
                <a:ea typeface="ＭＳ Ｐゴシック" pitchFamily="84" charset="-128"/>
                <a:cs typeface="ＭＳ Ｐゴシック" pitchFamily="84" charset="-128"/>
              </a:rPr>
              <a:t>J. Incandela (UCSB): Oxford University Seminar; March 22, 2008                                                                                     </a:t>
            </a:r>
            <a:endParaRPr lang="en-US" sz="2400" dirty="0">
              <a:solidFill>
                <a:srgbClr val="FFFFFF"/>
              </a:solidFill>
              <a:latin typeface="Corbel"/>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457200" y="0"/>
            <a:ext cx="8229600" cy="8382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4000">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Footer Placeholder 5"/>
          <p:cNvSpPr>
            <a:spLocks noGrp="1"/>
          </p:cNvSpPr>
          <p:nvPr>
            <p:ph type="ftr" sz="quarter" idx="11"/>
          </p:nvPr>
        </p:nvSpPr>
        <p:spPr>
          <a:xfrm rot="16200000">
            <a:off x="-2095496" y="4381500"/>
            <a:ext cx="4571998" cy="380998"/>
          </a:xfrm>
          <a:prstGeom prst="rect">
            <a:avLst/>
          </a:prstGeom>
        </p:spPr>
        <p:txBody>
          <a:bodyPr/>
          <a:lstStyle/>
          <a:p>
            <a:pPr defTabSz="912813" fontAlgn="base">
              <a:spcBef>
                <a:spcPct val="0"/>
              </a:spcBef>
              <a:spcAft>
                <a:spcPct val="0"/>
              </a:spcAft>
            </a:pPr>
            <a:r>
              <a:rPr lang="en-US" sz="2400" smtClean="0">
                <a:solidFill>
                  <a:srgbClr val="000000"/>
                </a:solidFill>
                <a:latin typeface="Corbel"/>
                <a:ea typeface="ＭＳ Ｐゴシック" pitchFamily="84" charset="-128"/>
                <a:cs typeface="ＭＳ Ｐゴシック" pitchFamily="84" charset="-128"/>
              </a:rPr>
              <a:t>J. Incandela (UCSB): Oxford University Seminar; March 22, 2008                                                                                     </a:t>
            </a:r>
            <a:endParaRPr lang="en-US" sz="2400" dirty="0">
              <a:solidFill>
                <a:srgbClr val="000000"/>
              </a:solidFill>
              <a:latin typeface="Corbel"/>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5" name="Content Placeholder 3"/>
          <p:cNvSpPr>
            <a:spLocks noGrp="1"/>
          </p:cNvSpPr>
          <p:nvPr>
            <p:ph sz="half" idx="2"/>
          </p:nvPr>
        </p:nvSpPr>
        <p:spPr>
          <a:xfrm>
            <a:off x="457204" y="1143000"/>
            <a:ext cx="8236745" cy="53340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4000">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Footer Placeholder 5"/>
          <p:cNvSpPr>
            <a:spLocks noGrp="1"/>
          </p:cNvSpPr>
          <p:nvPr>
            <p:ph type="ftr" sz="quarter" idx="11"/>
          </p:nvPr>
        </p:nvSpPr>
        <p:spPr>
          <a:xfrm rot="16200000">
            <a:off x="-2095496" y="4381500"/>
            <a:ext cx="4571998" cy="380998"/>
          </a:xfrm>
          <a:prstGeom prst="rect">
            <a:avLst/>
          </a:prstGeom>
        </p:spPr>
        <p:txBody>
          <a:bodyPr/>
          <a:lstStyle/>
          <a:p>
            <a:pPr defTabSz="912813" fontAlgn="base">
              <a:spcBef>
                <a:spcPct val="0"/>
              </a:spcBef>
              <a:spcAft>
                <a:spcPct val="0"/>
              </a:spcAft>
            </a:pPr>
            <a:r>
              <a:rPr lang="en-US" sz="2400" smtClean="0">
                <a:solidFill>
                  <a:srgbClr val="000000"/>
                </a:solidFill>
                <a:latin typeface="Corbel"/>
                <a:ea typeface="ＭＳ Ｐゴシック" pitchFamily="84" charset="-128"/>
                <a:cs typeface="ＭＳ Ｐゴシック" pitchFamily="84" charset="-128"/>
              </a:rPr>
              <a:t>J. Incandela (UCSB): Oxford University Seminar; March 22, 2008                                                                                     </a:t>
            </a:r>
            <a:endParaRPr lang="en-US" sz="2400" dirty="0">
              <a:solidFill>
                <a:srgbClr val="000000"/>
              </a:solidFill>
              <a:latin typeface="Corbel"/>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4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2938" y="25855"/>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648200" y="874722"/>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72AC53DF-4216-466D-99A7-94400E6C2A25}" type="slidenum">
              <a:rPr lang="en-US" smtClean="0">
                <a:solidFill>
                  <a:srgbClr val="9B2D1F"/>
                </a:solidFill>
                <a:latin typeface="Corbel"/>
              </a:rPr>
              <a:pPr/>
              <a:t>‹#›</a:t>
            </a:fld>
            <a:endParaRPr lang="en-US">
              <a:solidFill>
                <a:srgbClr val="9B2D1F"/>
              </a:solidFill>
              <a:latin typeface="Corbel"/>
            </a:endParaRPr>
          </a:p>
        </p:txBody>
      </p:sp>
      <p:sp>
        <p:nvSpPr>
          <p:cNvPr id="6" name="Footer Placeholder 5"/>
          <p:cNvSpPr>
            <a:spLocks noGrp="1"/>
          </p:cNvSpPr>
          <p:nvPr>
            <p:ph type="ftr" sz="quarter" idx="11"/>
          </p:nvPr>
        </p:nvSpPr>
        <p:spPr>
          <a:xfrm rot="16200000">
            <a:off x="-2095496" y="4381500"/>
            <a:ext cx="4571998" cy="380998"/>
          </a:xfrm>
          <a:prstGeom prst="rect">
            <a:avLst/>
          </a:prstGeom>
        </p:spPr>
        <p:txBody>
          <a:bodyPr/>
          <a:lstStyle>
            <a:lvl1pPr>
              <a:defRPr sz="1000"/>
            </a:lvl1pPr>
          </a:lstStyle>
          <a:p>
            <a:pPr algn="ctr" defTabSz="912813" fontAlgn="base">
              <a:spcBef>
                <a:spcPct val="0"/>
              </a:spcBef>
              <a:spcAft>
                <a:spcPct val="0"/>
              </a:spcAft>
            </a:pPr>
            <a:r>
              <a:rPr lang="en-US" sz="1100" smtClean="0">
                <a:solidFill>
                  <a:srgbClr val="FFFFFF"/>
                </a:solidFill>
                <a:latin typeface="Corbel"/>
                <a:ea typeface="ＭＳ Ｐゴシック" pitchFamily="84" charset="-128"/>
                <a:cs typeface="ＭＳ Ｐゴシック" pitchFamily="84" charset="-128"/>
              </a:rPr>
              <a:t>J. Incandela (UCSB): Oxford University Seminar; March 22, 2008                                                                                     </a:t>
            </a:r>
            <a:endParaRPr lang="en-US" sz="1100" dirty="0">
              <a:solidFill>
                <a:srgbClr val="FFFFFF"/>
              </a:solidFill>
              <a:latin typeface="Corbel"/>
              <a:ea typeface="ＭＳ Ｐゴシック" pitchFamily="84" charset="-128"/>
              <a:cs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2938" y="25855"/>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2AC53DF-4216-466D-99A7-94400E6C2A25}" type="slidenum">
              <a:rPr lang="en-US" smtClean="0">
                <a:solidFill>
                  <a:srgbClr val="9B2D1F"/>
                </a:solidFill>
                <a:latin typeface="Corbel"/>
              </a:rPr>
              <a:pPr/>
              <a:t>‹#›</a:t>
            </a:fld>
            <a:endParaRPr lang="en-US">
              <a:solidFill>
                <a:srgbClr val="9B2D1F"/>
              </a:solidFill>
              <a:latin typeface="Corbel"/>
            </a:endParaRPr>
          </a:p>
        </p:txBody>
      </p:sp>
      <p:sp>
        <p:nvSpPr>
          <p:cNvPr id="6" name="Footer Placeholder 5"/>
          <p:cNvSpPr>
            <a:spLocks noGrp="1"/>
          </p:cNvSpPr>
          <p:nvPr>
            <p:ph type="ftr" sz="quarter" idx="11"/>
          </p:nvPr>
        </p:nvSpPr>
        <p:spPr>
          <a:xfrm rot="16200000">
            <a:off x="-2095496" y="4381500"/>
            <a:ext cx="4571998" cy="380998"/>
          </a:xfrm>
          <a:prstGeom prst="rect">
            <a:avLst/>
          </a:prstGeom>
        </p:spPr>
        <p:txBody>
          <a:bodyPr/>
          <a:lstStyle/>
          <a:p>
            <a:pPr defTabSz="912813" fontAlgn="base">
              <a:spcBef>
                <a:spcPct val="0"/>
              </a:spcBef>
              <a:spcAft>
                <a:spcPct val="0"/>
              </a:spcAft>
            </a:pPr>
            <a:r>
              <a:rPr lang="en-US" sz="2400" smtClean="0">
                <a:solidFill>
                  <a:srgbClr val="FFFFFF"/>
                </a:solidFill>
                <a:latin typeface="Corbel"/>
                <a:ea typeface="ＭＳ Ｐゴシック" pitchFamily="84" charset="-128"/>
                <a:cs typeface="ＭＳ Ｐゴシック" pitchFamily="84" charset="-128"/>
              </a:rPr>
              <a:t>J. Incandela (UCSB): Oxford University Seminar; March 22, 2008                                                                                     </a:t>
            </a:r>
            <a:endParaRPr lang="en-US" sz="2400" dirty="0">
              <a:solidFill>
                <a:srgbClr val="FFFFFF"/>
              </a:solidFill>
              <a:latin typeface="Corbel"/>
              <a:ea typeface="ＭＳ Ｐゴシック" pitchFamily="84" charset="-128"/>
              <a:cs typeface="ＭＳ Ｐゴシック" pitchFamily="84" charset="-128"/>
            </a:endParaRPr>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91440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3947471"/>
      </p:ext>
    </p:extLst>
  </p:cSld>
  <p:clrMapOvr>
    <a:masterClrMapping/>
  </p:clrMapOvr>
  <p:timing>
    <p:tnLst>
      <p:par>
        <p:cTn xmlns:p14="http://schemas.microsoft.com/office/powerpoint/2010/mai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13836" y="-1014"/>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80305" y="0"/>
            <a:ext cx="7363695"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52419"/>
            <a:ext cx="4038600" cy="5524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52419"/>
            <a:ext cx="4038600" cy="5524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DanFest - The Discovery of the Higgs - J. Incandela (UCSB)  - 19 Oct. 2018</a:t>
            </a:r>
            <a:endParaRPr lang="en-US"/>
          </a:p>
        </p:txBody>
      </p:sp>
      <p:sp>
        <p:nvSpPr>
          <p:cNvPr id="7" name="Slide Number Placeholder 6"/>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2587708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900"/>
            </a:lvl1pPr>
            <a:lvl2pPr>
              <a:defRPr sz="25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fld id="{F1575D80-8857-47E1-BBE5-8D3A71A8B63A}" type="slidenum">
              <a:rPr lang="en-US">
                <a:latin typeface="Arial"/>
              </a:rPr>
              <a:pPr/>
              <a:t>‹#›</a:t>
            </a:fld>
            <a:endParaRPr lang="en-US" dirty="0">
              <a:latin typeface="Aria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8"/>
          <p:cNvSpPr>
            <a:spLocks noGrp="1"/>
          </p:cNvSpPr>
          <p:nvPr>
            <p:ph type="ftr" sz="quarter" idx="12"/>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3947471"/>
      </p:ext>
    </p:extLst>
  </p:cSld>
  <p:clrMapOvr>
    <a:masterClrMapping/>
  </p:clrMapOvr>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27432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p:nvPr>
        </p:nvSpPr>
        <p:spPr>
          <a:xfrm>
            <a:off x="211015" y="3853210"/>
            <a:ext cx="4273062" cy="27432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3947471"/>
      </p:ext>
    </p:extLst>
  </p:cSld>
  <p:clrMapOvr>
    <a:masterClrMapping/>
  </p:clrMapOvr>
  <p:timing>
    <p:tnLst>
      <p:par>
        <p:cTn xmlns:p14="http://schemas.microsoft.com/office/powerpoint/2010/mai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80305" y="0"/>
            <a:ext cx="7363695"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6" name="Content Placeholder 3"/>
          <p:cNvSpPr>
            <a:spLocks noGrp="1"/>
          </p:cNvSpPr>
          <p:nvPr>
            <p:ph sz="half" idx="13"/>
          </p:nvPr>
        </p:nvSpPr>
        <p:spPr>
          <a:xfrm>
            <a:off x="251520" y="1143000"/>
            <a:ext cx="8740080"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6" y="0"/>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303604"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317995" y="1143000"/>
            <a:ext cx="4177811"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6" y="0"/>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9" y="1143000"/>
            <a:ext cx="4237135"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185058" y="1143000"/>
            <a:ext cx="4310749"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24428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185051" y="3962400"/>
            <a:ext cx="4303604"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6" y="0"/>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9" y="1143000"/>
            <a:ext cx="4237135"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8" name="Content Placeholder 3"/>
          <p:cNvSpPr>
            <a:spLocks noGrp="1"/>
          </p:cNvSpPr>
          <p:nvPr>
            <p:ph sz="half" idx="13"/>
          </p:nvPr>
        </p:nvSpPr>
        <p:spPr>
          <a:xfrm>
            <a:off x="317995" y="1143000"/>
            <a:ext cx="4177811"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317995" y="3886200"/>
            <a:ext cx="8574491" cy="2639144"/>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47944" y="0"/>
            <a:ext cx="7396056" cy="907218"/>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4655348" y="1143000"/>
            <a:ext cx="4370073" cy="5454352"/>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6" y="0"/>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Content Placeholder 3"/>
          <p:cNvSpPr>
            <a:spLocks noGrp="1"/>
          </p:cNvSpPr>
          <p:nvPr>
            <p:ph sz="half" idx="2"/>
          </p:nvPr>
        </p:nvSpPr>
        <p:spPr>
          <a:xfrm>
            <a:off x="251520" y="1143000"/>
            <a:ext cx="4168080" cy="552636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3836" y="0"/>
            <a:ext cx="7430164" cy="90872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4" name="Footer Placeholder 4"/>
          <p:cNvSpPr txBox="1">
            <a:spLocks/>
          </p:cNvSpPr>
          <p:nvPr userDrawn="1"/>
        </p:nvSpPr>
        <p:spPr>
          <a:xfrm rot="16200000">
            <a:off x="-2873417" y="3733800"/>
            <a:ext cx="5867400" cy="228600"/>
          </a:xfrm>
          <a:prstGeom prst="rect">
            <a:avLst/>
          </a:prstGeom>
        </p:spPr>
        <p:txBody>
          <a:bodyPr/>
          <a:lstStyle/>
          <a:p>
            <a:pPr algn="just" defTabSz="913972">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May 16, 2012	 Higgs Magnificent Mile 	Experimental Perspective           J. Incandela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5"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13CBFB53-BB47-458E-986A-DD224CE585BF}" type="slidenum">
              <a:rPr lang="en-US">
                <a:latin typeface="Arial"/>
              </a:rPr>
              <a:pPr/>
              <a:t>‹#›</a:t>
            </a:fld>
            <a:endParaRPr lang="en-US">
              <a:latin typeface="Arial"/>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80305" y="0"/>
            <a:ext cx="7363695" cy="90872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2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80305" y="0"/>
            <a:ext cx="7363695" cy="9144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06707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063895"/>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781595" y="6588670"/>
            <a:ext cx="390107" cy="269330"/>
          </a:xfrm>
        </p:spPr>
        <p:txBody>
          <a:bodyPr/>
          <a:lstStyle>
            <a:lvl1pPr>
              <a:defRPr sz="1000"/>
            </a:lvl1pPr>
          </a:lstStyle>
          <a:p>
            <a:fld id="{72AC53DF-4216-466D-99A7-94400E6C2A25}" type="slidenum">
              <a:rPr lang="en-US" smtClean="0">
                <a:latin typeface="Corbel"/>
              </a: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6" y="12285"/>
            <a:ext cx="7430164" cy="896437"/>
          </a:xfrm>
        </p:spPr>
        <p:txBody>
          <a:bodyPr/>
          <a:lstStyle>
            <a:lvl1pPr>
              <a:defRPr>
                <a:solidFill>
                  <a:schemeClr val="bg2">
                    <a:lumMod val="75000"/>
                  </a:schemeClr>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781138" y="1067073"/>
            <a:ext cx="424428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half" idx="11"/>
          </p:nvPr>
        </p:nvSpPr>
        <p:spPr>
          <a:xfrm>
            <a:off x="251520" y="1067073"/>
            <a:ext cx="432048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6" y="25408"/>
            <a:ext cx="7430164" cy="883312"/>
          </a:xfrm>
        </p:spPr>
        <p:txBody>
          <a:bodyPr/>
          <a:lstStyle/>
          <a:p>
            <a:r>
              <a:rPr lang="en-US" smtClean="0"/>
              <a:t>Click to edit Master title style</a:t>
            </a:r>
            <a:endParaRPr lang="en-US"/>
          </a:p>
        </p:txBody>
      </p:sp>
      <p:sp>
        <p:nvSpPr>
          <p:cNvPr id="6" name="Text Placeholder 3"/>
          <p:cNvSpPr>
            <a:spLocks noGrp="1"/>
          </p:cNvSpPr>
          <p:nvPr>
            <p:ph type="body" sz="half" idx="11"/>
          </p:nvPr>
        </p:nvSpPr>
        <p:spPr>
          <a:xfrm>
            <a:off x="251520" y="1052736"/>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6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6" y="25408"/>
            <a:ext cx="7430164" cy="883312"/>
          </a:xfrm>
        </p:spPr>
        <p:txBody>
          <a:bodyPr/>
          <a:lstStyle/>
          <a:p>
            <a:r>
              <a:rPr lang="en-US" smtClean="0"/>
              <a:t>Click to edit Master title style</a:t>
            </a:r>
            <a:endParaRPr lang="en-US"/>
          </a:p>
        </p:txBody>
      </p:sp>
      <p:sp>
        <p:nvSpPr>
          <p:cNvPr id="4" name="Text Placeholder 3"/>
          <p:cNvSpPr>
            <a:spLocks noGrp="1"/>
          </p:cNvSpPr>
          <p:nvPr>
            <p:ph type="body" sz="half" idx="2"/>
          </p:nvPr>
        </p:nvSpPr>
        <p:spPr>
          <a:xfrm>
            <a:off x="4970814" y="1052736"/>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6" y="25408"/>
            <a:ext cx="7430164" cy="883312"/>
          </a:xfrm>
        </p:spPr>
        <p:txBody>
          <a:bodyPr/>
          <a:lstStyle/>
          <a:p>
            <a:r>
              <a:rPr lang="en-US" smtClean="0"/>
              <a:t>Click to edit Master title style</a:t>
            </a:r>
            <a:endParaRPr lang="en-US"/>
          </a:p>
        </p:txBody>
      </p:sp>
      <p:sp>
        <p:nvSpPr>
          <p:cNvPr id="4" name="Text Placeholder 3"/>
          <p:cNvSpPr>
            <a:spLocks noGrp="1"/>
          </p:cNvSpPr>
          <p:nvPr>
            <p:ph type="body" sz="half" idx="2"/>
          </p:nvPr>
        </p:nvSpPr>
        <p:spPr>
          <a:xfrm>
            <a:off x="4704938" y="1030017"/>
            <a:ext cx="4320480" cy="5602287"/>
          </a:xfrm>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228600" y="1034756"/>
            <a:ext cx="4343400" cy="5562601"/>
          </a:xfrm>
        </p:spPr>
        <p:txBody>
          <a:bodyPr/>
          <a:lstStyle>
            <a:lvl1pPr marL="91365" indent="-182730">
              <a:defRPr sz="2000">
                <a:latin typeface="Arial" pitchFamily="34" charset="0"/>
                <a:cs typeface="Arial" pitchFamily="34" charset="0"/>
              </a:defRPr>
            </a:lvl1pPr>
            <a:lvl2pPr marL="548191" indent="-182730">
              <a:defRPr sz="1800">
                <a:latin typeface="Arial" pitchFamily="34" charset="0"/>
                <a:cs typeface="Arial" pitchFamily="34" charset="0"/>
              </a:defRPr>
            </a:lvl2pPr>
            <a:lvl3pPr marL="822288" indent="-182730">
              <a:defRPr sz="1600">
                <a:latin typeface="Arial" pitchFamily="34" charset="0"/>
                <a:cs typeface="Arial" pitchFamily="34" charset="0"/>
              </a:defRPr>
            </a:lvl3pPr>
            <a:lvl4pPr marL="1096381" indent="-182730">
              <a:defRPr sz="1400">
                <a:latin typeface="Arial" pitchFamily="34" charset="0"/>
                <a:cs typeface="Arial" pitchFamily="34" charset="0"/>
              </a:defRPr>
            </a:lvl4pPr>
            <a:lvl5pPr marL="1370479" indent="-18273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13836" y="25408"/>
            <a:ext cx="7430164" cy="883312"/>
          </a:xfrm>
        </p:spPr>
        <p:txBody>
          <a:bodyPr/>
          <a:lstStyle/>
          <a:p>
            <a:r>
              <a:rPr lang="en-US" smtClean="0"/>
              <a:t>Click to edit Master title style</a:t>
            </a:r>
            <a:endParaRPr lang="en-US"/>
          </a:p>
        </p:txBody>
      </p:sp>
      <p:sp>
        <p:nvSpPr>
          <p:cNvPr id="6" name="Text Placeholder 3"/>
          <p:cNvSpPr>
            <a:spLocks noGrp="1"/>
          </p:cNvSpPr>
          <p:nvPr>
            <p:ph type="body" sz="half" idx="11"/>
          </p:nvPr>
        </p:nvSpPr>
        <p:spPr>
          <a:xfrm>
            <a:off x="251520" y="1067073"/>
            <a:ext cx="4244280" cy="5602287"/>
          </a:xfrm>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067078"/>
            <a:ext cx="4343400" cy="5562601"/>
          </a:xfrm>
        </p:spPr>
        <p:txBody>
          <a:bodyPr/>
          <a:lstStyle>
            <a:lvl1pPr marL="91365" indent="-182730">
              <a:defRPr sz="2000">
                <a:latin typeface="Arial" pitchFamily="34" charset="0"/>
                <a:cs typeface="Arial" pitchFamily="34" charset="0"/>
              </a:defRPr>
            </a:lvl1pPr>
            <a:lvl2pPr marL="548191" indent="-182730">
              <a:defRPr sz="1800">
                <a:latin typeface="Arial" pitchFamily="34" charset="0"/>
                <a:cs typeface="Arial" pitchFamily="34" charset="0"/>
              </a:defRPr>
            </a:lvl2pPr>
            <a:lvl3pPr marL="822288" indent="-182730">
              <a:defRPr sz="1600">
                <a:latin typeface="Arial" pitchFamily="34" charset="0"/>
                <a:cs typeface="Arial" pitchFamily="34" charset="0"/>
              </a:defRPr>
            </a:lvl3pPr>
            <a:lvl4pPr marL="1096381" indent="-182730">
              <a:defRPr sz="1400">
                <a:latin typeface="Arial" pitchFamily="34" charset="0"/>
                <a:cs typeface="Arial" pitchFamily="34" charset="0"/>
              </a:defRPr>
            </a:lvl4pPr>
            <a:lvl5pPr marL="1370479" indent="-18273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Corbel (headings)"/>
                <a:cs typeface="Corbel (headings)"/>
              </a:defRPr>
            </a:lvl1pPr>
          </a:lstStyle>
          <a:p>
            <a:r>
              <a:rPr lang="en-US" sz="4800" kern="1200" baseline="0" dirty="0" smtClean="0">
                <a:solidFill>
                  <a:srgbClr val="0D0D0D"/>
                </a:solidFill>
              </a:rPr>
              <a:t>Click to edit Master title style</a:t>
            </a:r>
            <a:endParaRPr lang="en-US" dirty="0"/>
          </a:p>
        </p:txBody>
      </p:sp>
      <p:sp>
        <p:nvSpPr>
          <p:cNvPr id="6" name="Content Placeholder 2"/>
          <p:cNvSpPr>
            <a:spLocks noGrp="1"/>
          </p:cNvSpPr>
          <p:nvPr>
            <p:ph sz="half" idx="12"/>
          </p:nvPr>
        </p:nvSpPr>
        <p:spPr>
          <a:xfrm>
            <a:off x="186218" y="1067073"/>
            <a:ext cx="8839200" cy="5602287"/>
          </a:xfrm>
        </p:spPr>
        <p:txBody>
          <a:bodyPr/>
          <a:lstStyle>
            <a:lvl1pPr marL="91365" indent="-182730">
              <a:defRPr sz="2000">
                <a:latin typeface="Arial" pitchFamily="34" charset="0"/>
                <a:cs typeface="Arial" pitchFamily="34" charset="0"/>
              </a:defRPr>
            </a:lvl1pPr>
            <a:lvl2pPr marL="548191" indent="-182730">
              <a:defRPr sz="1800">
                <a:latin typeface="Arial" pitchFamily="34" charset="0"/>
                <a:cs typeface="Arial" pitchFamily="34" charset="0"/>
              </a:defRPr>
            </a:lvl2pPr>
            <a:lvl3pPr marL="822288" indent="-182730">
              <a:defRPr sz="1600">
                <a:latin typeface="Arial" pitchFamily="34" charset="0"/>
                <a:cs typeface="Arial" pitchFamily="34" charset="0"/>
              </a:defRPr>
            </a:lvl3pPr>
            <a:lvl4pPr marL="1096381" indent="-182730">
              <a:defRPr sz="1400">
                <a:latin typeface="Arial" pitchFamily="34" charset="0"/>
                <a:cs typeface="Arial" pitchFamily="34" charset="0"/>
              </a:defRPr>
            </a:lvl4pPr>
            <a:lvl5pPr marL="1370479" indent="-18273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13836" y="25212"/>
            <a:ext cx="7430164" cy="883507"/>
          </a:xfrm>
        </p:spPr>
        <p:txBody>
          <a:bodyPr/>
          <a:lstStyle/>
          <a:p>
            <a:r>
              <a:rPr lang="en-US" dirty="0" smtClean="0"/>
              <a:t>Click to edit Master title style</a:t>
            </a:r>
            <a:endParaRPr lang="en-US" dirty="0"/>
          </a:p>
        </p:txBody>
      </p:sp>
      <p:sp>
        <p:nvSpPr>
          <p:cNvPr id="3" name="Content Placeholder 2"/>
          <p:cNvSpPr>
            <a:spLocks noGrp="1"/>
          </p:cNvSpPr>
          <p:nvPr>
            <p:ph sz="quarter" idx="1"/>
          </p:nvPr>
        </p:nvSpPr>
        <p:spPr>
          <a:xfrm>
            <a:off x="251521" y="981149"/>
            <a:ext cx="8773898" cy="279026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251535" y="3905881"/>
            <a:ext cx="8773590"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4" name="Slide Number Placeholder 3"/>
          <p:cNvSpPr>
            <a:spLocks noGrp="1"/>
          </p:cNvSpPr>
          <p:nvPr>
            <p:ph type="sldNum" sz="quarter" idx="11"/>
          </p:nvPr>
        </p:nvSpPr>
        <p:spPr/>
        <p:txBody>
          <a:bodyPr/>
          <a:lstStyle>
            <a:lvl1pPr>
              <a:defRPr/>
            </a:lvl1pPr>
          </a:lstStyle>
          <a:p>
            <a:fld id="{E03E03CA-3749-4B11-92BB-9C86F6189EB8}" type="slidenum">
              <a:rPr lang="en-US">
                <a:latin typeface="Arial"/>
              </a:rPr>
              <a:pPr/>
              <a:t>‹#›</a:t>
            </a:fld>
            <a:endParaRPr lang="en-US">
              <a:latin typeface="Arial"/>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rgbClr val="40404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2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668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3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3" name="Slide Number Placeholder 2"/>
          <p:cNvSpPr>
            <a:spLocks noGrp="1"/>
          </p:cNvSpPr>
          <p:nvPr>
            <p:ph type="sldNum" sz="quarter" idx="11"/>
          </p:nvPr>
        </p:nvSpPr>
        <p:spPr/>
        <p:txBody>
          <a:bodyPr/>
          <a:lstStyle>
            <a:lvl1pPr>
              <a:defRPr/>
            </a:lvl1pPr>
          </a:lstStyle>
          <a:p>
            <a:fld id="{BB0F2D26-C92C-43D8-AD3D-65919CBABBAD}" type="slidenum">
              <a:rPr lang="en-US">
                <a:latin typeface="Arial"/>
              </a:rPr>
              <a:pPr/>
              <a:t>‹#›</a:t>
            </a:fld>
            <a:endParaRPr lang="en-US">
              <a:latin typeface="Arial"/>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3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3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7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3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3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3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4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7" y="273145"/>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9" y="273144"/>
            <a:ext cx="5111751"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7" y="1435755"/>
            <a:ext cx="3007591" cy="4691062"/>
          </a:xfrm>
        </p:spPr>
        <p:txBody>
          <a:bodyPr/>
          <a:lstStyle>
            <a:lvl1pPr marL="0" indent="0">
              <a:buNone/>
              <a:defRPr sz="1300"/>
            </a:lvl1pPr>
            <a:lvl2pPr marL="409284" indent="0">
              <a:buNone/>
              <a:defRPr sz="1100"/>
            </a:lvl2pPr>
            <a:lvl3pPr marL="818567" indent="0">
              <a:buNone/>
              <a:defRPr sz="900"/>
            </a:lvl3pPr>
            <a:lvl4pPr marL="1227853" indent="0">
              <a:buNone/>
              <a:defRPr sz="800"/>
            </a:lvl4pPr>
            <a:lvl5pPr marL="1637138" indent="0">
              <a:buNone/>
              <a:defRPr sz="800"/>
            </a:lvl5pPr>
            <a:lvl6pPr marL="2046426" indent="0">
              <a:buNone/>
              <a:defRPr sz="800"/>
            </a:lvl6pPr>
            <a:lvl7pPr marL="2455711" indent="0">
              <a:buNone/>
              <a:defRPr sz="800"/>
            </a:lvl7pPr>
            <a:lvl8pPr marL="2864994" indent="0">
              <a:buNone/>
              <a:defRPr sz="800"/>
            </a:lvl8pPr>
            <a:lvl9pPr marL="3274279"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2D2134C4-4980-49A7-8090-4C47A670FE16}" type="slidenum">
              <a:rPr lang="en-US">
                <a:latin typeface="Arial"/>
              </a:rPr>
              <a:pPr/>
              <a:t>‹#›</a:t>
            </a:fld>
            <a:endParaRPr lang="en-US">
              <a:latin typeface="Arial"/>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4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4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4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_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660" y="25213"/>
            <a:ext cx="7814830"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560" y="762425"/>
            <a:ext cx="8229023" cy="2790265"/>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rot="16200000">
            <a:off x="-2095496" y="4381500"/>
            <a:ext cx="4571998" cy="380998"/>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 Incandela (UCSB): Oxford University Seminar; March 22, 2008                                                                                     </a:t>
            </a:r>
            <a:endParaRPr lang="en-US" sz="2400" dirty="0">
              <a:solidFill>
                <a:srgbClr val="FFFFFF"/>
              </a:solidFill>
              <a:latin typeface="Arial" pitchFamily="84" charset="0"/>
              <a:ea typeface="ＭＳ Ｐゴシック" pitchFamily="84" charset="-128"/>
              <a:cs typeface="ＭＳ Ｐゴシック" pitchFamily="84" charset="-128"/>
            </a:endParaRPr>
          </a:p>
        </p:txBody>
      </p:sp>
      <p:sp>
        <p:nvSpPr>
          <p:cNvPr id="7" name="Content Placeholder 2"/>
          <p:cNvSpPr>
            <a:spLocks noGrp="1"/>
          </p:cNvSpPr>
          <p:nvPr>
            <p:ph sz="half" idx="12"/>
          </p:nvPr>
        </p:nvSpPr>
        <p:spPr>
          <a:xfrm>
            <a:off x="457411" y="3658022"/>
            <a:ext cx="8229023" cy="2790265"/>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0"/>
          </p:nvPr>
        </p:nvSpPr>
        <p:spPr>
          <a:xfrm>
            <a:off x="8686800" y="424"/>
            <a:ext cx="457200" cy="365125"/>
          </a:xfrm>
        </p:spPr>
        <p:txBody>
          <a:bodyPr/>
          <a:lstStyle/>
          <a:p>
            <a:fld id="{72AC53DF-4216-466D-99A7-94400E6C2A25}" type="slidenum">
              <a:rPr lang="en-US" smtClean="0">
                <a:latin typeface="Corbel"/>
              </a: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2938" y="101604"/>
            <a:ext cx="8501062" cy="6572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50917"/>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50917"/>
            <a:ext cx="4038600" cy="5602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ftr" sz="quarter" idx="10"/>
          </p:nvPr>
        </p:nvSpPr>
        <p:spPr>
          <a:xfrm>
            <a:off x="813011" y="6629822"/>
            <a:ext cx="8329613" cy="168275"/>
          </a:xfrm>
          <a:prstGeom prst="rect">
            <a:avLst/>
          </a:prstGeom>
          <a:ln/>
        </p:spPr>
        <p:txBody>
          <a:bodyPr/>
          <a:lstStyle>
            <a:lvl1pPr>
              <a:defRPr/>
            </a:lvl1pPr>
          </a:lstStyle>
          <a:p>
            <a:pPr defTabSz="912813" fontAlgn="base">
              <a:spcBef>
                <a:spcPct val="0"/>
              </a:spcBef>
              <a:spcAft>
                <a:spcPct val="0"/>
              </a:spcAft>
              <a:defRPr/>
            </a:pPr>
            <a:r>
              <a:rPr lang="en-US" sz="2400">
                <a:solidFill>
                  <a:srgbClr val="FFFFFF"/>
                </a:solidFill>
                <a:latin typeface="Arial" pitchFamily="84" charset="0"/>
                <a:ea typeface="ＭＳ Ｐゴシック" pitchFamily="84" charset="-128"/>
                <a:cs typeface="ＭＳ Ｐゴシック" pitchFamily="84" charset="-128"/>
              </a:rPr>
              <a:t>J. Incandela (UCSB): Oxford University Seminar; March 22, 2008                                                                                     </a:t>
            </a:r>
            <a:endParaRPr lang="en-US" sz="2400" dirty="0">
              <a:solidFill>
                <a:srgbClr val="FFFFFF"/>
              </a:solidFill>
              <a:latin typeface="Arial" pitchFamily="84" charset="0"/>
              <a:ea typeface="ＭＳ Ｐゴシック" pitchFamily="84" charset="-128"/>
              <a:cs typeface="ＭＳ Ｐゴシック" pitchFamily="84" charset="-128"/>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62600"/>
          </a:xfrm>
        </p:spPr>
        <p:txBody>
          <a:bodyPr/>
          <a:lstStyle>
            <a:lvl1pPr>
              <a:defRPr>
                <a:solidFill>
                  <a:schemeClr val="bg1"/>
                </a:solidFill>
              </a:defRPr>
            </a:lvl1pPr>
            <a:lvl2pPr>
              <a:defRPr>
                <a:solidFill>
                  <a:schemeClr val="accent6">
                    <a:lumMod val="75000"/>
                  </a:schemeClr>
                </a:solidFill>
              </a:defRPr>
            </a:lvl2pPr>
            <a:lvl3pPr>
              <a:defRPr>
                <a:solidFill>
                  <a:srgbClr val="C00000"/>
                </a:solidFill>
              </a:defRPr>
            </a:lvl3pPr>
            <a:lvl4pPr>
              <a:defRPr>
                <a:solidFill>
                  <a:schemeClr val="bg1"/>
                </a:solidFill>
              </a:defRPr>
            </a:lvl4pPr>
            <a:lvl5pPr>
              <a:defRPr>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115621" y="0"/>
            <a:ext cx="7819407" cy="914400"/>
          </a:xfrm>
          <a:prstGeom prst="rect">
            <a:avLst/>
          </a:prstGeom>
        </p:spPr>
        <p:txBody>
          <a:bodyPr vert="horz" lIns="91407" tIns="45704" rIns="91407" bIns="45704" rtlCol="0" anchor="ctr">
            <a:normAutofit/>
          </a:bodyPr>
          <a:lstStyle>
            <a:lvl1pPr>
              <a:defRPr sz="4400">
                <a:solidFill>
                  <a:schemeClr val="bg2">
                    <a:lumMod val="65000"/>
                    <a:lumOff val="3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186549"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4582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82678"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84582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5" y="4800765"/>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65" y="612123"/>
            <a:ext cx="5486977" cy="4115360"/>
          </a:xfrm>
        </p:spPr>
        <p:txBody>
          <a:bodyPr/>
          <a:lstStyle>
            <a:lvl1pPr marL="0" indent="0">
              <a:buNone/>
              <a:defRPr sz="2900"/>
            </a:lvl1pPr>
            <a:lvl2pPr marL="409284" indent="0">
              <a:buNone/>
              <a:defRPr sz="2500"/>
            </a:lvl2pPr>
            <a:lvl3pPr marL="818567" indent="0">
              <a:buNone/>
              <a:defRPr sz="2200"/>
            </a:lvl3pPr>
            <a:lvl4pPr marL="1227853" indent="0">
              <a:buNone/>
              <a:defRPr sz="1800"/>
            </a:lvl4pPr>
            <a:lvl5pPr marL="1637138" indent="0">
              <a:buNone/>
              <a:defRPr sz="1800"/>
            </a:lvl5pPr>
            <a:lvl6pPr marL="2046426" indent="0">
              <a:buNone/>
              <a:defRPr sz="1800"/>
            </a:lvl6pPr>
            <a:lvl7pPr marL="2455711" indent="0">
              <a:buNone/>
              <a:defRPr sz="1800"/>
            </a:lvl7pPr>
            <a:lvl8pPr marL="2864994" indent="0">
              <a:buNone/>
              <a:defRPr sz="1800"/>
            </a:lvl8pPr>
            <a:lvl9pPr marL="3274279" indent="0">
              <a:buNone/>
              <a:defRPr sz="1800"/>
            </a:lvl9pPr>
          </a:lstStyle>
          <a:p>
            <a:endParaRPr lang="en-US"/>
          </a:p>
        </p:txBody>
      </p:sp>
      <p:sp>
        <p:nvSpPr>
          <p:cNvPr id="4" name="Text Placeholder 3"/>
          <p:cNvSpPr>
            <a:spLocks noGrp="1"/>
          </p:cNvSpPr>
          <p:nvPr>
            <p:ph type="body" sz="half" idx="2"/>
          </p:nvPr>
        </p:nvSpPr>
        <p:spPr>
          <a:xfrm>
            <a:off x="1792665" y="5367618"/>
            <a:ext cx="5486977" cy="804022"/>
          </a:xfrm>
        </p:spPr>
        <p:txBody>
          <a:bodyPr/>
          <a:lstStyle>
            <a:lvl1pPr marL="0" indent="0">
              <a:buNone/>
              <a:defRPr sz="1300"/>
            </a:lvl1pPr>
            <a:lvl2pPr marL="409284" indent="0">
              <a:buNone/>
              <a:defRPr sz="1100"/>
            </a:lvl2pPr>
            <a:lvl3pPr marL="818567" indent="0">
              <a:buNone/>
              <a:defRPr sz="900"/>
            </a:lvl3pPr>
            <a:lvl4pPr marL="1227853" indent="0">
              <a:buNone/>
              <a:defRPr sz="800"/>
            </a:lvl4pPr>
            <a:lvl5pPr marL="1637138" indent="0">
              <a:buNone/>
              <a:defRPr sz="800"/>
            </a:lvl5pPr>
            <a:lvl6pPr marL="2046426" indent="0">
              <a:buNone/>
              <a:defRPr sz="800"/>
            </a:lvl6pPr>
            <a:lvl7pPr marL="2455711" indent="0">
              <a:buNone/>
              <a:defRPr sz="800"/>
            </a:lvl7pPr>
            <a:lvl8pPr marL="2864994" indent="0">
              <a:buNone/>
              <a:defRPr sz="800"/>
            </a:lvl8pPr>
            <a:lvl9pPr marL="3274279"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A5565CDE-C666-4B9E-A254-F45A0405BA60}" type="slidenum">
              <a:rPr lang="en-US">
                <a:latin typeface="Arial"/>
              </a:rPr>
              <a:pPr/>
              <a:t>‹#›</a:t>
            </a:fld>
            <a:endParaRPr lang="en-US">
              <a:latin typeface="Arial"/>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84582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40386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5105400"/>
            <a:ext cx="8458200" cy="15240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40386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8756"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2286000" y="2828836"/>
            <a:ext cx="4572000" cy="1200328"/>
          </a:xfrm>
          <a:prstGeom prst="rect">
            <a:avLst/>
          </a:prstGeom>
        </p:spPr>
        <p:txBody>
          <a:bodyPr>
            <a:spAutoFit/>
          </a:bodyPr>
          <a:lstStyle/>
          <a:p>
            <a:pPr algn="just" defTabSz="913972">
              <a:defRPr/>
            </a:pPr>
            <a:r>
              <a:rPr lang="en-US" sz="2400" i="1" dirty="0" smtClean="0">
                <a:solidFill>
                  <a:srgbClr val="000000">
                    <a:lumMod val="50000"/>
                  </a:srgbClr>
                </a:solidFill>
                <a:latin typeface="Arial" pitchFamily="84" charset="0"/>
                <a:ea typeface="ＭＳ Ｐゴシック" pitchFamily="84" charset="-128"/>
                <a:cs typeface="ＭＳ Ｐゴシック" pitchFamily="84" charset="-128"/>
              </a:rPr>
              <a:t>April  23, 2012  RRB 34  Meeting      	                    J. Incandela  CERN/UCSB</a:t>
            </a:r>
            <a:endParaRPr lang="en-US" sz="2400" i="1" dirty="0">
              <a:solidFill>
                <a:srgbClr val="000000">
                  <a:lumMod val="50000"/>
                </a:srgbClr>
              </a:solidFill>
              <a:latin typeface="Arial" pitchFamily="84" charset="0"/>
              <a:ea typeface="ＭＳ Ｐゴシック" pitchFamily="84" charset="-128"/>
              <a:cs typeface="ＭＳ Ｐゴシック" pitchFamily="84" charset="-128"/>
            </a:endParaRPr>
          </a:p>
        </p:txBody>
      </p:sp>
      <p:sp>
        <p:nvSpPr>
          <p:cNvPr id="8"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7"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9147"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75000"/>
                  </a:srgbClr>
                </a:solidFill>
                <a:latin typeface="Arial" pitchFamily="84" charset="0"/>
                <a:ea typeface="ＭＳ Ｐゴシック" pitchFamily="84" charset="-128"/>
                <a:cs typeface="ＭＳ Ｐゴシック" pitchFamily="84" charset="-128"/>
              </a:rPr>
              <a:t>May 13, 2012  University of Chicago Seminar  	       J. Incandela  CERN/UCSB</a:t>
            </a:r>
            <a:endParaRPr lang="en-US" sz="1050" i="1" dirty="0">
              <a:solidFill>
                <a:srgbClr val="FFFFFF">
                  <a:lumMod val="75000"/>
                </a:srgbClr>
              </a:solidFill>
              <a:latin typeface="Arial" pitchFamily="84" charset="0"/>
              <a:ea typeface="ＭＳ Ｐゴシック" pitchFamily="84" charset="-128"/>
              <a:cs typeface="ＭＳ Ｐゴシック" pitchFamily="84" charset="-128"/>
            </a:endParaRPr>
          </a:p>
        </p:txBody>
      </p:sp>
      <p:sp>
        <p:nvSpPr>
          <p:cNvPr id="7"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2556"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12"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7"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6"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6"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95"/>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493" y="762000"/>
            <a:ext cx="4045239" cy="5715000"/>
          </a:xfrm>
        </p:spPr>
        <p:txBody>
          <a:bodyPr/>
          <a:lstStyle/>
          <a:p>
            <a:endParaRPr lang="en-US"/>
          </a:p>
        </p:txBody>
      </p:sp>
      <p:sp>
        <p:nvSpPr>
          <p:cNvPr id="4" name="Text Placeholder 3"/>
          <p:cNvSpPr>
            <a:spLocks noGrp="1"/>
          </p:cNvSpPr>
          <p:nvPr>
            <p:ph type="body" sz="half" idx="2"/>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3611"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0349"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normAutofit/>
          </a:bodyPr>
          <a:lstStyle>
            <a:lvl1pPr marL="0" indent="0" algn="ctr">
              <a:buFontTx/>
              <a:buNone/>
              <a:defRPr sz="3200" i="1">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a:xfrm>
            <a:off x="8534400" y="542"/>
            <a:ext cx="609600" cy="365125"/>
          </a:xfrm>
          <a:prstGeom prst="rect">
            <a:avLst/>
          </a:prstGeom>
        </p:spPr>
        <p:txBody>
          <a:bodyPr/>
          <a:lstStyle/>
          <a:p>
            <a:pPr defTabSz="912813" fontAlgn="base">
              <a:spcBef>
                <a:spcPct val="0"/>
              </a:spcBef>
              <a:spcAft>
                <a:spcPct val="0"/>
              </a:spcAft>
            </a:pPr>
            <a:fld id="{72AC53DF-4216-466D-99A7-94400E6C2A25}" type="slidenum">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sz="2400">
              <a:solidFill>
                <a:srgbClr val="FFFFFF"/>
              </a:solidFill>
              <a:latin typeface="Arial" pitchFamily="84" charset="0"/>
              <a:ea typeface="ＭＳ Ｐゴシック" pitchFamily="84" charset="-128"/>
              <a:cs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OverTx">
  <p:cSld name="2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20080" y="25212"/>
            <a:ext cx="7772400" cy="8891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966" y="1143543"/>
            <a:ext cx="4045238" cy="3886197"/>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717761" y="1143543"/>
            <a:ext cx="4045239" cy="3886197"/>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534247" y="5105400"/>
            <a:ext cx="8229023" cy="1600200"/>
          </a:xfrm>
        </p:spPr>
        <p:txBody>
          <a:bodyPr>
            <a:noAutofit/>
          </a:bodyPr>
          <a:lstStyle>
            <a:lvl1pPr>
              <a:defRPr sz="2400"/>
            </a:lvl1pPr>
            <a:lvl2pPr>
              <a:defRPr sz="1800">
                <a:solidFill>
                  <a:srgbClr val="00B0F0"/>
                </a:solidFill>
              </a:defRPr>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86949" y="540"/>
            <a:ext cx="7739062" cy="6572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874713"/>
            <a:ext cx="4038600" cy="2724150"/>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751810"/>
            <a:ext cx="4038600" cy="2725737"/>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874721"/>
            <a:ext cx="4038600" cy="5602287"/>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747622"/>
            <a:ext cx="8229600" cy="5608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35204" y="0"/>
            <a:ext cx="7723745" cy="914400"/>
          </a:xfrm>
        </p:spPr>
        <p:txBody>
          <a:bodyPr/>
          <a:lstStyle/>
          <a:p>
            <a:r>
              <a:rPr lang="en-US" dirty="0" smtClean="0"/>
              <a:t>Click to edit Master title style</a:t>
            </a:r>
            <a:endParaRPr lang="en-US" dirty="0"/>
          </a:p>
        </p:txBody>
      </p:sp>
      <p:sp>
        <p:nvSpPr>
          <p:cNvPr id="3" name="Content Placeholder 2"/>
          <p:cNvSpPr>
            <a:spLocks noGrp="1"/>
          </p:cNvSpPr>
          <p:nvPr>
            <p:ph sz="quarter" idx="1"/>
          </p:nvPr>
        </p:nvSpPr>
        <p:spPr>
          <a:xfrm>
            <a:off x="533401" y="991083"/>
            <a:ext cx="8458200" cy="2790265"/>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533422" y="3915815"/>
            <a:ext cx="8457904" cy="2790265"/>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914400"/>
          </a:xfrm>
          <a:prstGeom prst="rect">
            <a:avLst/>
          </a:prstGeom>
        </p:spPr>
        <p:txBody>
          <a:bodyPr anchor="ctr">
            <a:normAutofit/>
          </a:bodyPr>
          <a:lstStyle>
            <a:lvl1pPr>
              <a:defRPr sz="400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a:xfrm>
            <a:off x="8534400" y="542"/>
            <a:ext cx="609600" cy="365125"/>
          </a:xfrm>
          <a:prstGeom prst="rect">
            <a:avLst/>
          </a:prstGeom>
        </p:spPr>
        <p:txBody>
          <a:bodyPr/>
          <a:lstStyle/>
          <a:p>
            <a:pPr defTabSz="912813" fontAlgn="base">
              <a:spcBef>
                <a:spcPct val="0"/>
              </a:spcBef>
              <a:spcAft>
                <a:spcPct val="0"/>
              </a:spcAft>
            </a:pPr>
            <a:fld id="{1AD93096-5B34-4342-9326-69289CEAE4C2}" type="slidenum">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sz="2400">
              <a:solidFill>
                <a:srgbClr val="FFFFFF"/>
              </a:solidFill>
              <a:latin typeface="Arial" pitchFamily="84" charset="0"/>
              <a:ea typeface="ＭＳ Ｐゴシック" pitchFamily="84" charset="-128"/>
              <a:cs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560" y="25658"/>
            <a:ext cx="8229023" cy="64517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5"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8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1"/>
            <a:ext cx="4038600" cy="217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356794"/>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794"/>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Content Placeholder 3"/>
          <p:cNvSpPr>
            <a:spLocks noGrp="1"/>
          </p:cNvSpPr>
          <p:nvPr>
            <p:ph sz="half" idx="13"/>
          </p:nvPr>
        </p:nvSpPr>
        <p:spPr>
          <a:xfrm>
            <a:off x="4648200" y="3950144"/>
            <a:ext cx="4038600" cy="2328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260898796"/>
      </p:ext>
    </p:extLst>
  </p:cSld>
  <p:clrMapOvr>
    <a:masterClrMapping/>
  </p:clrMapOvr>
  <p:timing>
    <p:tnLst>
      <p:par>
        <p:cTn xmlns:p14="http://schemas.microsoft.com/office/powerpoint/2010/mai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2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45283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30213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5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8754067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3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a:xfrm>
            <a:off x="8626604" y="6597767"/>
            <a:ext cx="517396" cy="260773"/>
          </a:xfrm>
          <a:prstGeom prst="rect">
            <a:avLst/>
          </a:prstGeom>
        </p:spPr>
        <p:txBody>
          <a:bodyPr/>
          <a:lstStyle>
            <a:lvl1pPr>
              <a:defRPr/>
            </a:lvl1pPr>
          </a:lstStyle>
          <a:p>
            <a:pPr defTabSz="912813" fontAlgn="base">
              <a:spcBef>
                <a:spcPct val="0"/>
              </a:spcBef>
              <a:spcAft>
                <a:spcPct val="0"/>
              </a:spcAft>
              <a:defRPr/>
            </a:pPr>
            <a:fld id="{C0B58E61-943F-44E3-8C5A-44B723E928E0}" type="slidenum">
              <a:rPr lang="en-US" sz="240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defRPr/>
              </a:pPr>
              <a:t>‹#›</a:t>
            </a:fld>
            <a:endParaRPr lang="en-US" sz="2400">
              <a:solidFill>
                <a:srgbClr val="000000"/>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18316396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626604" y="6597767"/>
            <a:ext cx="517396" cy="260773"/>
          </a:xfrm>
          <a:prstGeom prst="rect">
            <a:avLst/>
          </a:prstGeom>
        </p:spPr>
        <p:txBody>
          <a:bodyPr/>
          <a:lstStyle>
            <a:lvl1pPr>
              <a:defRPr/>
            </a:lvl1pPr>
          </a:lstStyle>
          <a:p>
            <a:pPr defTabSz="912813" fontAlgn="base">
              <a:spcBef>
                <a:spcPct val="0"/>
              </a:spcBef>
              <a:spcAft>
                <a:spcPct val="0"/>
              </a:spcAft>
              <a:defRPr/>
            </a:pPr>
            <a:fld id="{67CFF582-18F9-4FBC-B2DF-FBD4F0781B4B}" type="slidenum">
              <a:rPr lang="en-US" sz="2400">
                <a:solidFill>
                  <a:srgbClr val="000000"/>
                </a:solidFill>
                <a:latin typeface="Corbel"/>
                <a:ea typeface="ＭＳ Ｐゴシック" pitchFamily="84" charset="-128"/>
                <a:cs typeface="ＭＳ Ｐゴシック" pitchFamily="84" charset="-128"/>
              </a:rPr>
              <a:pPr defTabSz="912813" fontAlgn="base">
                <a:spcBef>
                  <a:spcPct val="0"/>
                </a:spcBef>
                <a:spcAft>
                  <a:spcPct val="0"/>
                </a:spcAft>
                <a:defRPr/>
              </a:pPr>
              <a:t>‹#›</a:t>
            </a:fld>
            <a:endParaRPr lang="en-US" sz="2400">
              <a:solidFill>
                <a:srgbClr val="000000"/>
              </a:solidFill>
              <a:latin typeface="Corbel"/>
              <a:ea typeface="ＭＳ Ｐゴシック" pitchFamily="84" charset="-128"/>
              <a:cs typeface="ＭＳ Ｐゴシック" pitchFamily="84" charset="-128"/>
            </a:endParaRPr>
          </a:p>
        </p:txBody>
      </p:sp>
    </p:spTree>
    <p:extLst>
      <p:ext uri="{BB962C8B-B14F-4D97-AF65-F5344CB8AC3E}">
        <p14:creationId xmlns:p14="http://schemas.microsoft.com/office/powerpoint/2010/main" val="219024358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6549"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1049147" y="0"/>
            <a:ext cx="804274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2091" y="0"/>
            <a:ext cx="7961915"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8028384"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514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560" y="762426"/>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1070000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382000" cy="5715000"/>
          </a:xfrm>
        </p:spPr>
        <p:txBody>
          <a:bodyPr/>
          <a:lstStyle>
            <a:lvl1pPr>
              <a:defRPr>
                <a:solidFill>
                  <a:schemeClr val="tx1"/>
                </a:solidFill>
              </a:defRPr>
            </a:lvl1pPr>
            <a:lvl2pPr>
              <a:defRPr>
                <a:solidFill>
                  <a:srgbClr val="00B0F0"/>
                </a:solidFill>
              </a:defRPr>
            </a:lvl2pPr>
            <a:lvl3pPr>
              <a:defRPr>
                <a:solidFill>
                  <a:schemeClr val="tx1"/>
                </a:solidFill>
              </a:defRPr>
            </a:lvl3pPr>
            <a:lvl4pPr>
              <a:defRPr>
                <a:solidFill>
                  <a:srgbClr val="FF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916209" y="0"/>
            <a:ext cx="8229600" cy="9144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385956"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73"/>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DanFest - The Discovery of the Higgs - J. Incandela (UCSB)  - 19 Oct. 2018</a:t>
            </a:r>
            <a:endParaRPr lang="en-US"/>
          </a:p>
        </p:txBody>
      </p:sp>
      <p:sp>
        <p:nvSpPr>
          <p:cNvPr id="9" name="Slide Number Placeholder 8"/>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2570829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5"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39542" y="0"/>
            <a:ext cx="8004458" cy="9144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2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rgbClr val="40404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ln>
            <a:noFill/>
          </a:ln>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2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668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3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3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3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3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7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3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3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3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4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4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07282712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7294792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5"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95"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995225" y="0"/>
            <a:ext cx="822960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4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4494" y="25945"/>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4"/>
          </p:nvPr>
        </p:nvSpPr>
        <p:spPr/>
        <p:txBody>
          <a:bodyPr/>
          <a:lstStyle>
            <a:lvl1pPr>
              <a:defRPr/>
            </a:lvl1pPr>
          </a:lstStyle>
          <a:p>
            <a:pPr>
              <a:defRPr/>
            </a:pPr>
            <a:fld id="{5718187E-8110-4DC3-B74C-39AD19317EC5}"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4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9788493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5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Footer Placeholder 4"/>
          <p:cNvSpPr>
            <a:spLocks noGrp="1"/>
          </p:cNvSpPr>
          <p:nvPr>
            <p:ph type="ftr" sz="quarter" idx="11"/>
          </p:nvPr>
        </p:nvSpPr>
        <p:spPr>
          <a:xfrm>
            <a:off x="3124200" y="635675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23390636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75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75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288487911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5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Footer Placeholder 7"/>
          <p:cNvSpPr>
            <a:spLocks noGrp="1"/>
          </p:cNvSpPr>
          <p:nvPr>
            <p:ph type="ftr" sz="quarter" idx="11"/>
          </p:nvPr>
        </p:nvSpPr>
        <p:spPr>
          <a:xfrm>
            <a:off x="3124200" y="635675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782768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5"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1295"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9"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4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DEF607F3-A0D9-DE4A-A82F-2743877B533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823693838"/>
      </p:ext>
    </p:extLst>
  </p:cSld>
  <p:clrMapOvr>
    <a:overrideClrMapping bg1="lt1" tx1="dk1" bg2="lt2" tx2="dk2" accent1="accent1" accent2="accent2" accent3="accent3" accent4="accent4" accent5="accent5" accent6="accent6" hlink="hlink" folHlink="folHlink"/>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5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87"/>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38744941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5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87"/>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277003124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163160"/>
      </p:ext>
    </p:extLst>
  </p:cSld>
  <p:clrMapOvr>
    <a:masterClrMapping/>
  </p:clrMapOvr>
  <p:timing>
    <p:tnLst>
      <p:par>
        <p:cTn xmlns:p14="http://schemas.microsoft.com/office/powerpoint/2010/mai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5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502214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7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73137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2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42640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6561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89086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83" y="2130963"/>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94" y="3886063"/>
            <a:ext cx="6401955" cy="1753721"/>
          </a:xfrm>
        </p:spPr>
        <p:txBody>
          <a:bodyPr/>
          <a:lstStyle>
            <a:lvl1pPr marL="0" indent="0" algn="ctr">
              <a:buNone/>
              <a:defRPr/>
            </a:lvl1pPr>
            <a:lvl2pPr marL="409284" indent="0" algn="ctr">
              <a:buNone/>
              <a:defRPr/>
            </a:lvl2pPr>
            <a:lvl3pPr marL="818567" indent="0" algn="ctr">
              <a:buNone/>
              <a:defRPr/>
            </a:lvl3pPr>
            <a:lvl4pPr marL="1227853" indent="0" algn="ctr">
              <a:buNone/>
              <a:defRPr/>
            </a:lvl4pPr>
            <a:lvl5pPr marL="1637138" indent="0" algn="ctr">
              <a:buNone/>
              <a:defRPr/>
            </a:lvl5pPr>
            <a:lvl6pPr marL="2046426" indent="0" algn="ctr">
              <a:buNone/>
              <a:defRPr/>
            </a:lvl6pPr>
            <a:lvl7pPr marL="2455711" indent="0" algn="ctr">
              <a:buNone/>
              <a:defRPr/>
            </a:lvl7pPr>
            <a:lvl8pPr marL="2864994" indent="0" algn="ctr">
              <a:buNone/>
              <a:defRPr/>
            </a:lvl8pPr>
            <a:lvl9pPr marL="3274279" indent="0" algn="ctr">
              <a:buNone/>
              <a:defRPr/>
            </a:lvl9pPr>
          </a:lstStyle>
          <a:p>
            <a:r>
              <a:rPr lang="en-US" smtClean="0"/>
              <a:t>Click to edit Master subtitle style</a:t>
            </a:r>
            <a:endParaRPr lang="en-US"/>
          </a:p>
        </p:txBody>
      </p:sp>
      <p:sp>
        <p:nvSpPr>
          <p:cNvPr id="6"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defTabSz="912364" eaLnBrk="1" hangingPunct="1">
              <a:defRPr sz="1000">
                <a:solidFill>
                  <a:srgbClr val="CCECFF"/>
                </a:solidFill>
                <a:effectLst>
                  <a:outerShdw blurRad="38100" dist="38100" dir="2700000" algn="tl">
                    <a:srgbClr val="000000"/>
                  </a:outerShdw>
                </a:effectLst>
                <a:latin typeface="+mn-lt"/>
              </a:defRPr>
            </a:lvl1pPr>
          </a:lstStyle>
          <a:p>
            <a:fld id="{31693FFD-4E25-4F5F-AE52-4BEB2C830EAF}" type="slidenum">
              <a:rPr lang="en-US">
                <a:latin typeface="Arial"/>
              </a:rPr>
              <a:pPr/>
              <a:t>‹#›</a:t>
            </a:fld>
            <a:endParaRPr lang="en-US">
              <a:latin typeface="Arial"/>
            </a:endParaRPr>
          </a:p>
        </p:txBody>
      </p:sp>
      <p:sp>
        <p:nvSpPr>
          <p:cNvPr id="8" name="Footer Placeholder 7"/>
          <p:cNvSpPr>
            <a:spLocks noGrp="1"/>
          </p:cNvSpPr>
          <p:nvPr>
            <p:ph type="ftr" sz="quarter" idx="10"/>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5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159564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6549"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1049147" y="0"/>
            <a:ext cx="804274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2091" y="0"/>
            <a:ext cx="7961915"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4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8028384"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514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900"/>
            </a:lvl1pPr>
            <a:lvl2pPr>
              <a:defRPr sz="25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fld id="{F1575D80-8857-47E1-BBE5-8D3A71A8B63A}" type="slidenum">
              <a:rPr lang="en-US">
                <a:latin typeface="Arial"/>
              </a:rPr>
              <a:pPr/>
              <a:t>‹#›</a:t>
            </a:fld>
            <a:endParaRPr lang="en-US" dirty="0">
              <a:latin typeface="Aria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8"/>
          <p:cNvSpPr>
            <a:spLocks noGrp="1"/>
          </p:cNvSpPr>
          <p:nvPr>
            <p:ph type="ftr" sz="quarter" idx="12"/>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10700009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382000" cy="5715000"/>
          </a:xfrm>
        </p:spPr>
        <p:txBody>
          <a:bodyPr/>
          <a:lstStyle>
            <a:lvl1pPr>
              <a:defRPr>
                <a:solidFill>
                  <a:schemeClr val="tx1"/>
                </a:solidFill>
              </a:defRPr>
            </a:lvl1pPr>
            <a:lvl2pPr>
              <a:defRPr>
                <a:solidFill>
                  <a:srgbClr val="00B0F0"/>
                </a:solidFill>
              </a:defRPr>
            </a:lvl2pPr>
            <a:lvl3pPr>
              <a:defRPr>
                <a:solidFill>
                  <a:schemeClr val="tx1"/>
                </a:solidFill>
              </a:defRPr>
            </a:lvl3pPr>
            <a:lvl4pPr>
              <a:defRPr>
                <a:solidFill>
                  <a:srgbClr val="FF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916209" y="0"/>
            <a:ext cx="8229600" cy="9144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385956"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39542" y="0"/>
            <a:ext cx="8004458" cy="9144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2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rgbClr val="40404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ln>
            <a:noFill/>
          </a:ln>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2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5"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13CBFB53-BB47-458E-986A-DD224CE585BF}" type="slidenum">
              <a:rPr lang="en-US">
                <a:latin typeface="Arial"/>
              </a:rPr>
              <a:pPr/>
              <a:t>‹#›</a:t>
            </a:fld>
            <a:endParaRPr lang="en-US">
              <a:latin typeface="Arial"/>
            </a:endParaRPr>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668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3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3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3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3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7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3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4" name="Slide Number Placeholder 3"/>
          <p:cNvSpPr>
            <a:spLocks noGrp="1"/>
          </p:cNvSpPr>
          <p:nvPr>
            <p:ph type="sldNum" sz="quarter" idx="11"/>
          </p:nvPr>
        </p:nvSpPr>
        <p:spPr/>
        <p:txBody>
          <a:bodyPr/>
          <a:lstStyle>
            <a:lvl1pPr>
              <a:defRPr/>
            </a:lvl1pPr>
          </a:lstStyle>
          <a:p>
            <a:fld id="{E03E03CA-3749-4B11-92BB-9C86F6189EB8}" type="slidenum">
              <a:rPr lang="en-US">
                <a:latin typeface="Arial"/>
              </a:rPr>
              <a:pPr/>
              <a:t>‹#›</a:t>
            </a:fld>
            <a:endParaRPr lang="en-US">
              <a:latin typeface="Arial"/>
            </a:endParaRPr>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3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3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4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4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07282712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7294792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995225" y="0"/>
            <a:ext cx="822960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3" name="Slide Number Placeholder 2"/>
          <p:cNvSpPr>
            <a:spLocks noGrp="1"/>
          </p:cNvSpPr>
          <p:nvPr>
            <p:ph type="sldNum" sz="quarter" idx="11"/>
          </p:nvPr>
        </p:nvSpPr>
        <p:spPr/>
        <p:txBody>
          <a:bodyPr/>
          <a:lstStyle>
            <a:lvl1pPr>
              <a:defRPr/>
            </a:lvl1pPr>
          </a:lstStyle>
          <a:p>
            <a:fld id="{BB0F2D26-C92C-43D8-AD3D-65919CBABBAD}" type="slidenum">
              <a:rPr lang="en-US">
                <a:latin typeface="Arial"/>
              </a:rPr>
              <a:pPr/>
              <a:t>‹#›</a:t>
            </a:fld>
            <a:endParaRPr lang="en-US">
              <a:latin typeface="Arial"/>
            </a:endParaRPr>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4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4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4494" y="25937"/>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4"/>
          </p:nvPr>
        </p:nvSpPr>
        <p:spPr/>
        <p:txBody>
          <a:bodyPr/>
          <a:lstStyle>
            <a:lvl1pPr>
              <a:defRPr/>
            </a:lvl1pPr>
          </a:lstStyle>
          <a:p>
            <a:pPr>
              <a:defRPr/>
            </a:pPr>
            <a:fld id="{5718187E-8110-4DC3-B74C-39AD19317EC5}"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773"/>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DanFest - The Discovery of the Higgs - J. Incandela (UCSB)  - 19 Oct. 2018</a:t>
            </a:r>
            <a:endParaRPr lang="en-US"/>
          </a:p>
        </p:txBody>
      </p:sp>
      <p:sp>
        <p:nvSpPr>
          <p:cNvPr id="5" name="Slide Number Placeholder 4"/>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31752562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7" y="273145"/>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9" y="273144"/>
            <a:ext cx="5111751"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7" y="1435755"/>
            <a:ext cx="3007591" cy="4691062"/>
          </a:xfrm>
        </p:spPr>
        <p:txBody>
          <a:bodyPr/>
          <a:lstStyle>
            <a:lvl1pPr marL="0" indent="0">
              <a:buNone/>
              <a:defRPr sz="1300"/>
            </a:lvl1pPr>
            <a:lvl2pPr marL="409284" indent="0">
              <a:buNone/>
              <a:defRPr sz="1100"/>
            </a:lvl2pPr>
            <a:lvl3pPr marL="818567" indent="0">
              <a:buNone/>
              <a:defRPr sz="900"/>
            </a:lvl3pPr>
            <a:lvl4pPr marL="1227853" indent="0">
              <a:buNone/>
              <a:defRPr sz="800"/>
            </a:lvl4pPr>
            <a:lvl5pPr marL="1637138" indent="0">
              <a:buNone/>
              <a:defRPr sz="800"/>
            </a:lvl5pPr>
            <a:lvl6pPr marL="2046426" indent="0">
              <a:buNone/>
              <a:defRPr sz="800"/>
            </a:lvl6pPr>
            <a:lvl7pPr marL="2455711" indent="0">
              <a:buNone/>
              <a:defRPr sz="800"/>
            </a:lvl7pPr>
            <a:lvl8pPr marL="2864994" indent="0">
              <a:buNone/>
              <a:defRPr sz="800"/>
            </a:lvl8pPr>
            <a:lvl9pPr marL="3274279"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2D2134C4-4980-49A7-8090-4C47A670FE16}" type="slidenum">
              <a:rPr lang="en-US">
                <a:latin typeface="Arial"/>
              </a:rPr>
              <a:pPr/>
              <a:t>‹#›</a:t>
            </a:fld>
            <a:endParaRPr lang="en-US">
              <a:latin typeface="Arial"/>
            </a:endParaRPr>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4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9788493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50"/>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Footer Placeholder 4"/>
          <p:cNvSpPr>
            <a:spLocks noGrp="1"/>
          </p:cNvSpPr>
          <p:nvPr>
            <p:ph type="ftr" sz="quarter" idx="11"/>
          </p:nvPr>
        </p:nvSpPr>
        <p:spPr>
          <a:xfrm>
            <a:off x="3124200" y="6356750"/>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23390636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750"/>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750"/>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288487911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50"/>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Footer Placeholder 7"/>
          <p:cNvSpPr>
            <a:spLocks noGrp="1"/>
          </p:cNvSpPr>
          <p:nvPr>
            <p:ph type="ftr" sz="quarter" idx="11"/>
          </p:nvPr>
        </p:nvSpPr>
        <p:spPr>
          <a:xfrm>
            <a:off x="3124200" y="6356750"/>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78276898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4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DEF607F3-A0D9-DE4A-A82F-2743877B533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823693838"/>
      </p:ext>
    </p:extLst>
  </p:cSld>
  <p:clrMapOvr>
    <a:overrideClrMapping bg1="lt1" tx1="dk1" bg2="lt2" tx2="dk2" accent1="accent1" accent2="accent2" accent3="accent3" accent4="accent4" accent5="accent5" accent6="accent6" hlink="hlink" folHlink="folHlink"/>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5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7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38744941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5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7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277003124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163160"/>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5" y="4800765"/>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65" y="612123"/>
            <a:ext cx="5486977" cy="4115360"/>
          </a:xfrm>
        </p:spPr>
        <p:txBody>
          <a:bodyPr/>
          <a:lstStyle>
            <a:lvl1pPr marL="0" indent="0">
              <a:buNone/>
              <a:defRPr sz="2900"/>
            </a:lvl1pPr>
            <a:lvl2pPr marL="409284" indent="0">
              <a:buNone/>
              <a:defRPr sz="2500"/>
            </a:lvl2pPr>
            <a:lvl3pPr marL="818567" indent="0">
              <a:buNone/>
              <a:defRPr sz="2200"/>
            </a:lvl3pPr>
            <a:lvl4pPr marL="1227853" indent="0">
              <a:buNone/>
              <a:defRPr sz="1800"/>
            </a:lvl4pPr>
            <a:lvl5pPr marL="1637138" indent="0">
              <a:buNone/>
              <a:defRPr sz="1800"/>
            </a:lvl5pPr>
            <a:lvl6pPr marL="2046426" indent="0">
              <a:buNone/>
              <a:defRPr sz="1800"/>
            </a:lvl6pPr>
            <a:lvl7pPr marL="2455711" indent="0">
              <a:buNone/>
              <a:defRPr sz="1800"/>
            </a:lvl7pPr>
            <a:lvl8pPr marL="2864994" indent="0">
              <a:buNone/>
              <a:defRPr sz="1800"/>
            </a:lvl8pPr>
            <a:lvl9pPr marL="3274279" indent="0">
              <a:buNone/>
              <a:defRPr sz="1800"/>
            </a:lvl9pPr>
          </a:lstStyle>
          <a:p>
            <a:endParaRPr lang="en-US"/>
          </a:p>
        </p:txBody>
      </p:sp>
      <p:sp>
        <p:nvSpPr>
          <p:cNvPr id="4" name="Text Placeholder 3"/>
          <p:cNvSpPr>
            <a:spLocks noGrp="1"/>
          </p:cNvSpPr>
          <p:nvPr>
            <p:ph type="body" sz="half" idx="2"/>
          </p:nvPr>
        </p:nvSpPr>
        <p:spPr>
          <a:xfrm>
            <a:off x="1792665" y="5367618"/>
            <a:ext cx="5486977" cy="804022"/>
          </a:xfrm>
        </p:spPr>
        <p:txBody>
          <a:bodyPr/>
          <a:lstStyle>
            <a:lvl1pPr marL="0" indent="0">
              <a:buNone/>
              <a:defRPr sz="1300"/>
            </a:lvl1pPr>
            <a:lvl2pPr marL="409284" indent="0">
              <a:buNone/>
              <a:defRPr sz="1100"/>
            </a:lvl2pPr>
            <a:lvl3pPr marL="818567" indent="0">
              <a:buNone/>
              <a:defRPr sz="900"/>
            </a:lvl3pPr>
            <a:lvl4pPr marL="1227853" indent="0">
              <a:buNone/>
              <a:defRPr sz="800"/>
            </a:lvl4pPr>
            <a:lvl5pPr marL="1637138" indent="0">
              <a:buNone/>
              <a:defRPr sz="800"/>
            </a:lvl5pPr>
            <a:lvl6pPr marL="2046426" indent="0">
              <a:buNone/>
              <a:defRPr sz="800"/>
            </a:lvl6pPr>
            <a:lvl7pPr marL="2455711" indent="0">
              <a:buNone/>
              <a:defRPr sz="800"/>
            </a:lvl7pPr>
            <a:lvl8pPr marL="2864994" indent="0">
              <a:buNone/>
              <a:defRPr sz="800"/>
            </a:lvl8pPr>
            <a:lvl9pPr marL="3274279"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A5565CDE-C666-4B9E-A254-F45A0405BA60}" type="slidenum">
              <a:rPr lang="en-US">
                <a:latin typeface="Arial"/>
              </a:rPr>
              <a:pPr/>
              <a:t>‹#›</a:t>
            </a:fld>
            <a:endParaRPr lang="en-US">
              <a:latin typeface="Arial"/>
            </a:endParaRPr>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5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502214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7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73137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2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42640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6561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89086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5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159564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6549"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1049147" y="0"/>
            <a:ext cx="804274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2091" y="0"/>
            <a:ext cx="7961915"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493" y="762000"/>
            <a:ext cx="4045239" cy="5715000"/>
          </a:xfrm>
        </p:spPr>
        <p:txBody>
          <a:bodyPr/>
          <a:lstStyle/>
          <a:p>
            <a:endParaRPr lang="en-US"/>
          </a:p>
        </p:txBody>
      </p:sp>
      <p:sp>
        <p:nvSpPr>
          <p:cNvPr id="4" name="Text Placeholder 3"/>
          <p:cNvSpPr>
            <a:spLocks noGrp="1"/>
          </p:cNvSpPr>
          <p:nvPr>
            <p:ph type="body" sz="half" idx="2"/>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4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8028384"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514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107000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560" y="25658"/>
            <a:ext cx="8229023" cy="64517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5"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382000" cy="5715000"/>
          </a:xfrm>
        </p:spPr>
        <p:txBody>
          <a:bodyPr/>
          <a:lstStyle>
            <a:lvl1pPr>
              <a:defRPr>
                <a:solidFill>
                  <a:schemeClr val="tx1"/>
                </a:solidFill>
              </a:defRPr>
            </a:lvl1pPr>
            <a:lvl2pPr>
              <a:defRPr>
                <a:solidFill>
                  <a:srgbClr val="00B0F0"/>
                </a:solidFill>
              </a:defRPr>
            </a:lvl2pPr>
            <a:lvl3pPr>
              <a:defRPr>
                <a:solidFill>
                  <a:schemeClr val="tx1"/>
                </a:solidFill>
              </a:defRPr>
            </a:lvl3pPr>
            <a:lvl4pPr>
              <a:defRPr>
                <a:solidFill>
                  <a:srgbClr val="FF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916209" y="0"/>
            <a:ext cx="8229600" cy="9144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385956"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39542" y="0"/>
            <a:ext cx="8004458" cy="9144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rgbClr val="40404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ln>
            <a:noFill/>
          </a:ln>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668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3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3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3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3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7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3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3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3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4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560" y="762426"/>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4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07282712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7294792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995225" y="0"/>
            <a:ext cx="822960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1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1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5"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4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4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4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4494" y="25927"/>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4"/>
          </p:nvPr>
        </p:nvSpPr>
        <p:spPr/>
        <p:txBody>
          <a:bodyPr/>
          <a:lstStyle>
            <a:lvl1pPr>
              <a:defRPr/>
            </a:lvl1pPr>
          </a:lstStyle>
          <a:p>
            <a:pPr>
              <a:defRPr/>
            </a:pPr>
            <a:fld id="{5718187E-8110-4DC3-B74C-39AD19317EC5}"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4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9788493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40"/>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Footer Placeholder 4"/>
          <p:cNvSpPr>
            <a:spLocks noGrp="1"/>
          </p:cNvSpPr>
          <p:nvPr>
            <p:ph type="ftr" sz="quarter" idx="11"/>
          </p:nvPr>
        </p:nvSpPr>
        <p:spPr>
          <a:xfrm>
            <a:off x="3124200" y="6356740"/>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233906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740"/>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740"/>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288487911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40"/>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Footer Placeholder 7"/>
          <p:cNvSpPr>
            <a:spLocks noGrp="1"/>
          </p:cNvSpPr>
          <p:nvPr>
            <p:ph type="ftr" sz="quarter" idx="11"/>
          </p:nvPr>
        </p:nvSpPr>
        <p:spPr>
          <a:xfrm>
            <a:off x="3124200" y="6356740"/>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7827689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4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DEF607F3-A0D9-DE4A-A82F-2743877B533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823693838"/>
      </p:ext>
    </p:extLst>
  </p:cSld>
  <p:clrMapOvr>
    <a:overrideClrMapping bg1="lt1" tx1="dk1" bg2="lt2" tx2="dk2" accent1="accent1" accent2="accent2" accent3="accent3" accent4="accent4" accent5="accent5" accent6="accent6" hlink="hlink" folHlink="folHlink"/>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5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6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38744941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6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277003124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163160"/>
      </p:ext>
    </p:extLst>
  </p:cSld>
  <p:clrMapOvr>
    <a:masterClrMapping/>
  </p:clrMapOvr>
  <p:timing>
    <p:tnLst>
      <p:par>
        <p:cTn xmlns:p14="http://schemas.microsoft.com/office/powerpoint/2010/mai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502214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7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73137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2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42640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6561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5"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95"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89086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2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159564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6549"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1049147" y="0"/>
            <a:ext cx="804274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2091" y="0"/>
            <a:ext cx="7961915"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4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8028384"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514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1295"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10700009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382000" cy="5715000"/>
          </a:xfrm>
        </p:spPr>
        <p:txBody>
          <a:bodyPr/>
          <a:lstStyle>
            <a:lvl1pPr>
              <a:defRPr>
                <a:solidFill>
                  <a:schemeClr val="tx1"/>
                </a:solidFill>
              </a:defRPr>
            </a:lvl1pPr>
            <a:lvl2pPr>
              <a:defRPr>
                <a:solidFill>
                  <a:srgbClr val="00B0F0"/>
                </a:solidFill>
              </a:defRPr>
            </a:lvl2pPr>
            <a:lvl3pPr>
              <a:defRPr>
                <a:solidFill>
                  <a:schemeClr val="tx1"/>
                </a:solidFill>
              </a:defRPr>
            </a:lvl3pPr>
            <a:lvl4pPr>
              <a:defRPr>
                <a:solidFill>
                  <a:srgbClr val="FF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916209" y="0"/>
            <a:ext cx="8229600" cy="9144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385956"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39542" y="0"/>
            <a:ext cx="8004458" cy="9144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2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rgbClr val="40404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ln>
            <a:noFill/>
          </a:ln>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773"/>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DanFest - The Discovery of the Higgs - J. Incandela (UCSB)  - 19 Oct. 2018</a:t>
            </a:r>
            <a:endParaRPr lang="en-US"/>
          </a:p>
        </p:txBody>
      </p:sp>
      <p:sp>
        <p:nvSpPr>
          <p:cNvPr id="4" name="Slide Number Placeholder 3"/>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1917209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5"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1295"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609143" y="6553084"/>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9"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a:defRPr/>
            </a:lvl1pPr>
          </a:lstStyle>
          <a:p>
            <a:pPr defTabSz="91236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36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2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668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3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3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3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83" y="2130962"/>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94" y="3886063"/>
            <a:ext cx="6401955" cy="1753721"/>
          </a:xfrm>
        </p:spPr>
        <p:txBody>
          <a:bodyPr/>
          <a:lstStyle>
            <a:lvl1pPr marL="0" indent="0" algn="ctr">
              <a:buNone/>
              <a:defRPr/>
            </a:lvl1pPr>
            <a:lvl2pPr marL="409332" indent="0" algn="ctr">
              <a:buNone/>
              <a:defRPr/>
            </a:lvl2pPr>
            <a:lvl3pPr marL="818663" indent="0" algn="ctr">
              <a:buNone/>
              <a:defRPr/>
            </a:lvl3pPr>
            <a:lvl4pPr marL="1227997" indent="0" algn="ctr">
              <a:buNone/>
              <a:defRPr/>
            </a:lvl4pPr>
            <a:lvl5pPr marL="1637330" indent="0" algn="ctr">
              <a:buNone/>
              <a:defRPr/>
            </a:lvl5pPr>
            <a:lvl6pPr marL="2046666" indent="0" algn="ctr">
              <a:buNone/>
              <a:defRPr/>
            </a:lvl6pPr>
            <a:lvl7pPr marL="2455998" indent="0" algn="ctr">
              <a:buNone/>
              <a:defRPr/>
            </a:lvl7pPr>
            <a:lvl8pPr marL="2865329" indent="0" algn="ctr">
              <a:buNone/>
              <a:defRPr/>
            </a:lvl8pPr>
            <a:lvl9pPr marL="3274662" indent="0" algn="ctr">
              <a:buNone/>
              <a:defRPr/>
            </a:lvl9pPr>
          </a:lstStyle>
          <a:p>
            <a:r>
              <a:rPr lang="en-US" smtClean="0"/>
              <a:t>Click to edit Master subtitle style</a:t>
            </a:r>
            <a:endParaRPr lang="en-US"/>
          </a:p>
        </p:txBody>
      </p:sp>
      <p:sp>
        <p:nvSpPr>
          <p:cNvPr id="6"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defTabSz="912471" eaLnBrk="1" hangingPunct="1">
              <a:defRPr sz="1000">
                <a:solidFill>
                  <a:srgbClr val="CCECFF"/>
                </a:solidFill>
                <a:effectLst>
                  <a:outerShdw blurRad="38100" dist="38100" dir="2700000" algn="tl">
                    <a:srgbClr val="000000"/>
                  </a:outerShdw>
                </a:effectLst>
                <a:latin typeface="+mn-lt"/>
              </a:defRPr>
            </a:lvl1pPr>
          </a:lstStyle>
          <a:p>
            <a:fld id="{31693FFD-4E25-4F5F-AE52-4BEB2C830EAF}" type="slidenum">
              <a:rPr lang="en-US">
                <a:latin typeface="Arial"/>
              </a:rPr>
              <a:pPr/>
              <a:t>‹#›</a:t>
            </a:fld>
            <a:endParaRPr lang="en-US">
              <a:latin typeface="Arial"/>
            </a:endParaRPr>
          </a:p>
        </p:txBody>
      </p:sp>
      <p:sp>
        <p:nvSpPr>
          <p:cNvPr id="8" name="Footer Placeholder 7"/>
          <p:cNvSpPr>
            <a:spLocks noGrp="1"/>
          </p:cNvSpPr>
          <p:nvPr>
            <p:ph type="ftr" sz="quarter" idx="10"/>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3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7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3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3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3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4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Tree>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4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07282712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7294792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995225" y="0"/>
            <a:ext cx="822960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900"/>
            </a:lvl1pPr>
            <a:lvl2pPr>
              <a:defRPr sz="25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fld id="{F1575D80-8857-47E1-BBE5-8D3A71A8B63A}" type="slidenum">
              <a:rPr lang="en-US">
                <a:latin typeface="Arial"/>
              </a:rPr>
              <a:pPr/>
              <a:t>‹#›</a:t>
            </a:fld>
            <a:endParaRPr lang="en-US" dirty="0">
              <a:latin typeface="Aria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8"/>
          <p:cNvSpPr>
            <a:spLocks noGrp="1"/>
          </p:cNvSpPr>
          <p:nvPr>
            <p:ph type="ftr" sz="quarter" idx="12"/>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1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1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1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4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4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4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4"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13CBFB53-BB47-458E-986A-DD224CE585BF}" type="slidenum">
              <a:rPr lang="en-US">
                <a:latin typeface="Arial"/>
              </a:rPr>
              <a:pPr/>
              <a:t>‹#›</a:t>
            </a:fld>
            <a:endParaRPr lang="en-US">
              <a:latin typeface="Arial"/>
            </a:endParaRPr>
          </a:p>
        </p:txBody>
      </p:sp>
    </p:spTree>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4494" y="25915"/>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4"/>
          </p:nvPr>
        </p:nvSpPr>
        <p:spPr/>
        <p:txBody>
          <a:bodyPr/>
          <a:lstStyle>
            <a:lvl1pPr>
              <a:defRPr/>
            </a:lvl1pPr>
          </a:lstStyle>
          <a:p>
            <a:pPr>
              <a:defRPr/>
            </a:pPr>
            <a:fld id="{5718187E-8110-4DC3-B74C-39AD19317EC5}"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4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9788493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2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Footer Placeholder 4"/>
          <p:cNvSpPr>
            <a:spLocks noGrp="1"/>
          </p:cNvSpPr>
          <p:nvPr>
            <p:ph type="ftr" sz="quarter" idx="11"/>
          </p:nvPr>
        </p:nvSpPr>
        <p:spPr>
          <a:xfrm>
            <a:off x="3124200" y="635672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23390636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72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72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288487911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2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Footer Placeholder 7"/>
          <p:cNvSpPr>
            <a:spLocks noGrp="1"/>
          </p:cNvSpPr>
          <p:nvPr>
            <p:ph type="ftr" sz="quarter" idx="11"/>
          </p:nvPr>
        </p:nvSpPr>
        <p:spPr>
          <a:xfrm>
            <a:off x="3124200" y="635672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78276898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4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DEF607F3-A0D9-DE4A-A82F-2743877B533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823693838"/>
      </p:ext>
    </p:extLst>
  </p:cSld>
  <p:clrMapOvr>
    <a:overrideClrMapping bg1="lt1" tx1="dk1" bg2="lt2" tx2="dk2" accent1="accent1" accent2="accent2" accent3="accent3" accent4="accent4" accent5="accent5" accent6="accent6" hlink="hlink" folHlink="folHlink"/>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5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57"/>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38744941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4" name="Slide Number Placeholder 3"/>
          <p:cNvSpPr>
            <a:spLocks noGrp="1"/>
          </p:cNvSpPr>
          <p:nvPr>
            <p:ph type="sldNum" sz="quarter" idx="11"/>
          </p:nvPr>
        </p:nvSpPr>
        <p:spPr/>
        <p:txBody>
          <a:bodyPr/>
          <a:lstStyle>
            <a:lvl1pPr>
              <a:defRPr/>
            </a:lvl1pPr>
          </a:lstStyle>
          <a:p>
            <a:fld id="{E03E03CA-3749-4B11-92BB-9C86F6189EB8}" type="slidenum">
              <a:rPr lang="en-US">
                <a:latin typeface="Arial"/>
              </a:rPr>
              <a:pPr/>
              <a:t>‹#›</a:t>
            </a:fld>
            <a:endParaRPr lang="en-US">
              <a:latin typeface="Arial"/>
            </a:endParaRPr>
          </a:p>
        </p:txBody>
      </p:sp>
    </p:spTree>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5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57"/>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277003124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163160"/>
      </p:ext>
    </p:extLst>
  </p:cSld>
  <p:clrMapOvr>
    <a:masterClrMapping/>
  </p:clrMapOvr>
  <p:timing>
    <p:tnLst>
      <p:par>
        <p:cTn xmlns:p14="http://schemas.microsoft.com/office/powerpoint/2010/main" id="1" dur="indefinite" restart="never" nodeType="tmRoot"/>
      </p:par>
    </p:tnLst>
  </p:timing>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5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502214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7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73137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42640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6561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89086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5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159564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6549"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3" name="Slide Number Placeholder 2"/>
          <p:cNvSpPr>
            <a:spLocks noGrp="1"/>
          </p:cNvSpPr>
          <p:nvPr>
            <p:ph type="sldNum" sz="quarter" idx="11"/>
          </p:nvPr>
        </p:nvSpPr>
        <p:spPr/>
        <p:txBody>
          <a:bodyPr/>
          <a:lstStyle>
            <a:lvl1pPr>
              <a:defRPr/>
            </a:lvl1pPr>
          </a:lstStyle>
          <a:p>
            <a:fld id="{BB0F2D26-C92C-43D8-AD3D-65919CBABBAD}" type="slidenum">
              <a:rPr lang="en-US">
                <a:latin typeface="Arial"/>
              </a:rPr>
              <a:pPr/>
              <a:t>‹#›</a:t>
            </a:fld>
            <a:endParaRPr lang="en-US">
              <a:latin typeface="Arial"/>
            </a:endParaRPr>
          </a:p>
        </p:txBody>
      </p:sp>
    </p:spTree>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1049147" y="0"/>
            <a:ext cx="804274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2091" y="0"/>
            <a:ext cx="7961915"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4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8028384"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514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7" y="273145"/>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9" y="273144"/>
            <a:ext cx="5111751"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7" y="1435755"/>
            <a:ext cx="3007591" cy="4691062"/>
          </a:xfrm>
        </p:spPr>
        <p:txBody>
          <a:bodyPr/>
          <a:lstStyle>
            <a:lvl1pPr marL="0" indent="0">
              <a:buNone/>
              <a:defRPr sz="1300"/>
            </a:lvl1pPr>
            <a:lvl2pPr marL="409332" indent="0">
              <a:buNone/>
              <a:defRPr sz="1100"/>
            </a:lvl2pPr>
            <a:lvl3pPr marL="818663" indent="0">
              <a:buNone/>
              <a:defRPr sz="900"/>
            </a:lvl3pPr>
            <a:lvl4pPr marL="1227997" indent="0">
              <a:buNone/>
              <a:defRPr sz="800"/>
            </a:lvl4pPr>
            <a:lvl5pPr marL="1637330" indent="0">
              <a:buNone/>
              <a:defRPr sz="800"/>
            </a:lvl5pPr>
            <a:lvl6pPr marL="2046666" indent="0">
              <a:buNone/>
              <a:defRPr sz="800"/>
            </a:lvl6pPr>
            <a:lvl7pPr marL="2455998" indent="0">
              <a:buNone/>
              <a:defRPr sz="800"/>
            </a:lvl7pPr>
            <a:lvl8pPr marL="2865329" indent="0">
              <a:buNone/>
              <a:defRPr sz="800"/>
            </a:lvl8pPr>
            <a:lvl9pPr marL="3274662"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2D2134C4-4980-49A7-8090-4C47A670FE16}" type="slidenum">
              <a:rPr lang="en-US">
                <a:latin typeface="Arial"/>
              </a:rPr>
              <a:pPr/>
              <a:t>‹#›</a:t>
            </a:fld>
            <a:endParaRPr lang="en-US">
              <a:latin typeface="Arial"/>
            </a:endParaRPr>
          </a:p>
        </p:txBody>
      </p:sp>
    </p:spTree>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10700009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382000" cy="5715000"/>
          </a:xfrm>
        </p:spPr>
        <p:txBody>
          <a:bodyPr/>
          <a:lstStyle>
            <a:lvl1pPr>
              <a:defRPr>
                <a:solidFill>
                  <a:schemeClr val="tx1"/>
                </a:solidFill>
              </a:defRPr>
            </a:lvl1pPr>
            <a:lvl2pPr>
              <a:defRPr>
                <a:solidFill>
                  <a:srgbClr val="00B0F0"/>
                </a:solidFill>
              </a:defRPr>
            </a:lvl2pPr>
            <a:lvl3pPr>
              <a:defRPr>
                <a:solidFill>
                  <a:schemeClr val="tx1"/>
                </a:solidFill>
              </a:defRPr>
            </a:lvl3pPr>
            <a:lvl4pPr>
              <a:defRPr>
                <a:solidFill>
                  <a:srgbClr val="FF0000"/>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9B2D1F"/>
                </a:solidFill>
                <a:latin typeface="Corbel"/>
              </a:rPr>
              <a:pPr/>
              <a:t>‹#›</a:t>
            </a:fld>
            <a:endParaRPr lang="en-US">
              <a:solidFill>
                <a:srgbClr val="9B2D1F"/>
              </a:solidFill>
              <a:latin typeface="Corbel"/>
            </a:endParaRPr>
          </a:p>
        </p:txBody>
      </p:sp>
      <p:sp>
        <p:nvSpPr>
          <p:cNvPr id="7" name="Title Placeholder 28"/>
          <p:cNvSpPr>
            <a:spLocks noGrp="1"/>
          </p:cNvSpPr>
          <p:nvPr>
            <p:ph type="title"/>
          </p:nvPr>
        </p:nvSpPr>
        <p:spPr>
          <a:xfrm>
            <a:off x="916209" y="0"/>
            <a:ext cx="8229600" cy="914400"/>
          </a:xfrm>
          <a:prstGeom prst="rect">
            <a:avLst/>
          </a:prstGeom>
        </p:spPr>
        <p:txBody>
          <a:bodyPr vert="horz" lIns="91387" tIns="45693" rIns="91387" bIns="45693" rtlCol="0" anchor="ctr">
            <a:normAutofit/>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
        <p:nvSpPr>
          <p:cNvPr id="7" name="Title Placeholder 28"/>
          <p:cNvSpPr>
            <a:spLocks noGrp="1"/>
          </p:cNvSpPr>
          <p:nvPr>
            <p:ph type="title"/>
          </p:nvPr>
        </p:nvSpPr>
        <p:spPr>
          <a:xfrm>
            <a:off x="1385956"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39542" y="0"/>
            <a:ext cx="8004458" cy="9144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826018" y="6669360"/>
            <a:ext cx="317989" cy="188640"/>
          </a:xfrm>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2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a:prstGeom prst="rect">
            <a:avLst/>
          </a:prstGeom>
        </p:spPr>
        <p:txBody>
          <a:bodyPr>
            <a:normAutofit/>
          </a:bodyPr>
          <a:lstStyle>
            <a:lvl1pPr>
              <a:defRPr sz="4400">
                <a:solidFill>
                  <a:srgbClr val="40404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ln>
            <a:noFill/>
          </a:ln>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2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2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668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4" y="4800763"/>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64" y="612123"/>
            <a:ext cx="5486977" cy="4115360"/>
          </a:xfrm>
        </p:spPr>
        <p:txBody>
          <a:bodyPr/>
          <a:lstStyle>
            <a:lvl1pPr marL="0" indent="0">
              <a:buNone/>
              <a:defRPr sz="2900"/>
            </a:lvl1pPr>
            <a:lvl2pPr marL="409332" indent="0">
              <a:buNone/>
              <a:defRPr sz="2500"/>
            </a:lvl2pPr>
            <a:lvl3pPr marL="818663" indent="0">
              <a:buNone/>
              <a:defRPr sz="2200"/>
            </a:lvl3pPr>
            <a:lvl4pPr marL="1227997" indent="0">
              <a:buNone/>
              <a:defRPr sz="1800"/>
            </a:lvl4pPr>
            <a:lvl5pPr marL="1637330" indent="0">
              <a:buNone/>
              <a:defRPr sz="1800"/>
            </a:lvl5pPr>
            <a:lvl6pPr marL="2046666" indent="0">
              <a:buNone/>
              <a:defRPr sz="1800"/>
            </a:lvl6pPr>
            <a:lvl7pPr marL="2455998" indent="0">
              <a:buNone/>
              <a:defRPr sz="1800"/>
            </a:lvl7pPr>
            <a:lvl8pPr marL="2865329" indent="0">
              <a:buNone/>
              <a:defRPr sz="1800"/>
            </a:lvl8pPr>
            <a:lvl9pPr marL="3274662" indent="0">
              <a:buNone/>
              <a:defRPr sz="1800"/>
            </a:lvl9pPr>
          </a:lstStyle>
          <a:p>
            <a:endParaRPr lang="en-US"/>
          </a:p>
        </p:txBody>
      </p:sp>
      <p:sp>
        <p:nvSpPr>
          <p:cNvPr id="4" name="Text Placeholder 3"/>
          <p:cNvSpPr>
            <a:spLocks noGrp="1"/>
          </p:cNvSpPr>
          <p:nvPr>
            <p:ph type="body" sz="half" idx="2"/>
          </p:nvPr>
        </p:nvSpPr>
        <p:spPr>
          <a:xfrm>
            <a:off x="1792664" y="5367618"/>
            <a:ext cx="5486977" cy="804022"/>
          </a:xfrm>
        </p:spPr>
        <p:txBody>
          <a:bodyPr/>
          <a:lstStyle>
            <a:lvl1pPr marL="0" indent="0">
              <a:buNone/>
              <a:defRPr sz="1300"/>
            </a:lvl1pPr>
            <a:lvl2pPr marL="409332" indent="0">
              <a:buNone/>
              <a:defRPr sz="1100"/>
            </a:lvl2pPr>
            <a:lvl3pPr marL="818663" indent="0">
              <a:buNone/>
              <a:defRPr sz="900"/>
            </a:lvl3pPr>
            <a:lvl4pPr marL="1227997" indent="0">
              <a:buNone/>
              <a:defRPr sz="800"/>
            </a:lvl4pPr>
            <a:lvl5pPr marL="1637330" indent="0">
              <a:buNone/>
              <a:defRPr sz="800"/>
            </a:lvl5pPr>
            <a:lvl6pPr marL="2046666" indent="0">
              <a:buNone/>
              <a:defRPr sz="800"/>
            </a:lvl6pPr>
            <a:lvl7pPr marL="2455998" indent="0">
              <a:buNone/>
              <a:defRPr sz="800"/>
            </a:lvl7pPr>
            <a:lvl8pPr marL="2865329" indent="0">
              <a:buNone/>
              <a:defRPr sz="800"/>
            </a:lvl8pPr>
            <a:lvl9pPr marL="3274662"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A5565CDE-C666-4B9E-A254-F45A0405BA60}" type="slidenum">
              <a:rPr lang="en-US">
                <a:latin typeface="Arial"/>
              </a:rPr>
              <a:pPr/>
              <a:t>‹#›</a:t>
            </a:fld>
            <a:endParaRPr lang="en-US">
              <a:latin typeface="Arial"/>
            </a:endParaRPr>
          </a:p>
        </p:txBody>
      </p:sp>
    </p:spTree>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normAutofit/>
          </a:bodyPr>
          <a:lstStyle>
            <a:lvl1pPr>
              <a:defRPr sz="44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3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3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3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7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solidFill>
                  <a:schemeClr val="tx1"/>
                </a:solidFill>
              </a:defRPr>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493" y="762000"/>
            <a:ext cx="4045239" cy="5715000"/>
          </a:xfrm>
        </p:spPr>
        <p:txBody>
          <a:bodyPr/>
          <a:lstStyle/>
          <a:p>
            <a:endParaRPr lang="en-US"/>
          </a:p>
        </p:txBody>
      </p:sp>
      <p:sp>
        <p:nvSpPr>
          <p:cNvPr id="4" name="Text Placeholder 3"/>
          <p:cNvSpPr>
            <a:spLocks noGrp="1"/>
          </p:cNvSpPr>
          <p:nvPr>
            <p:ph type="body" sz="half" idx="2"/>
          </p:nvPr>
        </p:nvSpPr>
        <p:spPr>
          <a:xfrm>
            <a:off x="4641294"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latin typeface="Corbel"/>
              </a:rPr>
              <a:pPr/>
              <a:t>‹#›</a:t>
            </a:fld>
            <a:endParaRPr lang="en-US">
              <a:latin typeface="Corbel"/>
            </a:endParaRPr>
          </a:p>
        </p:txBody>
      </p:sp>
    </p:spTree>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07282712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7294792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oAutofit/>
          </a:bodyPr>
          <a:lstStyle>
            <a:lvl1pPr>
              <a:defRPr sz="4800">
                <a:solidFill>
                  <a:schemeClr val="tx1">
                    <a:lumMod val="85000"/>
                  </a:schemeClr>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4"/>
          </p:nvPr>
        </p:nvSpPr>
        <p:spPr/>
        <p:txBody>
          <a:bodyPr/>
          <a:lstStyle>
            <a:lvl1pPr>
              <a:defRPr>
                <a:solidFill>
                  <a:schemeClr val="bg1"/>
                </a:solidFill>
              </a:defRPr>
            </a:lvl1pPr>
          </a:lstStyle>
          <a:p>
            <a:pPr>
              <a:defRPr/>
            </a:pPr>
            <a:fld id="{323F8031-9B85-4703-9F65-E41CC2A8C5D7}" type="slidenum">
              <a:rPr lang="en-US">
                <a:solidFill>
                  <a:srgbClr val="000000"/>
                </a:solidFill>
                <a:latin typeface="Corbel"/>
              </a:rPr>
              <a:pPr>
                <a:defRPr/>
              </a:pPr>
              <a:t>‹#›</a:t>
            </a:fld>
            <a:endParaRPr lang="en-US">
              <a:solidFill>
                <a:srgbClr val="000000"/>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28"/>
          <p:cNvSpPr>
            <a:spLocks noGrp="1"/>
          </p:cNvSpPr>
          <p:nvPr>
            <p:ph type="title"/>
          </p:nvPr>
        </p:nvSpPr>
        <p:spPr>
          <a:xfrm>
            <a:off x="995225" y="0"/>
            <a:ext cx="8229600" cy="838200"/>
          </a:xfrm>
          <a:prstGeom prst="rect">
            <a:avLst/>
          </a:prstGeom>
        </p:spPr>
        <p:txBody>
          <a:bodyPr lIns="91344" tIns="45672" rIns="91344" bIns="45672" rtlCol="0"/>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p:txBody>
          <a:bodyPr/>
          <a:lstStyle>
            <a:lvl1pPr>
              <a:defRPr/>
            </a:lvl1pPr>
          </a:lstStyle>
          <a:p>
            <a:pPr>
              <a:defRPr/>
            </a:pPr>
            <a:fld id="{6CD79BAB-170E-42FE-AF38-267728A3ED2A}"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1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EF417EA7-09B9-4832-9F22-9EEDAAD9786F}"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560" y="25657"/>
            <a:ext cx="8229023" cy="64517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5"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1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6" y="990600"/>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5029200"/>
            <a:ext cx="8534400" cy="1524000"/>
          </a:xfrm>
        </p:spPr>
        <p:txBody>
          <a:bodyPr>
            <a:noAutofit/>
          </a:bodyPr>
          <a:lstStyle>
            <a:lvl1pPr>
              <a:defRPr sz="2400"/>
            </a:lvl1pPr>
            <a:lvl2pPr>
              <a:defRPr sz="2000">
                <a:solidFill>
                  <a:srgbClr val="800000"/>
                </a:solidFill>
              </a:defRPr>
            </a:lvl2pPr>
            <a:lvl3pPr>
              <a:defRPr sz="1800">
                <a:solidFill>
                  <a:srgbClr val="00261C"/>
                </a:solidFil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
        <p:nvSpPr>
          <p:cNvPr id="8" name="Content Placeholder 3"/>
          <p:cNvSpPr>
            <a:spLocks noGrp="1"/>
          </p:cNvSpPr>
          <p:nvPr>
            <p:ph sz="half" idx="15"/>
          </p:nvPr>
        </p:nvSpPr>
        <p:spPr>
          <a:xfrm>
            <a:off x="4852268" y="977506"/>
            <a:ext cx="4255477" cy="39624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1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4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49227221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4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
        <p:nvSpPr>
          <p:cNvPr id="9" name="Content Placeholder 3"/>
          <p:cNvSpPr>
            <a:spLocks noGrp="1"/>
          </p:cNvSpPr>
          <p:nvPr>
            <p:ph sz="half" idx="16"/>
          </p:nvPr>
        </p:nvSpPr>
        <p:spPr>
          <a:xfrm>
            <a:off x="4712677" y="990600"/>
            <a:ext cx="4185138" cy="2743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4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19812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124200"/>
            <a:ext cx="4191000" cy="3429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71ACB020-4094-4906-B55A-74E9330D52AC}"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4494" y="25875"/>
            <a:ext cx="8043862" cy="657225"/>
          </a:xfrm>
        </p:spPr>
        <p:txBody>
          <a:bodyPr/>
          <a:lstStyle>
            <a:lvl1pPr>
              <a:defRPr>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874723"/>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533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half" idx="13"/>
          </p:nvPr>
        </p:nvSpPr>
        <p:spPr>
          <a:xfrm>
            <a:off x="4724400" y="3810000"/>
            <a:ext cx="4038600" cy="27828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14"/>
          </p:nvPr>
        </p:nvSpPr>
        <p:spPr/>
        <p:txBody>
          <a:bodyPr/>
          <a:lstStyle>
            <a:lvl1pPr>
              <a:defRPr/>
            </a:lvl1pPr>
          </a:lstStyle>
          <a:p>
            <a:pPr>
              <a:defRPr/>
            </a:pPr>
            <a:fld id="{5718187E-8110-4DC3-B74C-39AD19317EC5}" type="slidenum">
              <a:rPr lang="en-US">
                <a:solidFill>
                  <a:srgbClr val="FFFFFF"/>
                </a:solidFill>
                <a:latin typeface="Corbel"/>
              </a:rPr>
              <a:pPr>
                <a:defRPr/>
              </a:pPr>
              <a:t>‹#›</a:t>
            </a:fld>
            <a:endParaRPr lang="en-US">
              <a:solidFill>
                <a:srgbClr val="FFFFFF"/>
              </a:solidFill>
              <a:latin typeface="Corbe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4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773"/>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DanFest - The Discovery of the Higgs - J. Incandela (UCSB)  - 19 Oct. 2018</a:t>
            </a:r>
            <a:endParaRPr lang="en-US"/>
          </a:p>
        </p:txBody>
      </p:sp>
      <p:sp>
        <p:nvSpPr>
          <p:cNvPr id="7" name="Slide Number Placeholder 6"/>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776532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1294"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4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19788493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68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Footer Placeholder 4"/>
          <p:cNvSpPr>
            <a:spLocks noGrp="1"/>
          </p:cNvSpPr>
          <p:nvPr>
            <p:ph type="ftr" sz="quarter" idx="11"/>
          </p:nvPr>
        </p:nvSpPr>
        <p:spPr>
          <a:xfrm>
            <a:off x="3124200" y="635668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233906363"/>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68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68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288487911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68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Footer Placeholder 7"/>
          <p:cNvSpPr>
            <a:spLocks noGrp="1"/>
          </p:cNvSpPr>
          <p:nvPr>
            <p:ph type="ftr" sz="quarter" idx="11"/>
          </p:nvPr>
        </p:nvSpPr>
        <p:spPr>
          <a:xfrm>
            <a:off x="3124200" y="635668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latin typeface="Corbel"/>
              </a:rPr>
              <a:pPr/>
              <a:t>‹#›</a:t>
            </a:fld>
            <a:endParaRPr lang="en-US">
              <a:latin typeface="Corbel"/>
            </a:endParaRPr>
          </a:p>
        </p:txBody>
      </p:sp>
    </p:spTree>
    <p:extLst>
      <p:ext uri="{BB962C8B-B14F-4D97-AF65-F5344CB8AC3E}">
        <p14:creationId xmlns:p14="http://schemas.microsoft.com/office/powerpoint/2010/main" val="178276898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4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DEF607F3-A0D9-DE4A-A82F-2743877B533A}" type="slidenum">
              <a:rPr lang="en-US">
                <a:latin typeface="Corbel"/>
              </a:rPr>
              <a:pPr>
                <a:defRPr/>
              </a:pPr>
              <a:t>‹#›</a:t>
            </a:fld>
            <a:endParaRPr lang="en-US">
              <a:latin typeface="Corbel"/>
            </a:endParaRPr>
          </a:p>
        </p:txBody>
      </p:sp>
    </p:spTree>
    <p:extLst>
      <p:ext uri="{BB962C8B-B14F-4D97-AF65-F5344CB8AC3E}">
        <p14:creationId xmlns:p14="http://schemas.microsoft.com/office/powerpoint/2010/main" val="3823693838"/>
      </p:ext>
    </p:extLst>
  </p:cSld>
  <p:clrMapOvr>
    <a:overrideClrMapping bg1="lt1" tx1="dk1" bg2="lt2" tx2="dk2" accent1="accent1" accent2="accent2" accent3="accent3" accent4="accent4" accent5="accent5" accent6="accent6" hlink="hlink" folHlink="folHlink"/>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5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17"/>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38744941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5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717"/>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extLst>
      <p:ext uri="{BB962C8B-B14F-4D97-AF65-F5344CB8AC3E}">
        <p14:creationId xmlns:p14="http://schemas.microsoft.com/office/powerpoint/2010/main" val="277003124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713836" y="0"/>
            <a:ext cx="7430164"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6" y="990600"/>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4"/>
          </p:nvPr>
        </p:nvSpPr>
        <p:spPr>
          <a:xfrm>
            <a:off x="4572006" y="3861048"/>
            <a:ext cx="4386949" cy="2726432"/>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163160"/>
      </p:ext>
    </p:extLst>
  </p:cSld>
  <p:clrMapOvr>
    <a:masterClrMapping/>
  </p:clrMapOvr>
  <p:timing>
    <p:tnLst>
      <p:par>
        <p:cTn xmlns:p14="http://schemas.microsoft.com/office/powerpoint/2010/mai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5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502214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7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4114800" cy="57150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724400" y="9906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5"/>
          </p:nvPr>
        </p:nvSpPr>
        <p:spPr>
          <a:xfrm>
            <a:off x="4724400" y="3886200"/>
            <a:ext cx="4114800" cy="2819400"/>
          </a:xfrm>
        </p:spPr>
        <p:txBody>
          <a:bodyPr/>
          <a:lstStyle>
            <a:lvl1pPr>
              <a:defRPr sz="2800"/>
            </a:lvl1pPr>
            <a:lvl2pPr marL="466344" indent="-192024">
              <a:defRPr sz="2400">
                <a:solidFill>
                  <a:srgbClr val="800000"/>
                </a:solidFill>
              </a:defRPr>
            </a:lvl2pPr>
            <a:lvl3pPr marL="722376" indent="-137160">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73137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560" y="762426"/>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2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42640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6561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89086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2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latin typeface="Corbel"/>
              </a:rPr>
              <a:pPr>
                <a:defRPr/>
              </a:pPr>
              <a:t>‹#›</a:t>
            </a:fld>
            <a:endParaRPr lang="en-US">
              <a:latin typeface="Corbe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5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159564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62600"/>
          </a:xfrm>
        </p:spPr>
        <p:txBody>
          <a:bodyPr/>
          <a:lstStyle>
            <a:lvl1pPr>
              <a:defRPr>
                <a:solidFill>
                  <a:schemeClr val="bg1"/>
                </a:solidFill>
              </a:defRPr>
            </a:lvl1pPr>
            <a:lvl2pPr>
              <a:defRPr>
                <a:solidFill>
                  <a:schemeClr val="accent6">
                    <a:lumMod val="75000"/>
                  </a:schemeClr>
                </a:solidFill>
              </a:defRPr>
            </a:lvl2pPr>
            <a:lvl3pPr>
              <a:defRPr>
                <a:solidFill>
                  <a:srgbClr val="C00000"/>
                </a:solidFill>
              </a:defRPr>
            </a:lvl3pPr>
            <a:lvl4pPr>
              <a:defRPr>
                <a:solidFill>
                  <a:schemeClr val="bg1"/>
                </a:solidFill>
              </a:defRPr>
            </a:lvl4pPr>
            <a:lvl5pPr>
              <a:defRPr>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115621" y="0"/>
            <a:ext cx="7819407" cy="914400"/>
          </a:xfrm>
          <a:prstGeom prst="rect">
            <a:avLst/>
          </a:prstGeom>
        </p:spPr>
        <p:txBody>
          <a:bodyPr vert="horz" lIns="91407" tIns="45704" rIns="91407" bIns="45704" rtlCol="0" anchor="ctr">
            <a:normAutofit/>
          </a:bodyPr>
          <a:lstStyle>
            <a:lvl1pPr>
              <a:defRPr sz="4400">
                <a:solidFill>
                  <a:schemeClr val="bg2">
                    <a:lumMod val="65000"/>
                    <a:lumOff val="3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186549"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27432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3810000"/>
            <a:ext cx="4114800" cy="28194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Title Placeholder 28"/>
          <p:cNvSpPr>
            <a:spLocks noGrp="1"/>
          </p:cNvSpPr>
          <p:nvPr>
            <p:ph type="title"/>
          </p:nvPr>
        </p:nvSpPr>
        <p:spPr>
          <a:xfrm>
            <a:off x="1120080" y="0"/>
            <a:ext cx="77724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800600" y="990600"/>
            <a:ext cx="4114800" cy="5638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4582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82678"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84582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4"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84582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40386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5105400"/>
            <a:ext cx="8458200" cy="15240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40386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928756" y="0"/>
            <a:ext cx="8229600" cy="838200"/>
          </a:xfrm>
          <a:prstGeom prst="rect">
            <a:avLst/>
          </a:prstGeom>
        </p:spPr>
        <p:txBody>
          <a:bodyPr vert="horz" lIns="91407" tIns="45704" rIns="91407" bIns="45704" rtlCol="0" anchor="ctr">
            <a:normAutofit/>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5334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4800600" y="990600"/>
            <a:ext cx="4191000" cy="2590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800600" y="3657600"/>
            <a:ext cx="4191000" cy="2971800"/>
          </a:xfrm>
        </p:spPr>
        <p:txBody>
          <a:bodyPr>
            <a:normAutofit/>
          </a:bodyPr>
          <a:lstStyle>
            <a:lvl1pPr>
              <a:defRPr sz="2400">
                <a:solidFill>
                  <a:srgbClr val="3366FF"/>
                </a:solidFill>
              </a:defRPr>
            </a:lvl1pPr>
            <a:lvl2pPr>
              <a:defRPr sz="20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8756"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2286000" y="2828836"/>
            <a:ext cx="4572000" cy="1200328"/>
          </a:xfrm>
          <a:prstGeom prst="rect">
            <a:avLst/>
          </a:prstGeom>
        </p:spPr>
        <p:txBody>
          <a:bodyPr>
            <a:spAutoFit/>
          </a:bodyPr>
          <a:lstStyle/>
          <a:p>
            <a:pPr algn="just" defTabSz="913972">
              <a:defRPr/>
            </a:pPr>
            <a:r>
              <a:rPr lang="en-US" sz="2400" i="1" dirty="0" smtClean="0">
                <a:solidFill>
                  <a:srgbClr val="000000">
                    <a:lumMod val="50000"/>
                  </a:srgbClr>
                </a:solidFill>
                <a:latin typeface="Arial" pitchFamily="84" charset="0"/>
                <a:ea typeface="ＭＳ Ｐゴシック" pitchFamily="84" charset="-128"/>
                <a:cs typeface="ＭＳ Ｐゴシック" pitchFamily="84" charset="-128"/>
              </a:rPr>
              <a:t>April  23, 2012  RRB 34  Meeting      	                    J. Incandela  CERN/UCSB</a:t>
            </a:r>
            <a:endParaRPr lang="en-US" sz="2400" i="1" dirty="0">
              <a:solidFill>
                <a:srgbClr val="000000">
                  <a:lumMod val="50000"/>
                </a:srgbClr>
              </a:solidFill>
              <a:latin typeface="Arial" pitchFamily="84" charset="0"/>
              <a:ea typeface="ＭＳ Ｐゴシック" pitchFamily="84" charset="-128"/>
              <a:cs typeface="ＭＳ Ｐゴシック" pitchFamily="84" charset="-128"/>
            </a:endParaRPr>
          </a:p>
        </p:txBody>
      </p:sp>
      <p:sp>
        <p:nvSpPr>
          <p:cNvPr id="8"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7"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9147"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75000"/>
                  </a:srgbClr>
                </a:solidFill>
                <a:latin typeface="Arial" pitchFamily="84" charset="0"/>
                <a:ea typeface="ＭＳ Ｐゴシック" pitchFamily="84" charset="-128"/>
                <a:cs typeface="ＭＳ Ｐゴシック" pitchFamily="84" charset="-128"/>
              </a:rPr>
              <a:t>May 13, 2012  University of Chicago Seminar  	       J. Incandela  CERN/UCSB</a:t>
            </a:r>
            <a:endParaRPr lang="en-US" sz="1050" i="1" dirty="0">
              <a:solidFill>
                <a:srgbClr val="FFFFFF">
                  <a:lumMod val="75000"/>
                </a:srgbClr>
              </a:solidFill>
              <a:latin typeface="Arial" pitchFamily="84" charset="0"/>
              <a:ea typeface="ＭＳ Ｐゴシック" pitchFamily="84" charset="-128"/>
              <a:cs typeface="ＭＳ Ｐゴシック" pitchFamily="84" charset="-128"/>
            </a:endParaRPr>
          </a:p>
        </p:txBody>
      </p:sp>
      <p:sp>
        <p:nvSpPr>
          <p:cNvPr id="7"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2556"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12"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7"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6"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6"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008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May 17, 2012  US CMS Boulder, Colorado 	                    J. Incandela  CERN/UCSB</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
        <p:nvSpPr>
          <p:cNvPr id="5" name="Slide Number Placeholder 5"/>
          <p:cNvSpPr txBox="1">
            <a:spLocks/>
          </p:cNvSpPr>
          <p:nvPr userDrawn="1"/>
        </p:nvSpPr>
        <p:spPr>
          <a:xfrm>
            <a:off x="8826018" y="6597699"/>
            <a:ext cx="317989" cy="260745"/>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1AD93096-5B34-4342-9326-69289CEAE4C2}" type="slidenum">
              <a:rPr lang="en-US" sz="1050" smtClean="0">
                <a:solidFill>
                  <a:srgbClr val="F2F2F2"/>
                </a:solidFill>
              </a:rPr>
              <a:pPr/>
              <a:t>‹#›</a:t>
            </a:fld>
            <a:endParaRPr lang="en-US" sz="1050" dirty="0">
              <a:solidFill>
                <a:srgbClr val="F2F2F2"/>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4"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3611"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0349"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7200" i="1">
                <a:effectLst>
                  <a:reflection blurRad="6350" stA="20000" endA="300" endPos="400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normAutofit/>
          </a:bodyPr>
          <a:lstStyle>
            <a:lvl1pPr marL="0" indent="0" algn="ctr">
              <a:buFontTx/>
              <a:buNone/>
              <a:defRPr sz="3200" i="1">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a:xfrm>
            <a:off x="8534400" y="446"/>
            <a:ext cx="609600" cy="365125"/>
          </a:xfrm>
          <a:prstGeom prst="rect">
            <a:avLst/>
          </a:prstGeom>
        </p:spPr>
        <p:txBody>
          <a:bodyPr/>
          <a:lstStyle/>
          <a:p>
            <a:pPr defTabSz="912813" fontAlgn="base">
              <a:spcBef>
                <a:spcPct val="0"/>
              </a:spcBef>
              <a:spcAft>
                <a:spcPct val="0"/>
              </a:spcAft>
            </a:pPr>
            <a:fld id="{72AC53DF-4216-466D-99A7-94400E6C2A25}" type="slidenum">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sz="2400">
              <a:solidFill>
                <a:srgbClr val="FFFFFF"/>
              </a:solidFill>
              <a:latin typeface="Arial" pitchFamily="84" charset="0"/>
              <a:ea typeface="ＭＳ Ｐゴシック" pitchFamily="84" charset="-128"/>
              <a:cs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twoObjOverTx">
  <p:cSld name="2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20080" y="25212"/>
            <a:ext cx="7772400" cy="8891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966" y="1143447"/>
            <a:ext cx="4045238" cy="3886197"/>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717761" y="1143447"/>
            <a:ext cx="4045239" cy="3886197"/>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534199" y="5105400"/>
            <a:ext cx="8229023" cy="1600200"/>
          </a:xfrm>
        </p:spPr>
        <p:txBody>
          <a:bodyPr>
            <a:noAutofit/>
          </a:bodyPr>
          <a:lstStyle>
            <a:lvl1pPr>
              <a:defRPr sz="2400"/>
            </a:lvl1pPr>
            <a:lvl2pPr>
              <a:defRPr sz="1800">
                <a:solidFill>
                  <a:srgbClr val="00B0F0"/>
                </a:solidFill>
              </a:defRPr>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86949" y="444"/>
            <a:ext cx="7739062" cy="6572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874713"/>
            <a:ext cx="4038600" cy="2724150"/>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751714"/>
            <a:ext cx="4038600" cy="2725737"/>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874721"/>
            <a:ext cx="4038600" cy="5602287"/>
          </a:xfrm>
        </p:spPr>
        <p:txBody>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747622"/>
            <a:ext cx="8229600" cy="5608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1_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35204" y="0"/>
            <a:ext cx="7723745" cy="914400"/>
          </a:xfrm>
        </p:spPr>
        <p:txBody>
          <a:bodyPr/>
          <a:lstStyle/>
          <a:p>
            <a:r>
              <a:rPr lang="en-US" dirty="0" smtClean="0"/>
              <a:t>Click to edit Master title style</a:t>
            </a:r>
            <a:endParaRPr lang="en-US" dirty="0"/>
          </a:p>
        </p:txBody>
      </p:sp>
      <p:sp>
        <p:nvSpPr>
          <p:cNvPr id="3" name="Content Placeholder 2"/>
          <p:cNvSpPr>
            <a:spLocks noGrp="1"/>
          </p:cNvSpPr>
          <p:nvPr>
            <p:ph sz="quarter" idx="1"/>
          </p:nvPr>
        </p:nvSpPr>
        <p:spPr>
          <a:xfrm>
            <a:off x="533401" y="990987"/>
            <a:ext cx="8458200" cy="2790265"/>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half" idx="3"/>
          </p:nvPr>
        </p:nvSpPr>
        <p:spPr>
          <a:xfrm>
            <a:off x="533422" y="3915719"/>
            <a:ext cx="8457904" cy="2790265"/>
          </a:xfrm>
        </p:spPr>
        <p:txBody>
          <a:bodyPr/>
          <a:lstStyle>
            <a:lvl2pPr>
              <a:defRPr>
                <a:solidFill>
                  <a:srgbClr val="00B0F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914400"/>
          </a:xfrm>
          <a:prstGeom prst="rect">
            <a:avLst/>
          </a:prstGeom>
        </p:spPr>
        <p:txBody>
          <a:bodyPr anchor="ctr">
            <a:normAutofit/>
          </a:bodyPr>
          <a:lstStyle>
            <a:lvl1pPr>
              <a:defRPr sz="400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a:xfrm>
            <a:off x="8534400" y="446"/>
            <a:ext cx="609600" cy="365125"/>
          </a:xfrm>
          <a:prstGeom prst="rect">
            <a:avLst/>
          </a:prstGeom>
        </p:spPr>
        <p:txBody>
          <a:bodyPr/>
          <a:lstStyle/>
          <a:p>
            <a:pPr defTabSz="912813" fontAlgn="base">
              <a:spcBef>
                <a:spcPct val="0"/>
              </a:spcBef>
              <a:spcAft>
                <a:spcPct val="0"/>
              </a:spcAft>
            </a:pPr>
            <a:fld id="{1AD93096-5B34-4342-9326-69289CEAE4C2}" type="slidenum">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sz="2400">
              <a:solidFill>
                <a:srgbClr val="FFFFFF"/>
              </a:solidFill>
              <a:latin typeface="Arial" pitchFamily="84" charset="0"/>
              <a:ea typeface="ＭＳ Ｐゴシック" pitchFamily="84" charset="-128"/>
              <a:cs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1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4"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94"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20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4"/>
          </p:nvPr>
        </p:nvSpPr>
        <p:spPr>
          <a:xfrm>
            <a:off x="4724400" y="3886200"/>
            <a:ext cx="41910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8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2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1"/>
            <a:ext cx="4038600" cy="2171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356698"/>
            <a:ext cx="2133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JGU Mainz, 8-Apr-2012        P Jenni (CERN)</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6" name="Footer Placeholder 5"/>
          <p:cNvSpPr>
            <a:spLocks noGrp="1"/>
          </p:cNvSpPr>
          <p:nvPr>
            <p:ph type="ftr" sz="quarter" idx="11"/>
          </p:nvPr>
        </p:nvSpPr>
        <p:spPr>
          <a:xfrm>
            <a:off x="3124200" y="6356698"/>
            <a:ext cx="2895600" cy="365125"/>
          </a:xfrm>
          <a:prstGeom prst="rect">
            <a:avLst/>
          </a:prstGeom>
        </p:spPr>
        <p:txBody>
          <a:bodyPr/>
          <a:lstStyle/>
          <a:p>
            <a:pPr defTabSz="912813" fontAlgn="base">
              <a:spcBef>
                <a:spcPct val="0"/>
              </a:spcBef>
              <a:spcAft>
                <a:spcPct val="0"/>
              </a:spcAft>
            </a:pPr>
            <a:r>
              <a:rPr lang="en-US" sz="2400" smtClean="0">
                <a:solidFill>
                  <a:srgbClr val="FFFFFF"/>
                </a:solidFill>
                <a:latin typeface="Arial" pitchFamily="84" charset="0"/>
                <a:ea typeface="ＭＳ Ｐゴシック" pitchFamily="84" charset="-128"/>
                <a:cs typeface="ＭＳ Ｐゴシック" pitchFamily="84" charset="-128"/>
              </a:rPr>
              <a:t>LHC Physics Highlights</a:t>
            </a: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8" name="Content Placeholder 3"/>
          <p:cNvSpPr>
            <a:spLocks noGrp="1"/>
          </p:cNvSpPr>
          <p:nvPr>
            <p:ph sz="half" idx="13"/>
          </p:nvPr>
        </p:nvSpPr>
        <p:spPr>
          <a:xfrm>
            <a:off x="4648200" y="3950048"/>
            <a:ext cx="4038600" cy="2328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260898796"/>
      </p:ext>
    </p:extLst>
  </p:cSld>
  <p:clrMapOvr>
    <a:masterClrMapping/>
  </p:clrMapOvr>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2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2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45283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3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30213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1294"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5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42386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50927" y="5436840"/>
            <a:ext cx="8534400" cy="1376536"/>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8754067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1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26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35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bg2">
                    <a:lumMod val="50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solidFill>
                  <a:schemeClr val="tx1"/>
                </a:solidFill>
              </a:defRPr>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a:xfrm>
            <a:off x="8626604" y="6597671"/>
            <a:ext cx="517396" cy="260773"/>
          </a:xfrm>
          <a:prstGeom prst="rect">
            <a:avLst/>
          </a:prstGeom>
        </p:spPr>
        <p:txBody>
          <a:bodyPr/>
          <a:lstStyle>
            <a:lvl1pPr>
              <a:defRPr/>
            </a:lvl1pPr>
          </a:lstStyle>
          <a:p>
            <a:pPr defTabSz="912813" fontAlgn="base">
              <a:spcBef>
                <a:spcPct val="0"/>
              </a:spcBef>
              <a:spcAft>
                <a:spcPct val="0"/>
              </a:spcAft>
              <a:defRPr/>
            </a:pPr>
            <a:fld id="{C0B58E61-943F-44E3-8C5A-44B723E928E0}" type="slidenum">
              <a:rPr lang="en-US" sz="240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defRPr/>
              </a:pPr>
              <a:t>‹#›</a:t>
            </a:fld>
            <a:endParaRPr lang="en-US" sz="2400">
              <a:solidFill>
                <a:srgbClr val="000000"/>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18316396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626604" y="6597671"/>
            <a:ext cx="517396" cy="260773"/>
          </a:xfrm>
          <a:prstGeom prst="rect">
            <a:avLst/>
          </a:prstGeom>
        </p:spPr>
        <p:txBody>
          <a:bodyPr/>
          <a:lstStyle>
            <a:lvl1pPr>
              <a:defRPr/>
            </a:lvl1pPr>
          </a:lstStyle>
          <a:p>
            <a:pPr defTabSz="912813" fontAlgn="base">
              <a:spcBef>
                <a:spcPct val="0"/>
              </a:spcBef>
              <a:spcAft>
                <a:spcPct val="0"/>
              </a:spcAft>
              <a:defRPr/>
            </a:pPr>
            <a:fld id="{67CFF582-18F9-4FBC-B2DF-FBD4F0781B4B}" type="slidenum">
              <a:rPr lang="en-US" sz="2400">
                <a:solidFill>
                  <a:srgbClr val="000000"/>
                </a:solidFill>
                <a:latin typeface="Corbel"/>
                <a:ea typeface="ＭＳ Ｐゴシック" pitchFamily="84" charset="-128"/>
                <a:cs typeface="ＭＳ Ｐゴシック" pitchFamily="84" charset="-128"/>
              </a:rPr>
              <a:pPr defTabSz="912813" fontAlgn="base">
                <a:spcBef>
                  <a:spcPct val="0"/>
                </a:spcBef>
                <a:spcAft>
                  <a:spcPct val="0"/>
                </a:spcAft>
                <a:defRPr/>
              </a:pPr>
              <a:t>‹#›</a:t>
            </a:fld>
            <a:endParaRPr lang="en-US" sz="2400">
              <a:solidFill>
                <a:srgbClr val="000000"/>
              </a:solidFill>
              <a:latin typeface="Corbel"/>
              <a:ea typeface="ＭＳ Ｐゴシック" pitchFamily="84" charset="-128"/>
              <a:cs typeface="ＭＳ Ｐゴシック" pitchFamily="84" charset="-128"/>
            </a:endParaRPr>
          </a:p>
        </p:txBody>
      </p:sp>
    </p:spTree>
    <p:extLst>
      <p:ext uri="{BB962C8B-B14F-4D97-AF65-F5344CB8AC3E}">
        <p14:creationId xmlns:p14="http://schemas.microsoft.com/office/powerpoint/2010/main" val="219024358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506"/>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4"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1294"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609143" y="6553083"/>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9"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a:defRPr/>
            </a:lvl1pPr>
          </a:lstStyle>
          <a:p>
            <a:pPr defTabSz="912471"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471"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322"/>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7" y="5552152"/>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83" y="2130960"/>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94" y="3886063"/>
            <a:ext cx="6401955" cy="1753721"/>
          </a:xfrm>
        </p:spPr>
        <p:txBody>
          <a:bodyPr/>
          <a:lstStyle>
            <a:lvl1pPr marL="0" indent="0" algn="ctr">
              <a:buNone/>
              <a:defRPr/>
            </a:lvl1pPr>
            <a:lvl2pPr marL="409428" indent="0" algn="ctr">
              <a:buNone/>
              <a:defRPr/>
            </a:lvl2pPr>
            <a:lvl3pPr marL="818855" indent="0" algn="ctr">
              <a:buNone/>
              <a:defRPr/>
            </a:lvl3pPr>
            <a:lvl4pPr marL="1228284" indent="0" algn="ctr">
              <a:buNone/>
              <a:defRPr/>
            </a:lvl4pPr>
            <a:lvl5pPr marL="1637712" indent="0" algn="ctr">
              <a:buNone/>
              <a:defRPr/>
            </a:lvl5pPr>
            <a:lvl6pPr marL="2047144" indent="0" algn="ctr">
              <a:buNone/>
              <a:defRPr/>
            </a:lvl6pPr>
            <a:lvl7pPr marL="2456572" indent="0" algn="ctr">
              <a:buNone/>
              <a:defRPr/>
            </a:lvl7pPr>
            <a:lvl8pPr marL="2865999" indent="0" algn="ctr">
              <a:buNone/>
              <a:defRPr/>
            </a:lvl8pPr>
            <a:lvl9pPr marL="3275428" indent="0" algn="ctr">
              <a:buNone/>
              <a:defRPr/>
            </a:lvl9pPr>
          </a:lstStyle>
          <a:p>
            <a:r>
              <a:rPr lang="en-US" smtClean="0"/>
              <a:t>Click to edit Master subtitle style</a:t>
            </a:r>
            <a:endParaRPr lang="en-US"/>
          </a:p>
        </p:txBody>
      </p:sp>
      <p:sp>
        <p:nvSpPr>
          <p:cNvPr id="6"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defTabSz="912684" eaLnBrk="1" hangingPunct="1">
              <a:defRPr sz="1000">
                <a:solidFill>
                  <a:srgbClr val="CCECFF"/>
                </a:solidFill>
                <a:effectLst>
                  <a:outerShdw blurRad="38100" dist="38100" dir="2700000" algn="tl">
                    <a:srgbClr val="000000"/>
                  </a:outerShdw>
                </a:effectLst>
                <a:latin typeface="+mn-lt"/>
              </a:defRPr>
            </a:lvl1pPr>
          </a:lstStyle>
          <a:p>
            <a:fld id="{31693FFD-4E25-4F5F-AE52-4BEB2C830EAF}" type="slidenum">
              <a:rPr lang="en-US">
                <a:latin typeface="Arial"/>
              </a:rPr>
              <a:pPr/>
              <a:t>‹#›</a:t>
            </a:fld>
            <a:endParaRPr lang="en-US">
              <a:latin typeface="Arial"/>
            </a:endParaRPr>
          </a:p>
        </p:txBody>
      </p:sp>
      <p:sp>
        <p:nvSpPr>
          <p:cNvPr id="8" name="Footer Placeholder 7"/>
          <p:cNvSpPr>
            <a:spLocks noGrp="1"/>
          </p:cNvSpPr>
          <p:nvPr>
            <p:ph type="ftr" sz="quarter" idx="10"/>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303"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9168"/>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9168"/>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7073"/>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304" y="1536098"/>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91"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91" y="1536342"/>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322"/>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31"/>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900"/>
            </a:lvl1pPr>
            <a:lvl2pPr>
              <a:defRPr sz="25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fld id="{F1575D80-8857-47E1-BBE5-8D3A71A8B63A}" type="slidenum">
              <a:rPr lang="en-US">
                <a:latin typeface="Arial"/>
              </a:rPr>
              <a:pPr/>
              <a:t>‹#›</a:t>
            </a:fld>
            <a:endParaRPr lang="en-US" dirty="0">
              <a:latin typeface="Aria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8"/>
          <p:cNvSpPr>
            <a:spLocks noGrp="1"/>
          </p:cNvSpPr>
          <p:nvPr>
            <p:ph type="ftr" sz="quarter" idx="12"/>
          </p:nvPr>
        </p:nvSpPr>
        <p:spPr/>
        <p:txBody>
          <a:body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Tree>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576"/>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88"/>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360"/>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10/18/18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360"/>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360"/>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317" y="127115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325" y="1271913"/>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156" y="1271913"/>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317" y="387537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325" y="388803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156" y="387537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434"/>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3" y="762000"/>
            <a:ext cx="4045239" cy="57150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13CBFB53-BB47-458E-986A-DD224CE585BF}" type="slidenum">
              <a:rPr lang="en-US">
                <a:latin typeface="Arial"/>
              </a:rPr>
              <a:pPr/>
              <a:t>‹#›</a:t>
            </a:fld>
            <a:endParaRPr lang="en-US">
              <a:latin typeface="Arial"/>
            </a:endParaRPr>
          </a:p>
        </p:txBody>
      </p:sp>
    </p:spTree>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68" indent="0">
              <a:buNone/>
              <a:defRPr sz="2800"/>
            </a:lvl2pPr>
            <a:lvl3pPr marL="913331" indent="0">
              <a:buNone/>
              <a:defRPr sz="2400"/>
            </a:lvl3pPr>
            <a:lvl4pPr marL="1369998" indent="0">
              <a:buNone/>
              <a:defRPr sz="2000"/>
            </a:lvl4pPr>
            <a:lvl5pPr marL="1826662" indent="0">
              <a:buNone/>
              <a:defRPr sz="2000"/>
            </a:lvl5pPr>
            <a:lvl6pPr marL="2283330" indent="0">
              <a:buNone/>
              <a:defRPr sz="2000"/>
            </a:lvl6pPr>
            <a:lvl7pPr marL="2739993" indent="0">
              <a:buNone/>
              <a:defRPr sz="2000"/>
            </a:lvl7pPr>
            <a:lvl8pPr marL="3196660" indent="0">
              <a:buNone/>
              <a:defRPr sz="2000"/>
            </a:lvl8pPr>
            <a:lvl9pPr marL="3653324"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773"/>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DanFest - The Discovery of the Higgs - J. Incandela (UCSB)  - 19 Oct. 2018</a:t>
            </a:r>
            <a:endParaRPr lang="en-US"/>
          </a:p>
        </p:txBody>
      </p:sp>
      <p:sp>
        <p:nvSpPr>
          <p:cNvPr id="7" name="Slide Number Placeholder 6"/>
          <p:cNvSpPr>
            <a:spLocks noGrp="1"/>
          </p:cNvSpPr>
          <p:nvPr>
            <p:ph type="sldNum" sz="quarter" idx="12"/>
          </p:nvPr>
        </p:nvSpPr>
        <p:spPr/>
        <p:txBody>
          <a:bodyPr/>
          <a:lstStyle/>
          <a:p>
            <a:fld id="{DAE645F3-75A7-A14B-AE98-7B716254C7DE}" type="slidenum">
              <a:rPr lang="en-US" smtClean="0"/>
              <a:t>‹#›</a:t>
            </a:fld>
            <a:endParaRPr lang="en-US"/>
          </a:p>
        </p:txBody>
      </p:sp>
    </p:spTree>
    <p:extLst>
      <p:ext uri="{BB962C8B-B14F-4D97-AF65-F5344CB8AC3E}">
        <p14:creationId xmlns:p14="http://schemas.microsoft.com/office/powerpoint/2010/main" val="28789707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4" name="Slide Number Placeholder 3"/>
          <p:cNvSpPr>
            <a:spLocks noGrp="1"/>
          </p:cNvSpPr>
          <p:nvPr>
            <p:ph type="sldNum" sz="quarter" idx="11"/>
          </p:nvPr>
        </p:nvSpPr>
        <p:spPr/>
        <p:txBody>
          <a:bodyPr/>
          <a:lstStyle>
            <a:lvl1pPr>
              <a:defRPr/>
            </a:lvl1pPr>
          </a:lstStyle>
          <a:p>
            <a:fld id="{E03E03CA-3749-4B11-92BB-9C86F6189EB8}" type="slidenum">
              <a:rPr lang="en-US">
                <a:latin typeface="Arial"/>
              </a:rPr>
              <a:pPr/>
              <a:t>‹#›</a:t>
            </a:fld>
            <a:endParaRPr lang="en-US">
              <a:latin typeface="Arial"/>
            </a:endParaRPr>
          </a:p>
        </p:txBody>
      </p:sp>
    </p:spTree>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250"/>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7" y="5552080"/>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267"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9096"/>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9096"/>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7001"/>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268" y="1536098"/>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91"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91" y="1536270"/>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250"/>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31"/>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3" name="Slide Number Placeholder 2"/>
          <p:cNvSpPr>
            <a:spLocks noGrp="1"/>
          </p:cNvSpPr>
          <p:nvPr>
            <p:ph type="sldNum" sz="quarter" idx="11"/>
          </p:nvPr>
        </p:nvSpPr>
        <p:spPr/>
        <p:txBody>
          <a:bodyPr/>
          <a:lstStyle>
            <a:lvl1pPr>
              <a:defRPr/>
            </a:lvl1pPr>
          </a:lstStyle>
          <a:p>
            <a:fld id="{BB0F2D26-C92C-43D8-AD3D-65919CBABBAD}" type="slidenum">
              <a:rPr lang="en-US">
                <a:latin typeface="Arial"/>
              </a:rPr>
              <a:pPr/>
              <a:t>‹#›</a:t>
            </a:fld>
            <a:endParaRPr lang="en-US">
              <a:latin typeface="Arial"/>
            </a:endParaRPr>
          </a:p>
        </p:txBody>
      </p:sp>
    </p:spTree>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504"/>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16"/>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288"/>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10/18/18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288"/>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288"/>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281" y="127108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89" y="127184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120" y="127184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81" y="3875299"/>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89" y="3887965"/>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120" y="3875299"/>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406"/>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7" y="273145"/>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9" y="273144"/>
            <a:ext cx="5111751"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7" y="1435755"/>
            <a:ext cx="3007591" cy="4691062"/>
          </a:xfrm>
        </p:spPr>
        <p:txBody>
          <a:bodyPr/>
          <a:lstStyle>
            <a:lvl1pPr marL="0" indent="0">
              <a:buNone/>
              <a:defRPr sz="1300"/>
            </a:lvl1pPr>
            <a:lvl2pPr marL="409428" indent="0">
              <a:buNone/>
              <a:defRPr sz="1100"/>
            </a:lvl2pPr>
            <a:lvl3pPr marL="818855" indent="0">
              <a:buNone/>
              <a:defRPr sz="900"/>
            </a:lvl3pPr>
            <a:lvl4pPr marL="1228284" indent="0">
              <a:buNone/>
              <a:defRPr sz="800"/>
            </a:lvl4pPr>
            <a:lvl5pPr marL="1637712" indent="0">
              <a:buNone/>
              <a:defRPr sz="800"/>
            </a:lvl5pPr>
            <a:lvl6pPr marL="2047144" indent="0">
              <a:buNone/>
              <a:defRPr sz="800"/>
            </a:lvl6pPr>
            <a:lvl7pPr marL="2456572" indent="0">
              <a:buNone/>
              <a:defRPr sz="800"/>
            </a:lvl7pPr>
            <a:lvl8pPr marL="2865999" indent="0">
              <a:buNone/>
              <a:defRPr sz="800"/>
            </a:lvl8pPr>
            <a:lvl9pPr marL="3275428"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2D2134C4-4980-49A7-8090-4C47A670FE16}" type="slidenum">
              <a:rPr lang="en-US">
                <a:latin typeface="Arial"/>
              </a:rPr>
              <a:pPr/>
              <a:t>‹#›</a:t>
            </a:fld>
            <a:endParaRPr lang="en-US">
              <a:latin typeface="Arial"/>
            </a:endParaRPr>
          </a:p>
        </p:txBody>
      </p:sp>
    </p:spTree>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3" y="4800762"/>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63" y="612123"/>
            <a:ext cx="5486977" cy="4115360"/>
          </a:xfrm>
        </p:spPr>
        <p:txBody>
          <a:bodyPr/>
          <a:lstStyle>
            <a:lvl1pPr marL="0" indent="0">
              <a:buNone/>
              <a:defRPr sz="2900"/>
            </a:lvl1pPr>
            <a:lvl2pPr marL="409428" indent="0">
              <a:buNone/>
              <a:defRPr sz="2500"/>
            </a:lvl2pPr>
            <a:lvl3pPr marL="818855" indent="0">
              <a:buNone/>
              <a:defRPr sz="2200"/>
            </a:lvl3pPr>
            <a:lvl4pPr marL="1228284" indent="0">
              <a:buNone/>
              <a:defRPr sz="1800"/>
            </a:lvl4pPr>
            <a:lvl5pPr marL="1637712" indent="0">
              <a:buNone/>
              <a:defRPr sz="1800"/>
            </a:lvl5pPr>
            <a:lvl6pPr marL="2047144" indent="0">
              <a:buNone/>
              <a:defRPr sz="1800"/>
            </a:lvl6pPr>
            <a:lvl7pPr marL="2456572" indent="0">
              <a:buNone/>
              <a:defRPr sz="1800"/>
            </a:lvl7pPr>
            <a:lvl8pPr marL="2865999" indent="0">
              <a:buNone/>
              <a:defRPr sz="1800"/>
            </a:lvl8pPr>
            <a:lvl9pPr marL="3275428" indent="0">
              <a:buNone/>
              <a:defRPr sz="1800"/>
            </a:lvl9pPr>
          </a:lstStyle>
          <a:p>
            <a:endParaRPr lang="en-US"/>
          </a:p>
        </p:txBody>
      </p:sp>
      <p:sp>
        <p:nvSpPr>
          <p:cNvPr id="4" name="Text Placeholder 3"/>
          <p:cNvSpPr>
            <a:spLocks noGrp="1"/>
          </p:cNvSpPr>
          <p:nvPr>
            <p:ph type="body" sz="half" idx="2"/>
          </p:nvPr>
        </p:nvSpPr>
        <p:spPr>
          <a:xfrm>
            <a:off x="1792663" y="5367618"/>
            <a:ext cx="5486977" cy="804022"/>
          </a:xfrm>
        </p:spPr>
        <p:txBody>
          <a:bodyPr/>
          <a:lstStyle>
            <a:lvl1pPr marL="0" indent="0">
              <a:buNone/>
              <a:defRPr sz="1300"/>
            </a:lvl1pPr>
            <a:lvl2pPr marL="409428" indent="0">
              <a:buNone/>
              <a:defRPr sz="1100"/>
            </a:lvl2pPr>
            <a:lvl3pPr marL="818855" indent="0">
              <a:buNone/>
              <a:defRPr sz="900"/>
            </a:lvl3pPr>
            <a:lvl4pPr marL="1228284" indent="0">
              <a:buNone/>
              <a:defRPr sz="800"/>
            </a:lvl4pPr>
            <a:lvl5pPr marL="1637712" indent="0">
              <a:buNone/>
              <a:defRPr sz="800"/>
            </a:lvl5pPr>
            <a:lvl6pPr marL="2047144" indent="0">
              <a:buNone/>
              <a:defRPr sz="800"/>
            </a:lvl6pPr>
            <a:lvl7pPr marL="2456572" indent="0">
              <a:buNone/>
              <a:defRPr sz="800"/>
            </a:lvl7pPr>
            <a:lvl8pPr marL="2865999" indent="0">
              <a:buNone/>
              <a:defRPr sz="800"/>
            </a:lvl8pPr>
            <a:lvl9pPr marL="3275428"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6" name="Slide Number Placeholder 5"/>
          <p:cNvSpPr>
            <a:spLocks noGrp="1"/>
          </p:cNvSpPr>
          <p:nvPr>
            <p:ph type="sldNum" sz="quarter" idx="11"/>
          </p:nvPr>
        </p:nvSpPr>
        <p:spPr/>
        <p:txBody>
          <a:bodyPr/>
          <a:lstStyle>
            <a:lvl1pPr>
              <a:defRPr/>
            </a:lvl1pPr>
          </a:lstStyle>
          <a:p>
            <a:fld id="{A5565CDE-C666-4B9E-A254-F45A0405BA60}" type="slidenum">
              <a:rPr lang="en-US">
                <a:latin typeface="Arial"/>
              </a:rPr>
              <a:pPr/>
              <a:t>‹#›</a:t>
            </a:fld>
            <a:endParaRPr lang="en-US">
              <a:latin typeface="Arial"/>
            </a:endParaRPr>
          </a:p>
        </p:txBody>
      </p:sp>
    </p:spTree>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222"/>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7" y="5552052"/>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253"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9068"/>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9068"/>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6973"/>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254" y="1536098"/>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91"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91" y="1536242"/>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222"/>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493" y="762000"/>
            <a:ext cx="4045239" cy="5715000"/>
          </a:xfrm>
        </p:spPr>
        <p:txBody>
          <a:bodyPr/>
          <a:lstStyle/>
          <a:p>
            <a:endParaRPr lang="en-US"/>
          </a:p>
        </p:txBody>
      </p:sp>
      <p:sp>
        <p:nvSpPr>
          <p:cNvPr id="4" name="Text Placeholder 3"/>
          <p:cNvSpPr>
            <a:spLocks noGrp="1"/>
          </p:cNvSpPr>
          <p:nvPr>
            <p:ph type="body" sz="half" idx="2"/>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31"/>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4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476"/>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88"/>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260"/>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10/18/18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260"/>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260"/>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267" y="127105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75" y="1271813"/>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106" y="1271813"/>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67" y="387527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75" y="388793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106" y="387527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376"/>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560" y="25655"/>
            <a:ext cx="8229023" cy="64517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5"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493" y="3687158"/>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192"/>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7" y="5552022"/>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238"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9038"/>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9038"/>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6943"/>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239" y="1536098"/>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84"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84" y="1536212"/>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1"/>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3"/>
            <a:ext cx="4343400" cy="5602287"/>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192"/>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560" y="762426"/>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385" y="6324600"/>
            <a:ext cx="7385538" cy="215900"/>
          </a:xfrm>
          <a:prstGeom prst="rect">
            <a:avLst/>
          </a:prstGeom>
          <a:ln/>
        </p:spPr>
        <p:txBody>
          <a:bodyPr/>
          <a:lstStyle>
            <a:lvl1pPr>
              <a:defRPr/>
            </a:lvl1pPr>
          </a:lstStyle>
          <a:p>
            <a:pPr defTabSz="912813" fontAlgn="base">
              <a:spcBef>
                <a:spcPct val="0"/>
              </a:spcBef>
              <a:spcAft>
                <a:spcPct val="0"/>
              </a:spcAft>
            </a:pPr>
            <a:endParaRPr lang="en-GB" sz="2400">
              <a:solidFill>
                <a:srgbClr val="FFFFFF"/>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8125762"/>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4801" y="6607414"/>
            <a:ext cx="212832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idx="11"/>
          </p:nvPr>
        </p:nvSpPr>
        <p:spPr>
          <a:xfrm>
            <a:off x="3127680" y="6639097"/>
            <a:ext cx="2897280" cy="470930"/>
          </a:xfrm>
          <a:prstGeom prst="rect">
            <a:avLst/>
          </a:prstGeom>
        </p:spPr>
        <p:txBody>
          <a:bodyPr lIns="86895" tIns="43448" rIns="86895" bIns="43448"/>
          <a:lstStyle>
            <a:lvl1pPr>
              <a:defRPr/>
            </a:lvl1p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idx="12"/>
          </p:nvPr>
        </p:nvSpPr>
        <p:spPr>
          <a:xfrm>
            <a:off x="6948001" y="6672231"/>
            <a:ext cx="2128320" cy="470929"/>
          </a:xfrm>
        </p:spPr>
        <p:txBody>
          <a:bodyPr/>
          <a:lstStyle>
            <a:lvl1pPr>
              <a:defRPr smtClean="0"/>
            </a:lvl1pPr>
          </a:lstStyle>
          <a:p>
            <a:fld id="{FA6525DD-D63E-2B47-9935-B4EFE8D13B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7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446"/>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fld id="{C2979196-F423-7246-BCF8-BC034D21E9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57046"/>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58"/>
            <a:ext cx="8229600" cy="572029"/>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53230"/>
            <a:ext cx="2133600" cy="365125"/>
          </a:xfrm>
          <a:prstGeom prst="rect">
            <a:avLst/>
          </a:prstGeom>
        </p:spPr>
        <p:txBody>
          <a:bodyPr/>
          <a:lstStyle/>
          <a:p>
            <a:pPr defTabSz="912813" fontAlgn="base">
              <a:spcBef>
                <a:spcPct val="0"/>
              </a:spcBef>
              <a:spcAft>
                <a:spcPct val="0"/>
              </a:spcAft>
            </a:pPr>
            <a:fld id="{9C09C76B-95CE-3B47-8480-964F376302FC}" type="datetimeFigureOut">
              <a:rPr lang="en-US" sz="2400" smtClean="0">
                <a:solidFill>
                  <a:srgbClr val="FFFFFF"/>
                </a:solidFill>
                <a:latin typeface="Arial" pitchFamily="84" charset="0"/>
                <a:ea typeface="ＭＳ Ｐゴシック" pitchFamily="84" charset="-128"/>
                <a:cs typeface="ＭＳ Ｐゴシック" pitchFamily="84" charset="-128"/>
              </a:rPr>
              <a:pPr defTabSz="912813" fontAlgn="base">
                <a:spcBef>
                  <a:spcPct val="0"/>
                </a:spcBef>
                <a:spcAft>
                  <a:spcPct val="0"/>
                </a:spcAft>
              </a:pPr>
              <a:t>10/18/18</a:t>
            </a:fld>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53230"/>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53230"/>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94252" y="127102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60" y="1271783"/>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091" y="1271783"/>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52" y="387524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60" y="3887907"/>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091" y="3875241"/>
            <a:ext cx="2817813" cy="2468563"/>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53741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28E8D402-5907-4986-8603-48FFB54B51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319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000000"/>
                </a:solidFill>
                <a:latin typeface="Corbel"/>
              </a:rPr>
              <a:pPr>
                <a:defRPr/>
              </a:pPr>
              <a:t>‹#›</a:t>
            </a:fld>
            <a:endParaRPr lang="en-US">
              <a:solidFill>
                <a:srgbClr val="000000"/>
              </a:solidFill>
              <a:latin typeface="Corbel"/>
            </a:endParaRPr>
          </a:p>
        </p:txBody>
      </p:sp>
    </p:spTree>
    <p:extLst>
      <p:ext uri="{BB962C8B-B14F-4D97-AF65-F5344CB8AC3E}">
        <p14:creationId xmlns:p14="http://schemas.microsoft.com/office/powerpoint/2010/main" val="41274734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38181" y="6520344"/>
            <a:ext cx="609600" cy="365125"/>
          </a:xfrm>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4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93" y="762426"/>
            <a:ext cx="4045239"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560" y="3687158"/>
            <a:ext cx="8229023" cy="27902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8"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25671"/>
      </p:ext>
    </p:extLst>
  </p:cSld>
  <p:clrMapOvr>
    <a:masterClrMapping/>
  </p:clrMapOvr>
  <p:timing>
    <p:tnLst>
      <p:par>
        <p:cTn xmlns:p14="http://schemas.microsoft.com/office/powerpoint/2010/mai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0"/>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6" name="Freeform 4"/>
          <p:cNvSpPr>
            <a:spLocks/>
          </p:cNvSpPr>
          <p:nvPr userDrawn="1"/>
        </p:nvSpPr>
        <p:spPr bwMode="auto">
          <a:xfrm>
            <a:off x="285751" y="2803526"/>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331" tIns="45666" rIns="91331" bIns="45666"/>
          <a:lstStyle/>
          <a:p>
            <a:pPr defTabSz="912813" eaLnBrk="0" fontAlgn="base" hangingPunct="0">
              <a:spcBef>
                <a:spcPct val="0"/>
              </a:spcBef>
              <a:spcAft>
                <a:spcPct val="0"/>
              </a:spcAft>
              <a:defRPr/>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1057794" name="Rectangle 2"/>
          <p:cNvSpPr>
            <a:spLocks noGrp="1" noChangeArrowheads="1"/>
          </p:cNvSpPr>
          <p:nvPr>
            <p:ph type="ctrTitle" sz="quarter"/>
          </p:nvPr>
        </p:nvSpPr>
        <p:spPr>
          <a:xfrm>
            <a:off x="685800" y="1219626"/>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7" name="Slide Number Placeholder 6"/>
          <p:cNvSpPr>
            <a:spLocks noGrp="1"/>
          </p:cNvSpPr>
          <p:nvPr>
            <p:ph type="sldNum" sz="quarter" idx="10"/>
          </p:nvPr>
        </p:nvSpPr>
        <p:spPr/>
        <p:txBody>
          <a:bodyPr/>
          <a:lstStyle/>
          <a:p>
            <a:fld id="{72AC53DF-4216-466D-99A7-94400E6C2A2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Content Placeholder 3"/>
          <p:cNvSpPr>
            <a:spLocks noGrp="1"/>
          </p:cNvSpPr>
          <p:nvPr>
            <p:ph sz="half" idx="2"/>
          </p:nvPr>
        </p:nvSpPr>
        <p:spPr>
          <a:xfrm>
            <a:off x="3810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4" name="Footer Placeholder 4"/>
          <p:cNvSpPr txBox="1">
            <a:spLocks/>
          </p:cNvSpPr>
          <p:nvPr userDrawn="1"/>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65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65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65000"/>
                </a:srgbClr>
              </a:solidFill>
              <a:latin typeface="Arial" pitchFamily="84" charset="0"/>
              <a:ea typeface="ＭＳ Ｐゴシック" pitchFamily="84" charset="-128"/>
              <a:cs typeface="ＭＳ Ｐゴシック" pitchFamily="84" charset="-12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872" y="25213"/>
            <a:ext cx="7814831" cy="55609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4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93" y="762000"/>
            <a:ext cx="4045239"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9143" y="6553081"/>
            <a:ext cx="8077489" cy="267541"/>
          </a:xfrm>
        </p:spPr>
        <p:txBody>
          <a:bodyPr/>
          <a:lstStyle>
            <a:lvl1pPr>
              <a:defRPr/>
            </a:lvl1pPr>
          </a:lstStyle>
          <a:p>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7" name="Slide Number Placeholder 5"/>
          <p:cNvSpPr txBox="1">
            <a:spLocks/>
          </p:cNvSpPr>
          <p:nvPr userDrawn="1"/>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a:defRPr/>
            </a:lvl1pPr>
          </a:lstStyle>
          <a:p>
            <a:pPr defTabSz="912684" fontAlgn="base">
              <a:spcBef>
                <a:spcPct val="0"/>
              </a:spcBef>
              <a:spcAft>
                <a:spcPct val="0"/>
              </a:spcAft>
              <a:defRPr/>
            </a:pPr>
            <a:fld id="{13CBFB53-BB47-458E-986A-DD224CE585BF}" type="slidenum">
              <a:rPr lang="en-US" sz="1000" smtClean="0">
                <a:solidFill>
                  <a:srgbClr val="CCECFF"/>
                </a:solidFill>
                <a:effectLst>
                  <a:outerShdw blurRad="38100" dist="38100" dir="2700000" algn="tl">
                    <a:srgbClr val="000000"/>
                  </a:outerShdw>
                </a:effectLst>
                <a:latin typeface="Arial"/>
              </a:rPr>
              <a:pPr defTabSz="912684" fontAlgn="base">
                <a:spcBef>
                  <a:spcPct val="0"/>
                </a:spcBef>
                <a:spcAft>
                  <a:spcPct val="0"/>
                </a:spcAft>
                <a:defRPr/>
              </a:pPr>
              <a:t>‹#›</a:t>
            </a:fld>
            <a:endParaRPr lang="en-US" sz="1000" dirty="0" smtClean="0">
              <a:solidFill>
                <a:srgbClr val="CCECFF"/>
              </a:solidFill>
              <a:effectLst>
                <a:outerShdw blurRad="38100" dist="38100" dir="2700000" algn="tl">
                  <a:srgbClr val="000000"/>
                </a:outerShdw>
              </a:effectLst>
              <a:latin typeface="Arial"/>
            </a:endParaRPr>
          </a:p>
        </p:txBody>
      </p:sp>
    </p:spTree>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nchor="ctr">
            <a:normAutofit/>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000000"/>
                </a:solidFill>
              </a:rPr>
              <a:pPr/>
              <a:t>‹#›</a:t>
            </a:fld>
            <a:endParaRPr lang="en-US">
              <a:solidFill>
                <a:srgbClr val="000000"/>
              </a:solidFill>
            </a:endParaRPr>
          </a:p>
        </p:txBody>
      </p:sp>
      <p:sp>
        <p:nvSpPr>
          <p:cNvPr id="6" name="Content Placeholder 3"/>
          <p:cNvSpPr>
            <a:spLocks noGrp="1"/>
          </p:cNvSpPr>
          <p:nvPr>
            <p:ph sz="half" idx="13"/>
          </p:nvPr>
        </p:nvSpPr>
        <p:spPr>
          <a:xfrm>
            <a:off x="76200" y="1143000"/>
            <a:ext cx="2514600" cy="5410200"/>
          </a:xfrm>
        </p:spPr>
        <p:txBody>
          <a:bodyPr>
            <a:normAutofit/>
          </a:bodyPr>
          <a:lstStyle>
            <a:lvl1pPr marL="91440">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a:xfrm>
            <a:off x="8686800" y="160"/>
            <a:ext cx="457200" cy="365125"/>
          </a:xfrm>
        </p:spPr>
        <p:txBody>
          <a:bodyPr/>
          <a:lstStyle/>
          <a:p>
            <a:fld id="{72AC53DF-4216-466D-99A7-94400E6C2A25}" type="slidenum">
              <a:rPr lang="en-US" smtClean="0">
                <a:solidFill>
                  <a:srgbClr val="000000"/>
                </a:solidFill>
              </a:rPr>
              <a:pPr/>
              <a:t>‹#›</a:t>
            </a:fld>
            <a:endParaRPr lang="en-US">
              <a:solidFill>
                <a:srgbClr val="000000"/>
              </a:solidFill>
            </a:endParaRPr>
          </a:p>
        </p:txBody>
      </p:sp>
      <p:sp>
        <p:nvSpPr>
          <p:cNvPr id="8" name="Content Placeholder 2"/>
          <p:cNvSpPr>
            <a:spLocks noGrp="1"/>
          </p:cNvSpPr>
          <p:nvPr>
            <p:ph sz="half" idx="13"/>
          </p:nvPr>
        </p:nvSpPr>
        <p:spPr>
          <a:xfrm>
            <a:off x="185057" y="5551990"/>
            <a:ext cx="8840367"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5555240"/>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000000"/>
                </a:solidFill>
                <a:latin typeface="Corbel"/>
              </a:rPr>
              <a:pPr>
                <a:defRPr/>
              </a:pPr>
              <a:t>‹#›</a:t>
            </a:fld>
            <a:endParaRPr lang="en-US">
              <a:solidFill>
                <a:srgbClr val="000000"/>
              </a:solidFill>
              <a:latin typeface="Corbel"/>
            </a:endParaRPr>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C0B58E61-943F-44E3-8C5A-44B723E92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09706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solidFill>
                  <a:srgbClr val="FFFFFF"/>
                </a:solidFill>
              </a:rPr>
              <a:pPr>
                <a:def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222" y="117403"/>
            <a:ext cx="8527439" cy="753454"/>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429006"/>
            <a:ext cx="2133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4" name="Footer Placeholder 3"/>
          <p:cNvSpPr>
            <a:spLocks noGrp="1"/>
          </p:cNvSpPr>
          <p:nvPr>
            <p:ph type="ftr" sz="quarter" idx="11"/>
          </p:nvPr>
        </p:nvSpPr>
        <p:spPr>
          <a:xfrm>
            <a:off x="3124200" y="6429006"/>
            <a:ext cx="2895600" cy="365125"/>
          </a:xfrm>
          <a:prstGeom prst="rect">
            <a:avLst/>
          </a:prstGeom>
        </p:spPr>
        <p:txBody>
          <a:bodyPr/>
          <a:lstStyle/>
          <a:p>
            <a:pPr defTabSz="912813" fontAlgn="base">
              <a:spcBef>
                <a:spcPct val="0"/>
              </a:spcBef>
              <a:spcAft>
                <a:spcPct val="0"/>
              </a:spcAft>
            </a:pPr>
            <a:endParaRPr lang="en-US" sz="2400">
              <a:solidFill>
                <a:srgbClr val="FFFFFF"/>
              </a:solidFill>
              <a:latin typeface="Arial"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a:xfrm>
            <a:off x="6553200" y="6416911"/>
            <a:ext cx="2133600" cy="365125"/>
          </a:xfrm>
        </p:spPr>
        <p:txBody>
          <a:bodyPr/>
          <a:lstStyle/>
          <a:p>
            <a:fld id="{EAF8F628-A384-5246-9255-783E8727CE7A}" type="slidenum">
              <a:rPr lang="en-US" smtClean="0">
                <a:solidFill>
                  <a:srgbClr val="000000"/>
                </a:solidFill>
              </a:rPr>
              <a:pPr/>
              <a:t>‹#›</a:t>
            </a:fld>
            <a:endParaRPr lang="en-US">
              <a:solidFill>
                <a:srgbClr val="000000"/>
              </a:solidFill>
            </a:endParaRPr>
          </a:p>
        </p:txBody>
      </p:sp>
      <p:sp>
        <p:nvSpPr>
          <p:cNvPr id="7" name="Text Placeholder 6"/>
          <p:cNvSpPr>
            <a:spLocks noGrp="1"/>
          </p:cNvSpPr>
          <p:nvPr>
            <p:ph type="body" sz="quarter" idx="13"/>
          </p:nvPr>
        </p:nvSpPr>
        <p:spPr>
          <a:xfrm>
            <a:off x="314223" y="1536098"/>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68" y="4038600"/>
            <a:ext cx="4958593" cy="2250924"/>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68" y="1536180"/>
            <a:ext cx="4958593" cy="2273905"/>
          </a:xfrm>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90843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67.xml"/><Relationship Id="rId20" Type="http://schemas.openxmlformats.org/officeDocument/2006/relationships/slideLayout" Target="../slideLayouts/slideLayout178.xml"/><Relationship Id="rId21" Type="http://schemas.openxmlformats.org/officeDocument/2006/relationships/theme" Target="../theme/theme10.xml"/><Relationship Id="rId22" Type="http://schemas.openxmlformats.org/officeDocument/2006/relationships/image" Target="../media/image5.png"/><Relationship Id="rId10" Type="http://schemas.openxmlformats.org/officeDocument/2006/relationships/slideLayout" Target="../slideLayouts/slideLayout168.xml"/><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slideLayout" Target="../slideLayouts/slideLayout171.xml"/><Relationship Id="rId14" Type="http://schemas.openxmlformats.org/officeDocument/2006/relationships/slideLayout" Target="../slideLayouts/slideLayout172.xml"/><Relationship Id="rId15" Type="http://schemas.openxmlformats.org/officeDocument/2006/relationships/slideLayout" Target="../slideLayouts/slideLayout173.xml"/><Relationship Id="rId16" Type="http://schemas.openxmlformats.org/officeDocument/2006/relationships/slideLayout" Target="../slideLayouts/slideLayout174.xml"/><Relationship Id="rId17" Type="http://schemas.openxmlformats.org/officeDocument/2006/relationships/slideLayout" Target="../slideLayouts/slideLayout175.xml"/><Relationship Id="rId18" Type="http://schemas.openxmlformats.org/officeDocument/2006/relationships/slideLayout" Target="../slideLayouts/slideLayout176.xml"/><Relationship Id="rId19" Type="http://schemas.openxmlformats.org/officeDocument/2006/relationships/slideLayout" Target="../slideLayouts/slideLayout177.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87.xml"/><Relationship Id="rId20" Type="http://schemas.openxmlformats.org/officeDocument/2006/relationships/slideLayout" Target="../slideLayouts/slideLayout198.xml"/><Relationship Id="rId21" Type="http://schemas.openxmlformats.org/officeDocument/2006/relationships/theme" Target="../theme/theme11.xml"/><Relationship Id="rId22" Type="http://schemas.openxmlformats.org/officeDocument/2006/relationships/image" Target="../media/image5.png"/><Relationship Id="rId10" Type="http://schemas.openxmlformats.org/officeDocument/2006/relationships/slideLayout" Target="../slideLayouts/slideLayout188.xml"/><Relationship Id="rId11" Type="http://schemas.openxmlformats.org/officeDocument/2006/relationships/slideLayout" Target="../slideLayouts/slideLayout189.xml"/><Relationship Id="rId12" Type="http://schemas.openxmlformats.org/officeDocument/2006/relationships/slideLayout" Target="../slideLayouts/slideLayout190.xml"/><Relationship Id="rId13" Type="http://schemas.openxmlformats.org/officeDocument/2006/relationships/slideLayout" Target="../slideLayouts/slideLayout191.xml"/><Relationship Id="rId14" Type="http://schemas.openxmlformats.org/officeDocument/2006/relationships/slideLayout" Target="../slideLayouts/slideLayout192.xml"/><Relationship Id="rId15" Type="http://schemas.openxmlformats.org/officeDocument/2006/relationships/slideLayout" Target="../slideLayouts/slideLayout193.xml"/><Relationship Id="rId16" Type="http://schemas.openxmlformats.org/officeDocument/2006/relationships/slideLayout" Target="../slideLayouts/slideLayout194.xml"/><Relationship Id="rId17" Type="http://schemas.openxmlformats.org/officeDocument/2006/relationships/slideLayout" Target="../slideLayouts/slideLayout195.xml"/><Relationship Id="rId18" Type="http://schemas.openxmlformats.org/officeDocument/2006/relationships/slideLayout" Target="../slideLayouts/slideLayout196.xml"/><Relationship Id="rId19" Type="http://schemas.openxmlformats.org/officeDocument/2006/relationships/slideLayout" Target="../slideLayouts/slideLayout197.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207.xml"/><Relationship Id="rId20" Type="http://schemas.openxmlformats.org/officeDocument/2006/relationships/slideLayout" Target="../slideLayouts/slideLayout218.xml"/><Relationship Id="rId21" Type="http://schemas.openxmlformats.org/officeDocument/2006/relationships/theme" Target="../theme/theme12.xml"/><Relationship Id="rId22" Type="http://schemas.openxmlformats.org/officeDocument/2006/relationships/image" Target="../media/image5.png"/><Relationship Id="rId10" Type="http://schemas.openxmlformats.org/officeDocument/2006/relationships/slideLayout" Target="../slideLayouts/slideLayout208.xml"/><Relationship Id="rId11" Type="http://schemas.openxmlformats.org/officeDocument/2006/relationships/slideLayout" Target="../slideLayouts/slideLayout209.xml"/><Relationship Id="rId12" Type="http://schemas.openxmlformats.org/officeDocument/2006/relationships/slideLayout" Target="../slideLayouts/slideLayout210.xml"/><Relationship Id="rId13" Type="http://schemas.openxmlformats.org/officeDocument/2006/relationships/slideLayout" Target="../slideLayouts/slideLayout211.xml"/><Relationship Id="rId14" Type="http://schemas.openxmlformats.org/officeDocument/2006/relationships/slideLayout" Target="../slideLayouts/slideLayout212.xml"/><Relationship Id="rId15" Type="http://schemas.openxmlformats.org/officeDocument/2006/relationships/slideLayout" Target="../slideLayouts/slideLayout213.xml"/><Relationship Id="rId16" Type="http://schemas.openxmlformats.org/officeDocument/2006/relationships/slideLayout" Target="../slideLayouts/slideLayout214.xml"/><Relationship Id="rId17" Type="http://schemas.openxmlformats.org/officeDocument/2006/relationships/slideLayout" Target="../slideLayouts/slideLayout215.xml"/><Relationship Id="rId18" Type="http://schemas.openxmlformats.org/officeDocument/2006/relationships/slideLayout" Target="../slideLayouts/slideLayout216.xml"/><Relationship Id="rId19" Type="http://schemas.openxmlformats.org/officeDocument/2006/relationships/slideLayout" Target="../slideLayouts/slideLayout217.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227.xml"/><Relationship Id="rId20" Type="http://schemas.openxmlformats.org/officeDocument/2006/relationships/slideLayout" Target="../slideLayouts/slideLayout238.xml"/><Relationship Id="rId21" Type="http://schemas.openxmlformats.org/officeDocument/2006/relationships/slideLayout" Target="../slideLayouts/slideLayout239.xml"/><Relationship Id="rId22" Type="http://schemas.openxmlformats.org/officeDocument/2006/relationships/slideLayout" Target="../slideLayouts/slideLayout240.xml"/><Relationship Id="rId23" Type="http://schemas.openxmlformats.org/officeDocument/2006/relationships/slideLayout" Target="../slideLayouts/slideLayout241.xml"/><Relationship Id="rId24" Type="http://schemas.openxmlformats.org/officeDocument/2006/relationships/slideLayout" Target="../slideLayouts/slideLayout242.xml"/><Relationship Id="rId25" Type="http://schemas.openxmlformats.org/officeDocument/2006/relationships/slideLayout" Target="../slideLayouts/slideLayout243.xml"/><Relationship Id="rId26" Type="http://schemas.openxmlformats.org/officeDocument/2006/relationships/slideLayout" Target="../slideLayouts/slideLayout244.xml"/><Relationship Id="rId27" Type="http://schemas.openxmlformats.org/officeDocument/2006/relationships/slideLayout" Target="../slideLayouts/slideLayout245.xml"/><Relationship Id="rId28" Type="http://schemas.openxmlformats.org/officeDocument/2006/relationships/slideLayout" Target="../slideLayouts/slideLayout246.xml"/><Relationship Id="rId29" Type="http://schemas.openxmlformats.org/officeDocument/2006/relationships/theme" Target="../theme/theme13.xml"/><Relationship Id="rId30" Type="http://schemas.openxmlformats.org/officeDocument/2006/relationships/image" Target="../media/image6.jpeg"/><Relationship Id="rId31" Type="http://schemas.openxmlformats.org/officeDocument/2006/relationships/image" Target="../media/image7.gif"/><Relationship Id="rId10" Type="http://schemas.openxmlformats.org/officeDocument/2006/relationships/slideLayout" Target="../slideLayouts/slideLayout228.xml"/><Relationship Id="rId11" Type="http://schemas.openxmlformats.org/officeDocument/2006/relationships/slideLayout" Target="../slideLayouts/slideLayout229.xml"/><Relationship Id="rId12" Type="http://schemas.openxmlformats.org/officeDocument/2006/relationships/slideLayout" Target="../slideLayouts/slideLayout230.xml"/><Relationship Id="rId13" Type="http://schemas.openxmlformats.org/officeDocument/2006/relationships/slideLayout" Target="../slideLayouts/slideLayout231.xml"/><Relationship Id="rId14" Type="http://schemas.openxmlformats.org/officeDocument/2006/relationships/slideLayout" Target="../slideLayouts/slideLayout232.xml"/><Relationship Id="rId15" Type="http://schemas.openxmlformats.org/officeDocument/2006/relationships/slideLayout" Target="../slideLayouts/slideLayout233.xml"/><Relationship Id="rId16" Type="http://schemas.openxmlformats.org/officeDocument/2006/relationships/slideLayout" Target="../slideLayouts/slideLayout234.xml"/><Relationship Id="rId17" Type="http://schemas.openxmlformats.org/officeDocument/2006/relationships/slideLayout" Target="../slideLayouts/slideLayout235.xml"/><Relationship Id="rId18" Type="http://schemas.openxmlformats.org/officeDocument/2006/relationships/slideLayout" Target="../slideLayouts/slideLayout236.xml"/><Relationship Id="rId19" Type="http://schemas.openxmlformats.org/officeDocument/2006/relationships/slideLayout" Target="../slideLayouts/slideLayout237.xml"/><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255.xml"/><Relationship Id="rId20" Type="http://schemas.openxmlformats.org/officeDocument/2006/relationships/image" Target="../media/image12.png"/><Relationship Id="rId10" Type="http://schemas.openxmlformats.org/officeDocument/2006/relationships/slideLayout" Target="../slideLayouts/slideLayout256.xml"/><Relationship Id="rId11" Type="http://schemas.openxmlformats.org/officeDocument/2006/relationships/slideLayout" Target="../slideLayouts/slideLayout257.xml"/><Relationship Id="rId12" Type="http://schemas.openxmlformats.org/officeDocument/2006/relationships/slideLayout" Target="../slideLayouts/slideLayout258.xml"/><Relationship Id="rId13" Type="http://schemas.openxmlformats.org/officeDocument/2006/relationships/slideLayout" Target="../slideLayouts/slideLayout259.xml"/><Relationship Id="rId14" Type="http://schemas.openxmlformats.org/officeDocument/2006/relationships/slideLayout" Target="../slideLayouts/slideLayout260.xml"/><Relationship Id="rId15" Type="http://schemas.openxmlformats.org/officeDocument/2006/relationships/slideLayout" Target="../slideLayouts/slideLayout261.xml"/><Relationship Id="rId16" Type="http://schemas.openxmlformats.org/officeDocument/2006/relationships/theme" Target="../theme/theme14.xml"/><Relationship Id="rId17" Type="http://schemas.openxmlformats.org/officeDocument/2006/relationships/image" Target="../media/image9.png"/><Relationship Id="rId18" Type="http://schemas.openxmlformats.org/officeDocument/2006/relationships/image" Target="../media/image10.wmf"/><Relationship Id="rId19" Type="http://schemas.openxmlformats.org/officeDocument/2006/relationships/image" Target="../media/image11.wmf"/><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15.xml"/><Relationship Id="rId13" Type="http://schemas.openxmlformats.org/officeDocument/2006/relationships/image" Target="../media/image13.jpg"/><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285.xml"/><Relationship Id="rId14" Type="http://schemas.openxmlformats.org/officeDocument/2006/relationships/slideLayout" Target="../slideLayouts/slideLayout286.xml"/><Relationship Id="rId15" Type="http://schemas.openxmlformats.org/officeDocument/2006/relationships/slideLayout" Target="../slideLayouts/slideLayout287.xml"/><Relationship Id="rId16" Type="http://schemas.openxmlformats.org/officeDocument/2006/relationships/slideLayout" Target="../slideLayouts/slideLayout288.xml"/><Relationship Id="rId17" Type="http://schemas.openxmlformats.org/officeDocument/2006/relationships/slideLayout" Target="../slideLayouts/slideLayout289.xml"/><Relationship Id="rId18" Type="http://schemas.openxmlformats.org/officeDocument/2006/relationships/slideLayout" Target="../slideLayouts/slideLayout290.xml"/><Relationship Id="rId19" Type="http://schemas.openxmlformats.org/officeDocument/2006/relationships/slideLayout" Target="../slideLayouts/slideLayout291.xml"/><Relationship Id="rId50" Type="http://schemas.openxmlformats.org/officeDocument/2006/relationships/slideLayout" Target="../slideLayouts/slideLayout322.xml"/><Relationship Id="rId51" Type="http://schemas.openxmlformats.org/officeDocument/2006/relationships/slideLayout" Target="../slideLayouts/slideLayout323.xml"/><Relationship Id="rId52" Type="http://schemas.openxmlformats.org/officeDocument/2006/relationships/slideLayout" Target="../slideLayouts/slideLayout324.xml"/><Relationship Id="rId53" Type="http://schemas.openxmlformats.org/officeDocument/2006/relationships/slideLayout" Target="../slideLayouts/slideLayout325.xml"/><Relationship Id="rId54" Type="http://schemas.openxmlformats.org/officeDocument/2006/relationships/slideLayout" Target="../slideLayouts/slideLayout326.xml"/><Relationship Id="rId55" Type="http://schemas.openxmlformats.org/officeDocument/2006/relationships/slideLayout" Target="../slideLayouts/slideLayout327.xml"/><Relationship Id="rId56" Type="http://schemas.openxmlformats.org/officeDocument/2006/relationships/theme" Target="../theme/theme16.xml"/><Relationship Id="rId40" Type="http://schemas.openxmlformats.org/officeDocument/2006/relationships/slideLayout" Target="../slideLayouts/slideLayout312.xml"/><Relationship Id="rId41" Type="http://schemas.openxmlformats.org/officeDocument/2006/relationships/slideLayout" Target="../slideLayouts/slideLayout313.xml"/><Relationship Id="rId42" Type="http://schemas.openxmlformats.org/officeDocument/2006/relationships/slideLayout" Target="../slideLayouts/slideLayout314.xml"/><Relationship Id="rId43" Type="http://schemas.openxmlformats.org/officeDocument/2006/relationships/slideLayout" Target="../slideLayouts/slideLayout315.xml"/><Relationship Id="rId44" Type="http://schemas.openxmlformats.org/officeDocument/2006/relationships/slideLayout" Target="../slideLayouts/slideLayout316.xml"/><Relationship Id="rId45" Type="http://schemas.openxmlformats.org/officeDocument/2006/relationships/slideLayout" Target="../slideLayouts/slideLayout317.xml"/><Relationship Id="rId46" Type="http://schemas.openxmlformats.org/officeDocument/2006/relationships/slideLayout" Target="../slideLayouts/slideLayout318.xml"/><Relationship Id="rId47" Type="http://schemas.openxmlformats.org/officeDocument/2006/relationships/slideLayout" Target="../slideLayouts/slideLayout319.xml"/><Relationship Id="rId48" Type="http://schemas.openxmlformats.org/officeDocument/2006/relationships/slideLayout" Target="../slideLayouts/slideLayout320.xml"/><Relationship Id="rId49" Type="http://schemas.openxmlformats.org/officeDocument/2006/relationships/slideLayout" Target="../slideLayouts/slideLayout321.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30" Type="http://schemas.openxmlformats.org/officeDocument/2006/relationships/slideLayout" Target="../slideLayouts/slideLayout302.xml"/><Relationship Id="rId31" Type="http://schemas.openxmlformats.org/officeDocument/2006/relationships/slideLayout" Target="../slideLayouts/slideLayout303.xml"/><Relationship Id="rId32" Type="http://schemas.openxmlformats.org/officeDocument/2006/relationships/slideLayout" Target="../slideLayouts/slideLayout304.xml"/><Relationship Id="rId33" Type="http://schemas.openxmlformats.org/officeDocument/2006/relationships/slideLayout" Target="../slideLayouts/slideLayout305.xml"/><Relationship Id="rId34" Type="http://schemas.openxmlformats.org/officeDocument/2006/relationships/slideLayout" Target="../slideLayouts/slideLayout306.xml"/><Relationship Id="rId35" Type="http://schemas.openxmlformats.org/officeDocument/2006/relationships/slideLayout" Target="../slideLayouts/slideLayout307.xml"/><Relationship Id="rId36" Type="http://schemas.openxmlformats.org/officeDocument/2006/relationships/slideLayout" Target="../slideLayouts/slideLayout308.xml"/><Relationship Id="rId37" Type="http://schemas.openxmlformats.org/officeDocument/2006/relationships/slideLayout" Target="../slideLayouts/slideLayout309.xml"/><Relationship Id="rId38" Type="http://schemas.openxmlformats.org/officeDocument/2006/relationships/slideLayout" Target="../slideLayouts/slideLayout310.xml"/><Relationship Id="rId39" Type="http://schemas.openxmlformats.org/officeDocument/2006/relationships/slideLayout" Target="../slideLayouts/slideLayout311.xml"/><Relationship Id="rId20" Type="http://schemas.openxmlformats.org/officeDocument/2006/relationships/slideLayout" Target="../slideLayouts/slideLayout292.xml"/><Relationship Id="rId21" Type="http://schemas.openxmlformats.org/officeDocument/2006/relationships/slideLayout" Target="../slideLayouts/slideLayout293.xml"/><Relationship Id="rId22" Type="http://schemas.openxmlformats.org/officeDocument/2006/relationships/slideLayout" Target="../slideLayouts/slideLayout294.xml"/><Relationship Id="rId23" Type="http://schemas.openxmlformats.org/officeDocument/2006/relationships/slideLayout" Target="../slideLayouts/slideLayout295.xml"/><Relationship Id="rId24" Type="http://schemas.openxmlformats.org/officeDocument/2006/relationships/slideLayout" Target="../slideLayouts/slideLayout296.xml"/><Relationship Id="rId25" Type="http://schemas.openxmlformats.org/officeDocument/2006/relationships/slideLayout" Target="../slideLayouts/slideLayout297.xml"/><Relationship Id="rId26" Type="http://schemas.openxmlformats.org/officeDocument/2006/relationships/slideLayout" Target="../slideLayouts/slideLayout298.xml"/><Relationship Id="rId27" Type="http://schemas.openxmlformats.org/officeDocument/2006/relationships/slideLayout" Target="../slideLayouts/slideLayout299.xml"/><Relationship Id="rId28" Type="http://schemas.openxmlformats.org/officeDocument/2006/relationships/slideLayout" Target="../slideLayouts/slideLayout300.xml"/><Relationship Id="rId29" Type="http://schemas.openxmlformats.org/officeDocument/2006/relationships/slideLayout" Target="../slideLayouts/slideLayout301.xml"/><Relationship Id="rId10" Type="http://schemas.openxmlformats.org/officeDocument/2006/relationships/slideLayout" Target="../slideLayouts/slideLayout282.xml"/><Relationship Id="rId11" Type="http://schemas.openxmlformats.org/officeDocument/2006/relationships/slideLayout" Target="../slideLayouts/slideLayout283.xml"/><Relationship Id="rId12" Type="http://schemas.openxmlformats.org/officeDocument/2006/relationships/slideLayout" Target="../slideLayouts/slideLayout28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338.xml"/><Relationship Id="rId12" Type="http://schemas.openxmlformats.org/officeDocument/2006/relationships/slideLayout" Target="../slideLayouts/slideLayout339.xml"/><Relationship Id="rId13" Type="http://schemas.openxmlformats.org/officeDocument/2006/relationships/slideLayout" Target="../slideLayouts/slideLayout340.xml"/><Relationship Id="rId14" Type="http://schemas.openxmlformats.org/officeDocument/2006/relationships/slideLayout" Target="../slideLayouts/slideLayout341.xml"/><Relationship Id="rId15" Type="http://schemas.openxmlformats.org/officeDocument/2006/relationships/theme" Target="../theme/theme17.xml"/><Relationship Id="rId16" Type="http://schemas.openxmlformats.org/officeDocument/2006/relationships/image" Target="../media/image9.png"/><Relationship Id="rId17" Type="http://schemas.openxmlformats.org/officeDocument/2006/relationships/image" Target="../media/image16.wmf"/><Relationship Id="rId18" Type="http://schemas.openxmlformats.org/officeDocument/2006/relationships/image" Target="../media/image11.wmf"/><Relationship Id="rId19" Type="http://schemas.openxmlformats.org/officeDocument/2006/relationships/image" Target="../media/image12.png"/><Relationship Id="rId1" Type="http://schemas.openxmlformats.org/officeDocument/2006/relationships/slideLayout" Target="../slideLayouts/slideLayout328.xml"/><Relationship Id="rId2" Type="http://schemas.openxmlformats.org/officeDocument/2006/relationships/slideLayout" Target="../slideLayouts/slideLayout329.xml"/><Relationship Id="rId3" Type="http://schemas.openxmlformats.org/officeDocument/2006/relationships/slideLayout" Target="../slideLayouts/slideLayout330.xml"/><Relationship Id="rId4" Type="http://schemas.openxmlformats.org/officeDocument/2006/relationships/slideLayout" Target="../slideLayouts/slideLayout331.xml"/><Relationship Id="rId5" Type="http://schemas.openxmlformats.org/officeDocument/2006/relationships/slideLayout" Target="../slideLayouts/slideLayout332.xml"/><Relationship Id="rId6" Type="http://schemas.openxmlformats.org/officeDocument/2006/relationships/slideLayout" Target="../slideLayouts/slideLayout333.xml"/><Relationship Id="rId7" Type="http://schemas.openxmlformats.org/officeDocument/2006/relationships/slideLayout" Target="../slideLayouts/slideLayout334.xml"/><Relationship Id="rId8" Type="http://schemas.openxmlformats.org/officeDocument/2006/relationships/slideLayout" Target="../slideLayouts/slideLayout335.xml"/><Relationship Id="rId9" Type="http://schemas.openxmlformats.org/officeDocument/2006/relationships/slideLayout" Target="../slideLayouts/slideLayout336.xml"/><Relationship Id="rId10" Type="http://schemas.openxmlformats.org/officeDocument/2006/relationships/slideLayout" Target="../slideLayouts/slideLayout337.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350.xml"/><Relationship Id="rId20" Type="http://schemas.openxmlformats.org/officeDocument/2006/relationships/slideLayout" Target="../slideLayouts/slideLayout361.xml"/><Relationship Id="rId21" Type="http://schemas.openxmlformats.org/officeDocument/2006/relationships/slideLayout" Target="../slideLayouts/slideLayout362.xml"/><Relationship Id="rId22" Type="http://schemas.openxmlformats.org/officeDocument/2006/relationships/slideLayout" Target="../slideLayouts/slideLayout363.xml"/><Relationship Id="rId23" Type="http://schemas.openxmlformats.org/officeDocument/2006/relationships/slideLayout" Target="../slideLayouts/slideLayout364.xml"/><Relationship Id="rId24" Type="http://schemas.openxmlformats.org/officeDocument/2006/relationships/slideLayout" Target="../slideLayouts/slideLayout365.xml"/><Relationship Id="rId25" Type="http://schemas.openxmlformats.org/officeDocument/2006/relationships/slideLayout" Target="../slideLayouts/slideLayout366.xml"/><Relationship Id="rId26" Type="http://schemas.openxmlformats.org/officeDocument/2006/relationships/slideLayout" Target="../slideLayouts/slideLayout367.xml"/><Relationship Id="rId27" Type="http://schemas.openxmlformats.org/officeDocument/2006/relationships/theme" Target="../theme/theme18.xml"/><Relationship Id="rId10" Type="http://schemas.openxmlformats.org/officeDocument/2006/relationships/slideLayout" Target="../slideLayouts/slideLayout351.xml"/><Relationship Id="rId11" Type="http://schemas.openxmlformats.org/officeDocument/2006/relationships/slideLayout" Target="../slideLayouts/slideLayout352.xml"/><Relationship Id="rId12" Type="http://schemas.openxmlformats.org/officeDocument/2006/relationships/slideLayout" Target="../slideLayouts/slideLayout353.xml"/><Relationship Id="rId13" Type="http://schemas.openxmlformats.org/officeDocument/2006/relationships/slideLayout" Target="../slideLayouts/slideLayout354.xml"/><Relationship Id="rId14" Type="http://schemas.openxmlformats.org/officeDocument/2006/relationships/slideLayout" Target="../slideLayouts/slideLayout355.xml"/><Relationship Id="rId15" Type="http://schemas.openxmlformats.org/officeDocument/2006/relationships/slideLayout" Target="../slideLayouts/slideLayout356.xml"/><Relationship Id="rId16" Type="http://schemas.openxmlformats.org/officeDocument/2006/relationships/slideLayout" Target="../slideLayouts/slideLayout357.xml"/><Relationship Id="rId17" Type="http://schemas.openxmlformats.org/officeDocument/2006/relationships/slideLayout" Target="../slideLayouts/slideLayout358.xml"/><Relationship Id="rId18" Type="http://schemas.openxmlformats.org/officeDocument/2006/relationships/slideLayout" Target="../slideLayouts/slideLayout359.xml"/><Relationship Id="rId19" Type="http://schemas.openxmlformats.org/officeDocument/2006/relationships/slideLayout" Target="../slideLayouts/slideLayout360.xml"/><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380.xml"/><Relationship Id="rId14" Type="http://schemas.openxmlformats.org/officeDocument/2006/relationships/slideLayout" Target="../slideLayouts/slideLayout381.xml"/><Relationship Id="rId15" Type="http://schemas.openxmlformats.org/officeDocument/2006/relationships/slideLayout" Target="../slideLayouts/slideLayout382.xml"/><Relationship Id="rId16" Type="http://schemas.openxmlformats.org/officeDocument/2006/relationships/slideLayout" Target="../slideLayouts/slideLayout383.xml"/><Relationship Id="rId17" Type="http://schemas.openxmlformats.org/officeDocument/2006/relationships/slideLayout" Target="../slideLayouts/slideLayout384.xml"/><Relationship Id="rId18" Type="http://schemas.openxmlformats.org/officeDocument/2006/relationships/slideLayout" Target="../slideLayouts/slideLayout385.xml"/><Relationship Id="rId19" Type="http://schemas.openxmlformats.org/officeDocument/2006/relationships/slideLayout" Target="../slideLayouts/slideLayout386.xml"/><Relationship Id="rId63" Type="http://schemas.openxmlformats.org/officeDocument/2006/relationships/slideLayout" Target="../slideLayouts/slideLayout430.xml"/><Relationship Id="rId64" Type="http://schemas.openxmlformats.org/officeDocument/2006/relationships/slideLayout" Target="../slideLayouts/slideLayout431.xml"/><Relationship Id="rId65" Type="http://schemas.openxmlformats.org/officeDocument/2006/relationships/slideLayout" Target="../slideLayouts/slideLayout432.xml"/><Relationship Id="rId66" Type="http://schemas.openxmlformats.org/officeDocument/2006/relationships/slideLayout" Target="../slideLayouts/slideLayout433.xml"/><Relationship Id="rId67" Type="http://schemas.openxmlformats.org/officeDocument/2006/relationships/slideLayout" Target="../slideLayouts/slideLayout434.xml"/><Relationship Id="rId68" Type="http://schemas.openxmlformats.org/officeDocument/2006/relationships/slideLayout" Target="../slideLayouts/slideLayout435.xml"/><Relationship Id="rId69" Type="http://schemas.openxmlformats.org/officeDocument/2006/relationships/slideLayout" Target="../slideLayouts/slideLayout436.xml"/><Relationship Id="rId50" Type="http://schemas.openxmlformats.org/officeDocument/2006/relationships/slideLayout" Target="../slideLayouts/slideLayout417.xml"/><Relationship Id="rId51" Type="http://schemas.openxmlformats.org/officeDocument/2006/relationships/slideLayout" Target="../slideLayouts/slideLayout418.xml"/><Relationship Id="rId52" Type="http://schemas.openxmlformats.org/officeDocument/2006/relationships/slideLayout" Target="../slideLayouts/slideLayout419.xml"/><Relationship Id="rId53" Type="http://schemas.openxmlformats.org/officeDocument/2006/relationships/slideLayout" Target="../slideLayouts/slideLayout420.xml"/><Relationship Id="rId54" Type="http://schemas.openxmlformats.org/officeDocument/2006/relationships/slideLayout" Target="../slideLayouts/slideLayout421.xml"/><Relationship Id="rId55" Type="http://schemas.openxmlformats.org/officeDocument/2006/relationships/slideLayout" Target="../slideLayouts/slideLayout422.xml"/><Relationship Id="rId56" Type="http://schemas.openxmlformats.org/officeDocument/2006/relationships/slideLayout" Target="../slideLayouts/slideLayout423.xml"/><Relationship Id="rId57" Type="http://schemas.openxmlformats.org/officeDocument/2006/relationships/slideLayout" Target="../slideLayouts/slideLayout424.xml"/><Relationship Id="rId58" Type="http://schemas.openxmlformats.org/officeDocument/2006/relationships/slideLayout" Target="../slideLayouts/slideLayout425.xml"/><Relationship Id="rId59" Type="http://schemas.openxmlformats.org/officeDocument/2006/relationships/slideLayout" Target="../slideLayouts/slideLayout426.xml"/><Relationship Id="rId40" Type="http://schemas.openxmlformats.org/officeDocument/2006/relationships/slideLayout" Target="../slideLayouts/slideLayout407.xml"/><Relationship Id="rId41" Type="http://schemas.openxmlformats.org/officeDocument/2006/relationships/slideLayout" Target="../slideLayouts/slideLayout408.xml"/><Relationship Id="rId42" Type="http://schemas.openxmlformats.org/officeDocument/2006/relationships/slideLayout" Target="../slideLayouts/slideLayout409.xml"/><Relationship Id="rId43" Type="http://schemas.openxmlformats.org/officeDocument/2006/relationships/slideLayout" Target="../slideLayouts/slideLayout410.xml"/><Relationship Id="rId44" Type="http://schemas.openxmlformats.org/officeDocument/2006/relationships/slideLayout" Target="../slideLayouts/slideLayout411.xml"/><Relationship Id="rId45" Type="http://schemas.openxmlformats.org/officeDocument/2006/relationships/slideLayout" Target="../slideLayouts/slideLayout412.xml"/><Relationship Id="rId46" Type="http://schemas.openxmlformats.org/officeDocument/2006/relationships/slideLayout" Target="../slideLayouts/slideLayout413.xml"/><Relationship Id="rId47" Type="http://schemas.openxmlformats.org/officeDocument/2006/relationships/slideLayout" Target="../slideLayouts/slideLayout414.xml"/><Relationship Id="rId48" Type="http://schemas.openxmlformats.org/officeDocument/2006/relationships/slideLayout" Target="../slideLayouts/slideLayout415.xml"/><Relationship Id="rId49" Type="http://schemas.openxmlformats.org/officeDocument/2006/relationships/slideLayout" Target="../slideLayouts/slideLayout416.xml"/><Relationship Id="rId1" Type="http://schemas.openxmlformats.org/officeDocument/2006/relationships/slideLayout" Target="../slideLayouts/slideLayout368.xml"/><Relationship Id="rId2" Type="http://schemas.openxmlformats.org/officeDocument/2006/relationships/slideLayout" Target="../slideLayouts/slideLayout369.xml"/><Relationship Id="rId3" Type="http://schemas.openxmlformats.org/officeDocument/2006/relationships/slideLayout" Target="../slideLayouts/slideLayout370.xml"/><Relationship Id="rId4" Type="http://schemas.openxmlformats.org/officeDocument/2006/relationships/slideLayout" Target="../slideLayouts/slideLayout371.xml"/><Relationship Id="rId5" Type="http://schemas.openxmlformats.org/officeDocument/2006/relationships/slideLayout" Target="../slideLayouts/slideLayout372.xml"/><Relationship Id="rId6" Type="http://schemas.openxmlformats.org/officeDocument/2006/relationships/slideLayout" Target="../slideLayouts/slideLayout373.xml"/><Relationship Id="rId7" Type="http://schemas.openxmlformats.org/officeDocument/2006/relationships/slideLayout" Target="../slideLayouts/slideLayout374.xml"/><Relationship Id="rId8" Type="http://schemas.openxmlformats.org/officeDocument/2006/relationships/slideLayout" Target="../slideLayouts/slideLayout375.xml"/><Relationship Id="rId9" Type="http://schemas.openxmlformats.org/officeDocument/2006/relationships/slideLayout" Target="../slideLayouts/slideLayout376.xml"/><Relationship Id="rId30" Type="http://schemas.openxmlformats.org/officeDocument/2006/relationships/slideLayout" Target="../slideLayouts/slideLayout397.xml"/><Relationship Id="rId31" Type="http://schemas.openxmlformats.org/officeDocument/2006/relationships/slideLayout" Target="../slideLayouts/slideLayout398.xml"/><Relationship Id="rId32" Type="http://schemas.openxmlformats.org/officeDocument/2006/relationships/slideLayout" Target="../slideLayouts/slideLayout399.xml"/><Relationship Id="rId33" Type="http://schemas.openxmlformats.org/officeDocument/2006/relationships/slideLayout" Target="../slideLayouts/slideLayout400.xml"/><Relationship Id="rId34" Type="http://schemas.openxmlformats.org/officeDocument/2006/relationships/slideLayout" Target="../slideLayouts/slideLayout401.xml"/><Relationship Id="rId35" Type="http://schemas.openxmlformats.org/officeDocument/2006/relationships/slideLayout" Target="../slideLayouts/slideLayout402.xml"/><Relationship Id="rId36" Type="http://schemas.openxmlformats.org/officeDocument/2006/relationships/slideLayout" Target="../slideLayouts/slideLayout403.xml"/><Relationship Id="rId37" Type="http://schemas.openxmlformats.org/officeDocument/2006/relationships/slideLayout" Target="../slideLayouts/slideLayout404.xml"/><Relationship Id="rId38" Type="http://schemas.openxmlformats.org/officeDocument/2006/relationships/slideLayout" Target="../slideLayouts/slideLayout405.xml"/><Relationship Id="rId39" Type="http://schemas.openxmlformats.org/officeDocument/2006/relationships/slideLayout" Target="../slideLayouts/slideLayout406.xml"/><Relationship Id="rId80" Type="http://schemas.openxmlformats.org/officeDocument/2006/relationships/image" Target="../media/image17.gif"/><Relationship Id="rId70" Type="http://schemas.openxmlformats.org/officeDocument/2006/relationships/slideLayout" Target="../slideLayouts/slideLayout437.xml"/><Relationship Id="rId71" Type="http://schemas.openxmlformats.org/officeDocument/2006/relationships/slideLayout" Target="../slideLayouts/slideLayout438.xml"/><Relationship Id="rId72" Type="http://schemas.openxmlformats.org/officeDocument/2006/relationships/slideLayout" Target="../slideLayouts/slideLayout439.xml"/><Relationship Id="rId20" Type="http://schemas.openxmlformats.org/officeDocument/2006/relationships/slideLayout" Target="../slideLayouts/slideLayout387.xml"/><Relationship Id="rId21" Type="http://schemas.openxmlformats.org/officeDocument/2006/relationships/slideLayout" Target="../slideLayouts/slideLayout388.xml"/><Relationship Id="rId22" Type="http://schemas.openxmlformats.org/officeDocument/2006/relationships/slideLayout" Target="../slideLayouts/slideLayout389.xml"/><Relationship Id="rId23" Type="http://schemas.openxmlformats.org/officeDocument/2006/relationships/slideLayout" Target="../slideLayouts/slideLayout390.xml"/><Relationship Id="rId24" Type="http://schemas.openxmlformats.org/officeDocument/2006/relationships/slideLayout" Target="../slideLayouts/slideLayout391.xml"/><Relationship Id="rId25" Type="http://schemas.openxmlformats.org/officeDocument/2006/relationships/slideLayout" Target="../slideLayouts/slideLayout392.xml"/><Relationship Id="rId26" Type="http://schemas.openxmlformats.org/officeDocument/2006/relationships/slideLayout" Target="../slideLayouts/slideLayout393.xml"/><Relationship Id="rId27" Type="http://schemas.openxmlformats.org/officeDocument/2006/relationships/slideLayout" Target="../slideLayouts/slideLayout394.xml"/><Relationship Id="rId28" Type="http://schemas.openxmlformats.org/officeDocument/2006/relationships/slideLayout" Target="../slideLayouts/slideLayout395.xml"/><Relationship Id="rId29" Type="http://schemas.openxmlformats.org/officeDocument/2006/relationships/slideLayout" Target="../slideLayouts/slideLayout396.xml"/><Relationship Id="rId73" Type="http://schemas.openxmlformats.org/officeDocument/2006/relationships/slideLayout" Target="../slideLayouts/slideLayout440.xml"/><Relationship Id="rId74" Type="http://schemas.openxmlformats.org/officeDocument/2006/relationships/slideLayout" Target="../slideLayouts/slideLayout441.xml"/><Relationship Id="rId75" Type="http://schemas.openxmlformats.org/officeDocument/2006/relationships/slideLayout" Target="../slideLayouts/slideLayout442.xml"/><Relationship Id="rId76" Type="http://schemas.openxmlformats.org/officeDocument/2006/relationships/slideLayout" Target="../slideLayouts/slideLayout443.xml"/><Relationship Id="rId77" Type="http://schemas.openxmlformats.org/officeDocument/2006/relationships/slideLayout" Target="../slideLayouts/slideLayout444.xml"/><Relationship Id="rId78" Type="http://schemas.openxmlformats.org/officeDocument/2006/relationships/theme" Target="../theme/theme19.xml"/><Relationship Id="rId79" Type="http://schemas.openxmlformats.org/officeDocument/2006/relationships/image" Target="../media/image3.png"/><Relationship Id="rId60" Type="http://schemas.openxmlformats.org/officeDocument/2006/relationships/slideLayout" Target="../slideLayouts/slideLayout427.xml"/><Relationship Id="rId61" Type="http://schemas.openxmlformats.org/officeDocument/2006/relationships/slideLayout" Target="../slideLayouts/slideLayout428.xml"/><Relationship Id="rId62" Type="http://schemas.openxmlformats.org/officeDocument/2006/relationships/slideLayout" Target="../slideLayouts/slideLayout429.xml"/><Relationship Id="rId10" Type="http://schemas.openxmlformats.org/officeDocument/2006/relationships/slideLayout" Target="../slideLayouts/slideLayout377.xml"/><Relationship Id="rId11" Type="http://schemas.openxmlformats.org/officeDocument/2006/relationships/slideLayout" Target="../slideLayouts/slideLayout378.xml"/><Relationship Id="rId12" Type="http://schemas.openxmlformats.org/officeDocument/2006/relationships/slideLayout" Target="../slideLayouts/slideLayout37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20" Type="http://schemas.openxmlformats.org/officeDocument/2006/relationships/slideLayout" Target="../slideLayouts/slideLayout34.xml"/><Relationship Id="rId21" Type="http://schemas.openxmlformats.org/officeDocument/2006/relationships/slideLayout" Target="../slideLayouts/slideLayout35.xml"/><Relationship Id="rId22" Type="http://schemas.openxmlformats.org/officeDocument/2006/relationships/slideLayout" Target="../slideLayouts/slideLayout36.xml"/><Relationship Id="rId23" Type="http://schemas.openxmlformats.org/officeDocument/2006/relationships/slideLayout" Target="../slideLayouts/slideLayout37.xml"/><Relationship Id="rId24" Type="http://schemas.openxmlformats.org/officeDocument/2006/relationships/slideLayout" Target="../slideLayouts/slideLayout38.xml"/><Relationship Id="rId25" Type="http://schemas.openxmlformats.org/officeDocument/2006/relationships/theme" Target="../theme/theme2.xml"/><Relationship Id="rId26" Type="http://schemas.openxmlformats.org/officeDocument/2006/relationships/image" Target="../media/image3.png"/><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slideLayout" Target="../slideLayouts/slideLayout32.xml"/><Relationship Id="rId19" Type="http://schemas.openxmlformats.org/officeDocument/2006/relationships/slideLayout" Target="../slideLayouts/slideLayout3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46" Type="http://schemas.openxmlformats.org/officeDocument/2006/relationships/image" Target="../media/image3.png"/><Relationship Id="rId47" Type="http://schemas.openxmlformats.org/officeDocument/2006/relationships/image" Target="../media/image24.png"/><Relationship Id="rId48" Type="http://schemas.openxmlformats.org/officeDocument/2006/relationships/image" Target="../media/image25.png"/><Relationship Id="rId49" Type="http://schemas.openxmlformats.org/officeDocument/2006/relationships/image" Target="../media/image26.gif"/><Relationship Id="rId20" Type="http://schemas.openxmlformats.org/officeDocument/2006/relationships/slideLayout" Target="../slideLayouts/slideLayout464.xml"/><Relationship Id="rId21" Type="http://schemas.openxmlformats.org/officeDocument/2006/relationships/slideLayout" Target="../slideLayouts/slideLayout465.xml"/><Relationship Id="rId22" Type="http://schemas.openxmlformats.org/officeDocument/2006/relationships/slideLayout" Target="../slideLayouts/slideLayout466.xml"/><Relationship Id="rId23" Type="http://schemas.openxmlformats.org/officeDocument/2006/relationships/slideLayout" Target="../slideLayouts/slideLayout467.xml"/><Relationship Id="rId24" Type="http://schemas.openxmlformats.org/officeDocument/2006/relationships/slideLayout" Target="../slideLayouts/slideLayout468.xml"/><Relationship Id="rId25" Type="http://schemas.openxmlformats.org/officeDocument/2006/relationships/slideLayout" Target="../slideLayouts/slideLayout469.xml"/><Relationship Id="rId26" Type="http://schemas.openxmlformats.org/officeDocument/2006/relationships/slideLayout" Target="../slideLayouts/slideLayout470.xml"/><Relationship Id="rId27" Type="http://schemas.openxmlformats.org/officeDocument/2006/relationships/slideLayout" Target="../slideLayouts/slideLayout471.xml"/><Relationship Id="rId28" Type="http://schemas.openxmlformats.org/officeDocument/2006/relationships/slideLayout" Target="../slideLayouts/slideLayout472.xml"/><Relationship Id="rId29" Type="http://schemas.openxmlformats.org/officeDocument/2006/relationships/slideLayout" Target="../slideLayouts/slideLayout473.xml"/><Relationship Id="rId1" Type="http://schemas.openxmlformats.org/officeDocument/2006/relationships/slideLayout" Target="../slideLayouts/slideLayout445.xml"/><Relationship Id="rId2" Type="http://schemas.openxmlformats.org/officeDocument/2006/relationships/slideLayout" Target="../slideLayouts/slideLayout446.xml"/><Relationship Id="rId3" Type="http://schemas.openxmlformats.org/officeDocument/2006/relationships/slideLayout" Target="../slideLayouts/slideLayout447.xml"/><Relationship Id="rId4" Type="http://schemas.openxmlformats.org/officeDocument/2006/relationships/slideLayout" Target="../slideLayouts/slideLayout448.xml"/><Relationship Id="rId5" Type="http://schemas.openxmlformats.org/officeDocument/2006/relationships/slideLayout" Target="../slideLayouts/slideLayout449.xml"/><Relationship Id="rId30" Type="http://schemas.openxmlformats.org/officeDocument/2006/relationships/slideLayout" Target="../slideLayouts/slideLayout474.xml"/><Relationship Id="rId31" Type="http://schemas.openxmlformats.org/officeDocument/2006/relationships/slideLayout" Target="../slideLayouts/slideLayout475.xml"/><Relationship Id="rId32" Type="http://schemas.openxmlformats.org/officeDocument/2006/relationships/slideLayout" Target="../slideLayouts/slideLayout476.xml"/><Relationship Id="rId9" Type="http://schemas.openxmlformats.org/officeDocument/2006/relationships/slideLayout" Target="../slideLayouts/slideLayout453.xml"/><Relationship Id="rId6" Type="http://schemas.openxmlformats.org/officeDocument/2006/relationships/slideLayout" Target="../slideLayouts/slideLayout450.xml"/><Relationship Id="rId7" Type="http://schemas.openxmlformats.org/officeDocument/2006/relationships/slideLayout" Target="../slideLayouts/slideLayout451.xml"/><Relationship Id="rId8" Type="http://schemas.openxmlformats.org/officeDocument/2006/relationships/slideLayout" Target="../slideLayouts/slideLayout452.xml"/><Relationship Id="rId33" Type="http://schemas.openxmlformats.org/officeDocument/2006/relationships/slideLayout" Target="../slideLayouts/slideLayout477.xml"/><Relationship Id="rId34" Type="http://schemas.openxmlformats.org/officeDocument/2006/relationships/slideLayout" Target="../slideLayouts/slideLayout478.xml"/><Relationship Id="rId35" Type="http://schemas.openxmlformats.org/officeDocument/2006/relationships/slideLayout" Target="../slideLayouts/slideLayout479.xml"/><Relationship Id="rId36" Type="http://schemas.openxmlformats.org/officeDocument/2006/relationships/slideLayout" Target="../slideLayouts/slideLayout480.xml"/><Relationship Id="rId10" Type="http://schemas.openxmlformats.org/officeDocument/2006/relationships/slideLayout" Target="../slideLayouts/slideLayout454.xml"/><Relationship Id="rId11" Type="http://schemas.openxmlformats.org/officeDocument/2006/relationships/slideLayout" Target="../slideLayouts/slideLayout455.xml"/><Relationship Id="rId12" Type="http://schemas.openxmlformats.org/officeDocument/2006/relationships/slideLayout" Target="../slideLayouts/slideLayout456.xml"/><Relationship Id="rId13" Type="http://schemas.openxmlformats.org/officeDocument/2006/relationships/slideLayout" Target="../slideLayouts/slideLayout457.xml"/><Relationship Id="rId14" Type="http://schemas.openxmlformats.org/officeDocument/2006/relationships/slideLayout" Target="../slideLayouts/slideLayout458.xml"/><Relationship Id="rId15" Type="http://schemas.openxmlformats.org/officeDocument/2006/relationships/slideLayout" Target="../slideLayouts/slideLayout459.xml"/><Relationship Id="rId16" Type="http://schemas.openxmlformats.org/officeDocument/2006/relationships/slideLayout" Target="../slideLayouts/slideLayout460.xml"/><Relationship Id="rId17" Type="http://schemas.openxmlformats.org/officeDocument/2006/relationships/slideLayout" Target="../slideLayouts/slideLayout461.xml"/><Relationship Id="rId18" Type="http://schemas.openxmlformats.org/officeDocument/2006/relationships/slideLayout" Target="../slideLayouts/slideLayout462.xml"/><Relationship Id="rId19" Type="http://schemas.openxmlformats.org/officeDocument/2006/relationships/slideLayout" Target="../slideLayouts/slideLayout463.xml"/><Relationship Id="rId37" Type="http://schemas.openxmlformats.org/officeDocument/2006/relationships/slideLayout" Target="../slideLayouts/slideLayout481.xml"/><Relationship Id="rId38" Type="http://schemas.openxmlformats.org/officeDocument/2006/relationships/slideLayout" Target="../slideLayouts/slideLayout482.xml"/><Relationship Id="rId39" Type="http://schemas.openxmlformats.org/officeDocument/2006/relationships/slideLayout" Target="../slideLayouts/slideLayout483.xml"/><Relationship Id="rId40" Type="http://schemas.openxmlformats.org/officeDocument/2006/relationships/slideLayout" Target="../slideLayouts/slideLayout484.xml"/><Relationship Id="rId41" Type="http://schemas.openxmlformats.org/officeDocument/2006/relationships/theme" Target="../theme/theme20.xml"/><Relationship Id="rId42" Type="http://schemas.openxmlformats.org/officeDocument/2006/relationships/image" Target="../media/image17.gif"/><Relationship Id="rId43" Type="http://schemas.openxmlformats.org/officeDocument/2006/relationships/hyperlink" Target="http://cdsweb.cern.ch/record/1056730/files/icon-bul-pho-2007-046.gif" TargetMode="External"/><Relationship Id="rId44" Type="http://schemas.openxmlformats.org/officeDocument/2006/relationships/image" Target="../media/image22.png"/><Relationship Id="rId45" Type="http://schemas.openxmlformats.org/officeDocument/2006/relationships/image" Target="../media/image23.jpg"/></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497.xml"/><Relationship Id="rId14" Type="http://schemas.openxmlformats.org/officeDocument/2006/relationships/slideLayout" Target="../slideLayouts/slideLayout498.xml"/><Relationship Id="rId15" Type="http://schemas.openxmlformats.org/officeDocument/2006/relationships/slideLayout" Target="../slideLayouts/slideLayout499.xml"/><Relationship Id="rId16" Type="http://schemas.openxmlformats.org/officeDocument/2006/relationships/slideLayout" Target="../slideLayouts/slideLayout500.xml"/><Relationship Id="rId17" Type="http://schemas.openxmlformats.org/officeDocument/2006/relationships/slideLayout" Target="../slideLayouts/slideLayout501.xml"/><Relationship Id="rId18" Type="http://schemas.openxmlformats.org/officeDocument/2006/relationships/slideLayout" Target="../slideLayouts/slideLayout502.xml"/><Relationship Id="rId19" Type="http://schemas.openxmlformats.org/officeDocument/2006/relationships/slideLayout" Target="../slideLayouts/slideLayout503.xml"/><Relationship Id="rId63" Type="http://schemas.openxmlformats.org/officeDocument/2006/relationships/slideLayout" Target="../slideLayouts/slideLayout547.xml"/><Relationship Id="rId64" Type="http://schemas.openxmlformats.org/officeDocument/2006/relationships/slideLayout" Target="../slideLayouts/slideLayout548.xml"/><Relationship Id="rId65" Type="http://schemas.openxmlformats.org/officeDocument/2006/relationships/slideLayout" Target="../slideLayouts/slideLayout549.xml"/><Relationship Id="rId66" Type="http://schemas.openxmlformats.org/officeDocument/2006/relationships/slideLayout" Target="../slideLayouts/slideLayout550.xml"/><Relationship Id="rId67" Type="http://schemas.openxmlformats.org/officeDocument/2006/relationships/theme" Target="../theme/theme21.xml"/><Relationship Id="rId68" Type="http://schemas.openxmlformats.org/officeDocument/2006/relationships/image" Target="../media/image17.gif"/><Relationship Id="rId69" Type="http://schemas.openxmlformats.org/officeDocument/2006/relationships/hyperlink" Target="http://cdsweb.cern.ch/record/1056730/files/icon-bul-pho-2007-046.gif" TargetMode="External"/><Relationship Id="rId50" Type="http://schemas.openxmlformats.org/officeDocument/2006/relationships/slideLayout" Target="../slideLayouts/slideLayout534.xml"/><Relationship Id="rId51" Type="http://schemas.openxmlformats.org/officeDocument/2006/relationships/slideLayout" Target="../slideLayouts/slideLayout535.xml"/><Relationship Id="rId52" Type="http://schemas.openxmlformats.org/officeDocument/2006/relationships/slideLayout" Target="../slideLayouts/slideLayout536.xml"/><Relationship Id="rId53" Type="http://schemas.openxmlformats.org/officeDocument/2006/relationships/slideLayout" Target="../slideLayouts/slideLayout537.xml"/><Relationship Id="rId54" Type="http://schemas.openxmlformats.org/officeDocument/2006/relationships/slideLayout" Target="../slideLayouts/slideLayout538.xml"/><Relationship Id="rId55" Type="http://schemas.openxmlformats.org/officeDocument/2006/relationships/slideLayout" Target="../slideLayouts/slideLayout539.xml"/><Relationship Id="rId56" Type="http://schemas.openxmlformats.org/officeDocument/2006/relationships/slideLayout" Target="../slideLayouts/slideLayout540.xml"/><Relationship Id="rId57" Type="http://schemas.openxmlformats.org/officeDocument/2006/relationships/slideLayout" Target="../slideLayouts/slideLayout541.xml"/><Relationship Id="rId58" Type="http://schemas.openxmlformats.org/officeDocument/2006/relationships/slideLayout" Target="../slideLayouts/slideLayout542.xml"/><Relationship Id="rId59" Type="http://schemas.openxmlformats.org/officeDocument/2006/relationships/slideLayout" Target="../slideLayouts/slideLayout543.xml"/><Relationship Id="rId40" Type="http://schemas.openxmlformats.org/officeDocument/2006/relationships/slideLayout" Target="../slideLayouts/slideLayout524.xml"/><Relationship Id="rId41" Type="http://schemas.openxmlformats.org/officeDocument/2006/relationships/slideLayout" Target="../slideLayouts/slideLayout525.xml"/><Relationship Id="rId42" Type="http://schemas.openxmlformats.org/officeDocument/2006/relationships/slideLayout" Target="../slideLayouts/slideLayout526.xml"/><Relationship Id="rId43" Type="http://schemas.openxmlformats.org/officeDocument/2006/relationships/slideLayout" Target="../slideLayouts/slideLayout527.xml"/><Relationship Id="rId44" Type="http://schemas.openxmlformats.org/officeDocument/2006/relationships/slideLayout" Target="../slideLayouts/slideLayout528.xml"/><Relationship Id="rId45" Type="http://schemas.openxmlformats.org/officeDocument/2006/relationships/slideLayout" Target="../slideLayouts/slideLayout529.xml"/><Relationship Id="rId46" Type="http://schemas.openxmlformats.org/officeDocument/2006/relationships/slideLayout" Target="../slideLayouts/slideLayout530.xml"/><Relationship Id="rId47" Type="http://schemas.openxmlformats.org/officeDocument/2006/relationships/slideLayout" Target="../slideLayouts/slideLayout531.xml"/><Relationship Id="rId48" Type="http://schemas.openxmlformats.org/officeDocument/2006/relationships/slideLayout" Target="../slideLayouts/slideLayout532.xml"/><Relationship Id="rId49" Type="http://schemas.openxmlformats.org/officeDocument/2006/relationships/slideLayout" Target="../slideLayouts/slideLayout533.xml"/><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30" Type="http://schemas.openxmlformats.org/officeDocument/2006/relationships/slideLayout" Target="../slideLayouts/slideLayout514.xml"/><Relationship Id="rId31" Type="http://schemas.openxmlformats.org/officeDocument/2006/relationships/slideLayout" Target="../slideLayouts/slideLayout515.xml"/><Relationship Id="rId32" Type="http://schemas.openxmlformats.org/officeDocument/2006/relationships/slideLayout" Target="../slideLayouts/slideLayout516.xml"/><Relationship Id="rId33" Type="http://schemas.openxmlformats.org/officeDocument/2006/relationships/slideLayout" Target="../slideLayouts/slideLayout517.xml"/><Relationship Id="rId34" Type="http://schemas.openxmlformats.org/officeDocument/2006/relationships/slideLayout" Target="../slideLayouts/slideLayout518.xml"/><Relationship Id="rId35" Type="http://schemas.openxmlformats.org/officeDocument/2006/relationships/slideLayout" Target="../slideLayouts/slideLayout519.xml"/><Relationship Id="rId36" Type="http://schemas.openxmlformats.org/officeDocument/2006/relationships/slideLayout" Target="../slideLayouts/slideLayout520.xml"/><Relationship Id="rId37" Type="http://schemas.openxmlformats.org/officeDocument/2006/relationships/slideLayout" Target="../slideLayouts/slideLayout521.xml"/><Relationship Id="rId38" Type="http://schemas.openxmlformats.org/officeDocument/2006/relationships/slideLayout" Target="../slideLayouts/slideLayout522.xml"/><Relationship Id="rId39" Type="http://schemas.openxmlformats.org/officeDocument/2006/relationships/slideLayout" Target="../slideLayouts/slideLayout523.xml"/><Relationship Id="rId70" Type="http://schemas.openxmlformats.org/officeDocument/2006/relationships/image" Target="../media/image22.png"/><Relationship Id="rId71" Type="http://schemas.openxmlformats.org/officeDocument/2006/relationships/image" Target="../media/image23.jpg"/><Relationship Id="rId72" Type="http://schemas.openxmlformats.org/officeDocument/2006/relationships/image" Target="../media/image3.png"/><Relationship Id="rId20" Type="http://schemas.openxmlformats.org/officeDocument/2006/relationships/slideLayout" Target="../slideLayouts/slideLayout504.xml"/><Relationship Id="rId21" Type="http://schemas.openxmlformats.org/officeDocument/2006/relationships/slideLayout" Target="../slideLayouts/slideLayout505.xml"/><Relationship Id="rId22" Type="http://schemas.openxmlformats.org/officeDocument/2006/relationships/slideLayout" Target="../slideLayouts/slideLayout506.xml"/><Relationship Id="rId23" Type="http://schemas.openxmlformats.org/officeDocument/2006/relationships/slideLayout" Target="../slideLayouts/slideLayout507.xml"/><Relationship Id="rId24" Type="http://schemas.openxmlformats.org/officeDocument/2006/relationships/slideLayout" Target="../slideLayouts/slideLayout508.xml"/><Relationship Id="rId25" Type="http://schemas.openxmlformats.org/officeDocument/2006/relationships/slideLayout" Target="../slideLayouts/slideLayout509.xml"/><Relationship Id="rId26" Type="http://schemas.openxmlformats.org/officeDocument/2006/relationships/slideLayout" Target="../slideLayouts/slideLayout510.xml"/><Relationship Id="rId27" Type="http://schemas.openxmlformats.org/officeDocument/2006/relationships/slideLayout" Target="../slideLayouts/slideLayout511.xml"/><Relationship Id="rId28" Type="http://schemas.openxmlformats.org/officeDocument/2006/relationships/slideLayout" Target="../slideLayouts/slideLayout512.xml"/><Relationship Id="rId29" Type="http://schemas.openxmlformats.org/officeDocument/2006/relationships/slideLayout" Target="../slideLayouts/slideLayout513.xml"/><Relationship Id="rId73" Type="http://schemas.openxmlformats.org/officeDocument/2006/relationships/image" Target="../media/image24.png"/><Relationship Id="rId74" Type="http://schemas.openxmlformats.org/officeDocument/2006/relationships/image" Target="../media/image25.png"/><Relationship Id="rId75" Type="http://schemas.openxmlformats.org/officeDocument/2006/relationships/image" Target="../media/image26.gif"/><Relationship Id="rId60" Type="http://schemas.openxmlformats.org/officeDocument/2006/relationships/slideLayout" Target="../slideLayouts/slideLayout544.xml"/><Relationship Id="rId61" Type="http://schemas.openxmlformats.org/officeDocument/2006/relationships/slideLayout" Target="../slideLayouts/slideLayout545.xml"/><Relationship Id="rId62" Type="http://schemas.openxmlformats.org/officeDocument/2006/relationships/slideLayout" Target="../slideLayouts/slideLayout546.xml"/><Relationship Id="rId10" Type="http://schemas.openxmlformats.org/officeDocument/2006/relationships/slideLayout" Target="../slideLayouts/slideLayout494.xml"/><Relationship Id="rId11" Type="http://schemas.openxmlformats.org/officeDocument/2006/relationships/slideLayout" Target="../slideLayouts/slideLayout495.xml"/><Relationship Id="rId12" Type="http://schemas.openxmlformats.org/officeDocument/2006/relationships/slideLayout" Target="../slideLayouts/slideLayout496.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563.xml"/><Relationship Id="rId14" Type="http://schemas.openxmlformats.org/officeDocument/2006/relationships/slideLayout" Target="../slideLayouts/slideLayout564.xml"/><Relationship Id="rId15" Type="http://schemas.openxmlformats.org/officeDocument/2006/relationships/slideLayout" Target="../slideLayouts/slideLayout565.xml"/><Relationship Id="rId16" Type="http://schemas.openxmlformats.org/officeDocument/2006/relationships/slideLayout" Target="../slideLayouts/slideLayout566.xml"/><Relationship Id="rId17" Type="http://schemas.openxmlformats.org/officeDocument/2006/relationships/slideLayout" Target="../slideLayouts/slideLayout567.xml"/><Relationship Id="rId18" Type="http://schemas.openxmlformats.org/officeDocument/2006/relationships/slideLayout" Target="../slideLayouts/slideLayout568.xml"/><Relationship Id="rId19" Type="http://schemas.openxmlformats.org/officeDocument/2006/relationships/slideLayout" Target="../slideLayouts/slideLayout569.xml"/><Relationship Id="rId63" Type="http://schemas.openxmlformats.org/officeDocument/2006/relationships/slideLayout" Target="../slideLayouts/slideLayout613.xml"/><Relationship Id="rId64" Type="http://schemas.openxmlformats.org/officeDocument/2006/relationships/slideLayout" Target="../slideLayouts/slideLayout614.xml"/><Relationship Id="rId65" Type="http://schemas.openxmlformats.org/officeDocument/2006/relationships/slideLayout" Target="../slideLayouts/slideLayout615.xml"/><Relationship Id="rId66" Type="http://schemas.openxmlformats.org/officeDocument/2006/relationships/slideLayout" Target="../slideLayouts/slideLayout616.xml"/><Relationship Id="rId67" Type="http://schemas.openxmlformats.org/officeDocument/2006/relationships/theme" Target="../theme/theme22.xml"/><Relationship Id="rId68" Type="http://schemas.openxmlformats.org/officeDocument/2006/relationships/image" Target="../media/image17.gif"/><Relationship Id="rId69" Type="http://schemas.openxmlformats.org/officeDocument/2006/relationships/hyperlink" Target="http://cdsweb.cern.ch/record/1056730/files/icon-bul-pho-2007-046.gif" TargetMode="External"/><Relationship Id="rId50" Type="http://schemas.openxmlformats.org/officeDocument/2006/relationships/slideLayout" Target="../slideLayouts/slideLayout600.xml"/><Relationship Id="rId51" Type="http://schemas.openxmlformats.org/officeDocument/2006/relationships/slideLayout" Target="../slideLayouts/slideLayout601.xml"/><Relationship Id="rId52" Type="http://schemas.openxmlformats.org/officeDocument/2006/relationships/slideLayout" Target="../slideLayouts/slideLayout602.xml"/><Relationship Id="rId53" Type="http://schemas.openxmlformats.org/officeDocument/2006/relationships/slideLayout" Target="../slideLayouts/slideLayout603.xml"/><Relationship Id="rId54" Type="http://schemas.openxmlformats.org/officeDocument/2006/relationships/slideLayout" Target="../slideLayouts/slideLayout604.xml"/><Relationship Id="rId55" Type="http://schemas.openxmlformats.org/officeDocument/2006/relationships/slideLayout" Target="../slideLayouts/slideLayout605.xml"/><Relationship Id="rId56" Type="http://schemas.openxmlformats.org/officeDocument/2006/relationships/slideLayout" Target="../slideLayouts/slideLayout606.xml"/><Relationship Id="rId57" Type="http://schemas.openxmlformats.org/officeDocument/2006/relationships/slideLayout" Target="../slideLayouts/slideLayout607.xml"/><Relationship Id="rId58" Type="http://schemas.openxmlformats.org/officeDocument/2006/relationships/slideLayout" Target="../slideLayouts/slideLayout608.xml"/><Relationship Id="rId59" Type="http://schemas.openxmlformats.org/officeDocument/2006/relationships/slideLayout" Target="../slideLayouts/slideLayout609.xml"/><Relationship Id="rId40" Type="http://schemas.openxmlformats.org/officeDocument/2006/relationships/slideLayout" Target="../slideLayouts/slideLayout590.xml"/><Relationship Id="rId41" Type="http://schemas.openxmlformats.org/officeDocument/2006/relationships/slideLayout" Target="../slideLayouts/slideLayout591.xml"/><Relationship Id="rId42" Type="http://schemas.openxmlformats.org/officeDocument/2006/relationships/slideLayout" Target="../slideLayouts/slideLayout592.xml"/><Relationship Id="rId43" Type="http://schemas.openxmlformats.org/officeDocument/2006/relationships/slideLayout" Target="../slideLayouts/slideLayout593.xml"/><Relationship Id="rId44" Type="http://schemas.openxmlformats.org/officeDocument/2006/relationships/slideLayout" Target="../slideLayouts/slideLayout594.xml"/><Relationship Id="rId45" Type="http://schemas.openxmlformats.org/officeDocument/2006/relationships/slideLayout" Target="../slideLayouts/slideLayout595.xml"/><Relationship Id="rId46" Type="http://schemas.openxmlformats.org/officeDocument/2006/relationships/slideLayout" Target="../slideLayouts/slideLayout596.xml"/><Relationship Id="rId47" Type="http://schemas.openxmlformats.org/officeDocument/2006/relationships/slideLayout" Target="../slideLayouts/slideLayout597.xml"/><Relationship Id="rId48" Type="http://schemas.openxmlformats.org/officeDocument/2006/relationships/slideLayout" Target="../slideLayouts/slideLayout598.xml"/><Relationship Id="rId49" Type="http://schemas.openxmlformats.org/officeDocument/2006/relationships/slideLayout" Target="../slideLayouts/slideLayout599.xml"/><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30" Type="http://schemas.openxmlformats.org/officeDocument/2006/relationships/slideLayout" Target="../slideLayouts/slideLayout580.xml"/><Relationship Id="rId31" Type="http://schemas.openxmlformats.org/officeDocument/2006/relationships/slideLayout" Target="../slideLayouts/slideLayout581.xml"/><Relationship Id="rId32" Type="http://schemas.openxmlformats.org/officeDocument/2006/relationships/slideLayout" Target="../slideLayouts/slideLayout582.xml"/><Relationship Id="rId33" Type="http://schemas.openxmlformats.org/officeDocument/2006/relationships/slideLayout" Target="../slideLayouts/slideLayout583.xml"/><Relationship Id="rId34" Type="http://schemas.openxmlformats.org/officeDocument/2006/relationships/slideLayout" Target="../slideLayouts/slideLayout584.xml"/><Relationship Id="rId35" Type="http://schemas.openxmlformats.org/officeDocument/2006/relationships/slideLayout" Target="../slideLayouts/slideLayout585.xml"/><Relationship Id="rId36" Type="http://schemas.openxmlformats.org/officeDocument/2006/relationships/slideLayout" Target="../slideLayouts/slideLayout586.xml"/><Relationship Id="rId37" Type="http://schemas.openxmlformats.org/officeDocument/2006/relationships/slideLayout" Target="../slideLayouts/slideLayout587.xml"/><Relationship Id="rId38" Type="http://schemas.openxmlformats.org/officeDocument/2006/relationships/slideLayout" Target="../slideLayouts/slideLayout588.xml"/><Relationship Id="rId39" Type="http://schemas.openxmlformats.org/officeDocument/2006/relationships/slideLayout" Target="../slideLayouts/slideLayout589.xml"/><Relationship Id="rId70" Type="http://schemas.openxmlformats.org/officeDocument/2006/relationships/image" Target="../media/image22.png"/><Relationship Id="rId71" Type="http://schemas.openxmlformats.org/officeDocument/2006/relationships/image" Target="../media/image23.jpg"/><Relationship Id="rId72" Type="http://schemas.openxmlformats.org/officeDocument/2006/relationships/image" Target="../media/image3.png"/><Relationship Id="rId20" Type="http://schemas.openxmlformats.org/officeDocument/2006/relationships/slideLayout" Target="../slideLayouts/slideLayout570.xml"/><Relationship Id="rId21" Type="http://schemas.openxmlformats.org/officeDocument/2006/relationships/slideLayout" Target="../slideLayouts/slideLayout571.xml"/><Relationship Id="rId22" Type="http://schemas.openxmlformats.org/officeDocument/2006/relationships/slideLayout" Target="../slideLayouts/slideLayout572.xml"/><Relationship Id="rId23" Type="http://schemas.openxmlformats.org/officeDocument/2006/relationships/slideLayout" Target="../slideLayouts/slideLayout573.xml"/><Relationship Id="rId24" Type="http://schemas.openxmlformats.org/officeDocument/2006/relationships/slideLayout" Target="../slideLayouts/slideLayout574.xml"/><Relationship Id="rId25" Type="http://schemas.openxmlformats.org/officeDocument/2006/relationships/slideLayout" Target="../slideLayouts/slideLayout575.xml"/><Relationship Id="rId26" Type="http://schemas.openxmlformats.org/officeDocument/2006/relationships/slideLayout" Target="../slideLayouts/slideLayout576.xml"/><Relationship Id="rId27" Type="http://schemas.openxmlformats.org/officeDocument/2006/relationships/slideLayout" Target="../slideLayouts/slideLayout577.xml"/><Relationship Id="rId28" Type="http://schemas.openxmlformats.org/officeDocument/2006/relationships/slideLayout" Target="../slideLayouts/slideLayout578.xml"/><Relationship Id="rId29" Type="http://schemas.openxmlformats.org/officeDocument/2006/relationships/slideLayout" Target="../slideLayouts/slideLayout579.xml"/><Relationship Id="rId73" Type="http://schemas.openxmlformats.org/officeDocument/2006/relationships/image" Target="../media/image24.png"/><Relationship Id="rId74" Type="http://schemas.openxmlformats.org/officeDocument/2006/relationships/image" Target="../media/image25.png"/><Relationship Id="rId75" Type="http://schemas.openxmlformats.org/officeDocument/2006/relationships/image" Target="../media/image26.gif"/><Relationship Id="rId60" Type="http://schemas.openxmlformats.org/officeDocument/2006/relationships/slideLayout" Target="../slideLayouts/slideLayout610.xml"/><Relationship Id="rId61" Type="http://schemas.openxmlformats.org/officeDocument/2006/relationships/slideLayout" Target="../slideLayouts/slideLayout611.xml"/><Relationship Id="rId62" Type="http://schemas.openxmlformats.org/officeDocument/2006/relationships/slideLayout" Target="../slideLayouts/slideLayout612.xml"/><Relationship Id="rId10" Type="http://schemas.openxmlformats.org/officeDocument/2006/relationships/slideLayout" Target="../slideLayouts/slideLayout560.xml"/><Relationship Id="rId11" Type="http://schemas.openxmlformats.org/officeDocument/2006/relationships/slideLayout" Target="../slideLayouts/slideLayout561.xml"/><Relationship Id="rId12" Type="http://schemas.openxmlformats.org/officeDocument/2006/relationships/slideLayout" Target="../slideLayouts/slideLayout562.xml"/></Relationships>
</file>

<file path=ppt/slideMasters/_rels/slideMaster23.xml.rels><?xml version="1.0" encoding="UTF-8" standalone="yes"?>
<Relationships xmlns="http://schemas.openxmlformats.org/package/2006/relationships"><Relationship Id="rId13" Type="http://schemas.openxmlformats.org/officeDocument/2006/relationships/slideLayout" Target="../slideLayouts/slideLayout629.xml"/><Relationship Id="rId14" Type="http://schemas.openxmlformats.org/officeDocument/2006/relationships/slideLayout" Target="../slideLayouts/slideLayout630.xml"/><Relationship Id="rId15" Type="http://schemas.openxmlformats.org/officeDocument/2006/relationships/slideLayout" Target="../slideLayouts/slideLayout631.xml"/><Relationship Id="rId16" Type="http://schemas.openxmlformats.org/officeDocument/2006/relationships/slideLayout" Target="../slideLayouts/slideLayout632.xml"/><Relationship Id="rId17" Type="http://schemas.openxmlformats.org/officeDocument/2006/relationships/slideLayout" Target="../slideLayouts/slideLayout633.xml"/><Relationship Id="rId18" Type="http://schemas.openxmlformats.org/officeDocument/2006/relationships/slideLayout" Target="../slideLayouts/slideLayout634.xml"/><Relationship Id="rId19" Type="http://schemas.openxmlformats.org/officeDocument/2006/relationships/slideLayout" Target="../slideLayouts/slideLayout635.xml"/><Relationship Id="rId63" Type="http://schemas.openxmlformats.org/officeDocument/2006/relationships/slideLayout" Target="../slideLayouts/slideLayout679.xml"/><Relationship Id="rId64" Type="http://schemas.openxmlformats.org/officeDocument/2006/relationships/slideLayout" Target="../slideLayouts/slideLayout680.xml"/><Relationship Id="rId65" Type="http://schemas.openxmlformats.org/officeDocument/2006/relationships/slideLayout" Target="../slideLayouts/slideLayout681.xml"/><Relationship Id="rId66" Type="http://schemas.openxmlformats.org/officeDocument/2006/relationships/slideLayout" Target="../slideLayouts/slideLayout682.xml"/><Relationship Id="rId67" Type="http://schemas.openxmlformats.org/officeDocument/2006/relationships/theme" Target="../theme/theme23.xml"/><Relationship Id="rId68" Type="http://schemas.openxmlformats.org/officeDocument/2006/relationships/image" Target="../media/image17.gif"/><Relationship Id="rId69" Type="http://schemas.openxmlformats.org/officeDocument/2006/relationships/hyperlink" Target="http://cdsweb.cern.ch/record/1056730/files/icon-bul-pho-2007-046.gif" TargetMode="External"/><Relationship Id="rId50" Type="http://schemas.openxmlformats.org/officeDocument/2006/relationships/slideLayout" Target="../slideLayouts/slideLayout666.xml"/><Relationship Id="rId51" Type="http://schemas.openxmlformats.org/officeDocument/2006/relationships/slideLayout" Target="../slideLayouts/slideLayout667.xml"/><Relationship Id="rId52" Type="http://schemas.openxmlformats.org/officeDocument/2006/relationships/slideLayout" Target="../slideLayouts/slideLayout668.xml"/><Relationship Id="rId53" Type="http://schemas.openxmlformats.org/officeDocument/2006/relationships/slideLayout" Target="../slideLayouts/slideLayout669.xml"/><Relationship Id="rId54" Type="http://schemas.openxmlformats.org/officeDocument/2006/relationships/slideLayout" Target="../slideLayouts/slideLayout670.xml"/><Relationship Id="rId55" Type="http://schemas.openxmlformats.org/officeDocument/2006/relationships/slideLayout" Target="../slideLayouts/slideLayout671.xml"/><Relationship Id="rId56" Type="http://schemas.openxmlformats.org/officeDocument/2006/relationships/slideLayout" Target="../slideLayouts/slideLayout672.xml"/><Relationship Id="rId57" Type="http://schemas.openxmlformats.org/officeDocument/2006/relationships/slideLayout" Target="../slideLayouts/slideLayout673.xml"/><Relationship Id="rId58" Type="http://schemas.openxmlformats.org/officeDocument/2006/relationships/slideLayout" Target="../slideLayouts/slideLayout674.xml"/><Relationship Id="rId59" Type="http://schemas.openxmlformats.org/officeDocument/2006/relationships/slideLayout" Target="../slideLayouts/slideLayout675.xml"/><Relationship Id="rId40" Type="http://schemas.openxmlformats.org/officeDocument/2006/relationships/slideLayout" Target="../slideLayouts/slideLayout656.xml"/><Relationship Id="rId41" Type="http://schemas.openxmlformats.org/officeDocument/2006/relationships/slideLayout" Target="../slideLayouts/slideLayout657.xml"/><Relationship Id="rId42" Type="http://schemas.openxmlformats.org/officeDocument/2006/relationships/slideLayout" Target="../slideLayouts/slideLayout658.xml"/><Relationship Id="rId43" Type="http://schemas.openxmlformats.org/officeDocument/2006/relationships/slideLayout" Target="../slideLayouts/slideLayout659.xml"/><Relationship Id="rId44" Type="http://schemas.openxmlformats.org/officeDocument/2006/relationships/slideLayout" Target="../slideLayouts/slideLayout660.xml"/><Relationship Id="rId45" Type="http://schemas.openxmlformats.org/officeDocument/2006/relationships/slideLayout" Target="../slideLayouts/slideLayout661.xml"/><Relationship Id="rId46" Type="http://schemas.openxmlformats.org/officeDocument/2006/relationships/slideLayout" Target="../slideLayouts/slideLayout662.xml"/><Relationship Id="rId47" Type="http://schemas.openxmlformats.org/officeDocument/2006/relationships/slideLayout" Target="../slideLayouts/slideLayout663.xml"/><Relationship Id="rId48" Type="http://schemas.openxmlformats.org/officeDocument/2006/relationships/slideLayout" Target="../slideLayouts/slideLayout664.xml"/><Relationship Id="rId49" Type="http://schemas.openxmlformats.org/officeDocument/2006/relationships/slideLayout" Target="../slideLayouts/slideLayout665.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30" Type="http://schemas.openxmlformats.org/officeDocument/2006/relationships/slideLayout" Target="../slideLayouts/slideLayout646.xml"/><Relationship Id="rId31" Type="http://schemas.openxmlformats.org/officeDocument/2006/relationships/slideLayout" Target="../slideLayouts/slideLayout647.xml"/><Relationship Id="rId32" Type="http://schemas.openxmlformats.org/officeDocument/2006/relationships/slideLayout" Target="../slideLayouts/slideLayout648.xml"/><Relationship Id="rId33" Type="http://schemas.openxmlformats.org/officeDocument/2006/relationships/slideLayout" Target="../slideLayouts/slideLayout649.xml"/><Relationship Id="rId34" Type="http://schemas.openxmlformats.org/officeDocument/2006/relationships/slideLayout" Target="../slideLayouts/slideLayout650.xml"/><Relationship Id="rId35" Type="http://schemas.openxmlformats.org/officeDocument/2006/relationships/slideLayout" Target="../slideLayouts/slideLayout651.xml"/><Relationship Id="rId36" Type="http://schemas.openxmlformats.org/officeDocument/2006/relationships/slideLayout" Target="../slideLayouts/slideLayout652.xml"/><Relationship Id="rId37" Type="http://schemas.openxmlformats.org/officeDocument/2006/relationships/slideLayout" Target="../slideLayouts/slideLayout653.xml"/><Relationship Id="rId38" Type="http://schemas.openxmlformats.org/officeDocument/2006/relationships/slideLayout" Target="../slideLayouts/slideLayout654.xml"/><Relationship Id="rId39" Type="http://schemas.openxmlformats.org/officeDocument/2006/relationships/slideLayout" Target="../slideLayouts/slideLayout655.xml"/><Relationship Id="rId70" Type="http://schemas.openxmlformats.org/officeDocument/2006/relationships/image" Target="../media/image22.png"/><Relationship Id="rId71" Type="http://schemas.openxmlformats.org/officeDocument/2006/relationships/image" Target="../media/image23.jpg"/><Relationship Id="rId72" Type="http://schemas.openxmlformats.org/officeDocument/2006/relationships/image" Target="../media/image3.png"/><Relationship Id="rId20" Type="http://schemas.openxmlformats.org/officeDocument/2006/relationships/slideLayout" Target="../slideLayouts/slideLayout636.xml"/><Relationship Id="rId21" Type="http://schemas.openxmlformats.org/officeDocument/2006/relationships/slideLayout" Target="../slideLayouts/slideLayout637.xml"/><Relationship Id="rId22" Type="http://schemas.openxmlformats.org/officeDocument/2006/relationships/slideLayout" Target="../slideLayouts/slideLayout638.xml"/><Relationship Id="rId23" Type="http://schemas.openxmlformats.org/officeDocument/2006/relationships/slideLayout" Target="../slideLayouts/slideLayout639.xml"/><Relationship Id="rId24" Type="http://schemas.openxmlformats.org/officeDocument/2006/relationships/slideLayout" Target="../slideLayouts/slideLayout640.xml"/><Relationship Id="rId25" Type="http://schemas.openxmlformats.org/officeDocument/2006/relationships/slideLayout" Target="../slideLayouts/slideLayout641.xml"/><Relationship Id="rId26" Type="http://schemas.openxmlformats.org/officeDocument/2006/relationships/slideLayout" Target="../slideLayouts/slideLayout642.xml"/><Relationship Id="rId27" Type="http://schemas.openxmlformats.org/officeDocument/2006/relationships/slideLayout" Target="../slideLayouts/slideLayout643.xml"/><Relationship Id="rId28" Type="http://schemas.openxmlformats.org/officeDocument/2006/relationships/slideLayout" Target="../slideLayouts/slideLayout644.xml"/><Relationship Id="rId29" Type="http://schemas.openxmlformats.org/officeDocument/2006/relationships/slideLayout" Target="../slideLayouts/slideLayout645.xml"/><Relationship Id="rId73" Type="http://schemas.openxmlformats.org/officeDocument/2006/relationships/image" Target="../media/image24.png"/><Relationship Id="rId74" Type="http://schemas.openxmlformats.org/officeDocument/2006/relationships/image" Target="../media/image25.png"/><Relationship Id="rId75" Type="http://schemas.openxmlformats.org/officeDocument/2006/relationships/image" Target="../media/image26.gif"/><Relationship Id="rId60" Type="http://schemas.openxmlformats.org/officeDocument/2006/relationships/slideLayout" Target="../slideLayouts/slideLayout676.xml"/><Relationship Id="rId61" Type="http://schemas.openxmlformats.org/officeDocument/2006/relationships/slideLayout" Target="../slideLayouts/slideLayout677.xml"/><Relationship Id="rId62" Type="http://schemas.openxmlformats.org/officeDocument/2006/relationships/slideLayout" Target="../slideLayouts/slideLayout678.xml"/><Relationship Id="rId10" Type="http://schemas.openxmlformats.org/officeDocument/2006/relationships/slideLayout" Target="../slideLayouts/slideLayout626.xml"/><Relationship Id="rId11" Type="http://schemas.openxmlformats.org/officeDocument/2006/relationships/slideLayout" Target="../slideLayouts/slideLayout627.xml"/><Relationship Id="rId12" Type="http://schemas.openxmlformats.org/officeDocument/2006/relationships/slideLayout" Target="../slideLayouts/slideLayout628.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695.xml"/><Relationship Id="rId14" Type="http://schemas.openxmlformats.org/officeDocument/2006/relationships/slideLayout" Target="../slideLayouts/slideLayout696.xml"/><Relationship Id="rId15" Type="http://schemas.openxmlformats.org/officeDocument/2006/relationships/slideLayout" Target="../slideLayouts/slideLayout697.xml"/><Relationship Id="rId16" Type="http://schemas.openxmlformats.org/officeDocument/2006/relationships/slideLayout" Target="../slideLayouts/slideLayout698.xml"/><Relationship Id="rId17" Type="http://schemas.openxmlformats.org/officeDocument/2006/relationships/slideLayout" Target="../slideLayouts/slideLayout699.xml"/><Relationship Id="rId18" Type="http://schemas.openxmlformats.org/officeDocument/2006/relationships/slideLayout" Target="../slideLayouts/slideLayout700.xml"/><Relationship Id="rId19" Type="http://schemas.openxmlformats.org/officeDocument/2006/relationships/slideLayout" Target="../slideLayouts/slideLayout701.xml"/><Relationship Id="rId63" Type="http://schemas.openxmlformats.org/officeDocument/2006/relationships/slideLayout" Target="../slideLayouts/slideLayout745.xml"/><Relationship Id="rId64" Type="http://schemas.openxmlformats.org/officeDocument/2006/relationships/slideLayout" Target="../slideLayouts/slideLayout746.xml"/><Relationship Id="rId65" Type="http://schemas.openxmlformats.org/officeDocument/2006/relationships/slideLayout" Target="../slideLayouts/slideLayout747.xml"/><Relationship Id="rId66" Type="http://schemas.openxmlformats.org/officeDocument/2006/relationships/slideLayout" Target="../slideLayouts/slideLayout748.xml"/><Relationship Id="rId67" Type="http://schemas.openxmlformats.org/officeDocument/2006/relationships/theme" Target="../theme/theme24.xml"/><Relationship Id="rId68" Type="http://schemas.openxmlformats.org/officeDocument/2006/relationships/image" Target="../media/image17.gif"/><Relationship Id="rId69" Type="http://schemas.openxmlformats.org/officeDocument/2006/relationships/hyperlink" Target="http://cdsweb.cern.ch/record/1056730/files/icon-bul-pho-2007-046.gif" TargetMode="External"/><Relationship Id="rId50" Type="http://schemas.openxmlformats.org/officeDocument/2006/relationships/slideLayout" Target="../slideLayouts/slideLayout732.xml"/><Relationship Id="rId51" Type="http://schemas.openxmlformats.org/officeDocument/2006/relationships/slideLayout" Target="../slideLayouts/slideLayout733.xml"/><Relationship Id="rId52" Type="http://schemas.openxmlformats.org/officeDocument/2006/relationships/slideLayout" Target="../slideLayouts/slideLayout734.xml"/><Relationship Id="rId53" Type="http://schemas.openxmlformats.org/officeDocument/2006/relationships/slideLayout" Target="../slideLayouts/slideLayout735.xml"/><Relationship Id="rId54" Type="http://schemas.openxmlformats.org/officeDocument/2006/relationships/slideLayout" Target="../slideLayouts/slideLayout736.xml"/><Relationship Id="rId55" Type="http://schemas.openxmlformats.org/officeDocument/2006/relationships/slideLayout" Target="../slideLayouts/slideLayout737.xml"/><Relationship Id="rId56" Type="http://schemas.openxmlformats.org/officeDocument/2006/relationships/slideLayout" Target="../slideLayouts/slideLayout738.xml"/><Relationship Id="rId57" Type="http://schemas.openxmlformats.org/officeDocument/2006/relationships/slideLayout" Target="../slideLayouts/slideLayout739.xml"/><Relationship Id="rId58" Type="http://schemas.openxmlformats.org/officeDocument/2006/relationships/slideLayout" Target="../slideLayouts/slideLayout740.xml"/><Relationship Id="rId59" Type="http://schemas.openxmlformats.org/officeDocument/2006/relationships/slideLayout" Target="../slideLayouts/slideLayout741.xml"/><Relationship Id="rId40" Type="http://schemas.openxmlformats.org/officeDocument/2006/relationships/slideLayout" Target="../slideLayouts/slideLayout722.xml"/><Relationship Id="rId41" Type="http://schemas.openxmlformats.org/officeDocument/2006/relationships/slideLayout" Target="../slideLayouts/slideLayout723.xml"/><Relationship Id="rId42" Type="http://schemas.openxmlformats.org/officeDocument/2006/relationships/slideLayout" Target="../slideLayouts/slideLayout724.xml"/><Relationship Id="rId43" Type="http://schemas.openxmlformats.org/officeDocument/2006/relationships/slideLayout" Target="../slideLayouts/slideLayout725.xml"/><Relationship Id="rId44" Type="http://schemas.openxmlformats.org/officeDocument/2006/relationships/slideLayout" Target="../slideLayouts/slideLayout726.xml"/><Relationship Id="rId45" Type="http://schemas.openxmlformats.org/officeDocument/2006/relationships/slideLayout" Target="../slideLayouts/slideLayout727.xml"/><Relationship Id="rId46" Type="http://schemas.openxmlformats.org/officeDocument/2006/relationships/slideLayout" Target="../slideLayouts/slideLayout728.xml"/><Relationship Id="rId47" Type="http://schemas.openxmlformats.org/officeDocument/2006/relationships/slideLayout" Target="../slideLayouts/slideLayout729.xml"/><Relationship Id="rId48" Type="http://schemas.openxmlformats.org/officeDocument/2006/relationships/slideLayout" Target="../slideLayouts/slideLayout730.xml"/><Relationship Id="rId49" Type="http://schemas.openxmlformats.org/officeDocument/2006/relationships/slideLayout" Target="../slideLayouts/slideLayout731.xml"/><Relationship Id="rId1" Type="http://schemas.openxmlformats.org/officeDocument/2006/relationships/slideLayout" Target="../slideLayouts/slideLayout683.xml"/><Relationship Id="rId2" Type="http://schemas.openxmlformats.org/officeDocument/2006/relationships/slideLayout" Target="../slideLayouts/slideLayout684.xml"/><Relationship Id="rId3" Type="http://schemas.openxmlformats.org/officeDocument/2006/relationships/slideLayout" Target="../slideLayouts/slideLayout685.xml"/><Relationship Id="rId4" Type="http://schemas.openxmlformats.org/officeDocument/2006/relationships/slideLayout" Target="../slideLayouts/slideLayout686.xml"/><Relationship Id="rId5" Type="http://schemas.openxmlformats.org/officeDocument/2006/relationships/slideLayout" Target="../slideLayouts/slideLayout687.xml"/><Relationship Id="rId6" Type="http://schemas.openxmlformats.org/officeDocument/2006/relationships/slideLayout" Target="../slideLayouts/slideLayout688.xml"/><Relationship Id="rId7" Type="http://schemas.openxmlformats.org/officeDocument/2006/relationships/slideLayout" Target="../slideLayouts/slideLayout689.xml"/><Relationship Id="rId8" Type="http://schemas.openxmlformats.org/officeDocument/2006/relationships/slideLayout" Target="../slideLayouts/slideLayout690.xml"/><Relationship Id="rId9" Type="http://schemas.openxmlformats.org/officeDocument/2006/relationships/slideLayout" Target="../slideLayouts/slideLayout691.xml"/><Relationship Id="rId30" Type="http://schemas.openxmlformats.org/officeDocument/2006/relationships/slideLayout" Target="../slideLayouts/slideLayout712.xml"/><Relationship Id="rId31" Type="http://schemas.openxmlformats.org/officeDocument/2006/relationships/slideLayout" Target="../slideLayouts/slideLayout713.xml"/><Relationship Id="rId32" Type="http://schemas.openxmlformats.org/officeDocument/2006/relationships/slideLayout" Target="../slideLayouts/slideLayout714.xml"/><Relationship Id="rId33" Type="http://schemas.openxmlformats.org/officeDocument/2006/relationships/slideLayout" Target="../slideLayouts/slideLayout715.xml"/><Relationship Id="rId34" Type="http://schemas.openxmlformats.org/officeDocument/2006/relationships/slideLayout" Target="../slideLayouts/slideLayout716.xml"/><Relationship Id="rId35" Type="http://schemas.openxmlformats.org/officeDocument/2006/relationships/slideLayout" Target="../slideLayouts/slideLayout717.xml"/><Relationship Id="rId36" Type="http://schemas.openxmlformats.org/officeDocument/2006/relationships/slideLayout" Target="../slideLayouts/slideLayout718.xml"/><Relationship Id="rId37" Type="http://schemas.openxmlformats.org/officeDocument/2006/relationships/slideLayout" Target="../slideLayouts/slideLayout719.xml"/><Relationship Id="rId38" Type="http://schemas.openxmlformats.org/officeDocument/2006/relationships/slideLayout" Target="../slideLayouts/slideLayout720.xml"/><Relationship Id="rId39" Type="http://schemas.openxmlformats.org/officeDocument/2006/relationships/slideLayout" Target="../slideLayouts/slideLayout721.xml"/><Relationship Id="rId70" Type="http://schemas.openxmlformats.org/officeDocument/2006/relationships/image" Target="../media/image22.png"/><Relationship Id="rId71" Type="http://schemas.openxmlformats.org/officeDocument/2006/relationships/image" Target="../media/image23.jpg"/><Relationship Id="rId72" Type="http://schemas.openxmlformats.org/officeDocument/2006/relationships/image" Target="../media/image3.png"/><Relationship Id="rId20" Type="http://schemas.openxmlformats.org/officeDocument/2006/relationships/slideLayout" Target="../slideLayouts/slideLayout702.xml"/><Relationship Id="rId21" Type="http://schemas.openxmlformats.org/officeDocument/2006/relationships/slideLayout" Target="../slideLayouts/slideLayout703.xml"/><Relationship Id="rId22" Type="http://schemas.openxmlformats.org/officeDocument/2006/relationships/slideLayout" Target="../slideLayouts/slideLayout704.xml"/><Relationship Id="rId23" Type="http://schemas.openxmlformats.org/officeDocument/2006/relationships/slideLayout" Target="../slideLayouts/slideLayout705.xml"/><Relationship Id="rId24" Type="http://schemas.openxmlformats.org/officeDocument/2006/relationships/slideLayout" Target="../slideLayouts/slideLayout706.xml"/><Relationship Id="rId25" Type="http://schemas.openxmlformats.org/officeDocument/2006/relationships/slideLayout" Target="../slideLayouts/slideLayout707.xml"/><Relationship Id="rId26" Type="http://schemas.openxmlformats.org/officeDocument/2006/relationships/slideLayout" Target="../slideLayouts/slideLayout708.xml"/><Relationship Id="rId27" Type="http://schemas.openxmlformats.org/officeDocument/2006/relationships/slideLayout" Target="../slideLayouts/slideLayout709.xml"/><Relationship Id="rId28" Type="http://schemas.openxmlformats.org/officeDocument/2006/relationships/slideLayout" Target="../slideLayouts/slideLayout710.xml"/><Relationship Id="rId29" Type="http://schemas.openxmlformats.org/officeDocument/2006/relationships/slideLayout" Target="../slideLayouts/slideLayout711.xml"/><Relationship Id="rId73" Type="http://schemas.openxmlformats.org/officeDocument/2006/relationships/image" Target="../media/image24.png"/><Relationship Id="rId74" Type="http://schemas.openxmlformats.org/officeDocument/2006/relationships/image" Target="../media/image25.png"/><Relationship Id="rId75" Type="http://schemas.openxmlformats.org/officeDocument/2006/relationships/image" Target="../media/image26.gif"/><Relationship Id="rId60" Type="http://schemas.openxmlformats.org/officeDocument/2006/relationships/slideLayout" Target="../slideLayouts/slideLayout742.xml"/><Relationship Id="rId61" Type="http://schemas.openxmlformats.org/officeDocument/2006/relationships/slideLayout" Target="../slideLayouts/slideLayout743.xml"/><Relationship Id="rId62" Type="http://schemas.openxmlformats.org/officeDocument/2006/relationships/slideLayout" Target="../slideLayouts/slideLayout744.xml"/><Relationship Id="rId10" Type="http://schemas.openxmlformats.org/officeDocument/2006/relationships/slideLayout" Target="../slideLayouts/slideLayout692.xml"/><Relationship Id="rId11" Type="http://schemas.openxmlformats.org/officeDocument/2006/relationships/slideLayout" Target="../slideLayouts/slideLayout693.xml"/><Relationship Id="rId12" Type="http://schemas.openxmlformats.org/officeDocument/2006/relationships/slideLayout" Target="../slideLayouts/slideLayout694.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761.xml"/><Relationship Id="rId14" Type="http://schemas.openxmlformats.org/officeDocument/2006/relationships/slideLayout" Target="../slideLayouts/slideLayout762.xml"/><Relationship Id="rId15" Type="http://schemas.openxmlformats.org/officeDocument/2006/relationships/slideLayout" Target="../slideLayouts/slideLayout763.xml"/><Relationship Id="rId16" Type="http://schemas.openxmlformats.org/officeDocument/2006/relationships/slideLayout" Target="../slideLayouts/slideLayout764.xml"/><Relationship Id="rId17" Type="http://schemas.openxmlformats.org/officeDocument/2006/relationships/slideLayout" Target="../slideLayouts/slideLayout765.xml"/><Relationship Id="rId18" Type="http://schemas.openxmlformats.org/officeDocument/2006/relationships/slideLayout" Target="../slideLayouts/slideLayout766.xml"/><Relationship Id="rId19" Type="http://schemas.openxmlformats.org/officeDocument/2006/relationships/slideLayout" Target="../slideLayouts/slideLayout767.xml"/><Relationship Id="rId63" Type="http://schemas.openxmlformats.org/officeDocument/2006/relationships/slideLayout" Target="../slideLayouts/slideLayout811.xml"/><Relationship Id="rId64" Type="http://schemas.openxmlformats.org/officeDocument/2006/relationships/slideLayout" Target="../slideLayouts/slideLayout812.xml"/><Relationship Id="rId65" Type="http://schemas.openxmlformats.org/officeDocument/2006/relationships/slideLayout" Target="../slideLayouts/slideLayout813.xml"/><Relationship Id="rId66" Type="http://schemas.openxmlformats.org/officeDocument/2006/relationships/slideLayout" Target="../slideLayouts/slideLayout814.xml"/><Relationship Id="rId67" Type="http://schemas.openxmlformats.org/officeDocument/2006/relationships/theme" Target="../theme/theme25.xml"/><Relationship Id="rId68" Type="http://schemas.openxmlformats.org/officeDocument/2006/relationships/image" Target="../media/image17.gif"/><Relationship Id="rId69" Type="http://schemas.openxmlformats.org/officeDocument/2006/relationships/hyperlink" Target="http://cdsweb.cern.ch/record/1056730/files/icon-bul-pho-2007-046.gif" TargetMode="External"/><Relationship Id="rId50" Type="http://schemas.openxmlformats.org/officeDocument/2006/relationships/slideLayout" Target="../slideLayouts/slideLayout798.xml"/><Relationship Id="rId51" Type="http://schemas.openxmlformats.org/officeDocument/2006/relationships/slideLayout" Target="../slideLayouts/slideLayout799.xml"/><Relationship Id="rId52" Type="http://schemas.openxmlformats.org/officeDocument/2006/relationships/slideLayout" Target="../slideLayouts/slideLayout800.xml"/><Relationship Id="rId53" Type="http://schemas.openxmlformats.org/officeDocument/2006/relationships/slideLayout" Target="../slideLayouts/slideLayout801.xml"/><Relationship Id="rId54" Type="http://schemas.openxmlformats.org/officeDocument/2006/relationships/slideLayout" Target="../slideLayouts/slideLayout802.xml"/><Relationship Id="rId55" Type="http://schemas.openxmlformats.org/officeDocument/2006/relationships/slideLayout" Target="../slideLayouts/slideLayout803.xml"/><Relationship Id="rId56" Type="http://schemas.openxmlformats.org/officeDocument/2006/relationships/slideLayout" Target="../slideLayouts/slideLayout804.xml"/><Relationship Id="rId57" Type="http://schemas.openxmlformats.org/officeDocument/2006/relationships/slideLayout" Target="../slideLayouts/slideLayout805.xml"/><Relationship Id="rId58" Type="http://schemas.openxmlformats.org/officeDocument/2006/relationships/slideLayout" Target="../slideLayouts/slideLayout806.xml"/><Relationship Id="rId59" Type="http://schemas.openxmlformats.org/officeDocument/2006/relationships/slideLayout" Target="../slideLayouts/slideLayout807.xml"/><Relationship Id="rId40" Type="http://schemas.openxmlformats.org/officeDocument/2006/relationships/slideLayout" Target="../slideLayouts/slideLayout788.xml"/><Relationship Id="rId41" Type="http://schemas.openxmlformats.org/officeDocument/2006/relationships/slideLayout" Target="../slideLayouts/slideLayout789.xml"/><Relationship Id="rId42" Type="http://schemas.openxmlformats.org/officeDocument/2006/relationships/slideLayout" Target="../slideLayouts/slideLayout790.xml"/><Relationship Id="rId43" Type="http://schemas.openxmlformats.org/officeDocument/2006/relationships/slideLayout" Target="../slideLayouts/slideLayout791.xml"/><Relationship Id="rId44" Type="http://schemas.openxmlformats.org/officeDocument/2006/relationships/slideLayout" Target="../slideLayouts/slideLayout792.xml"/><Relationship Id="rId45" Type="http://schemas.openxmlformats.org/officeDocument/2006/relationships/slideLayout" Target="../slideLayouts/slideLayout793.xml"/><Relationship Id="rId46" Type="http://schemas.openxmlformats.org/officeDocument/2006/relationships/slideLayout" Target="../slideLayouts/slideLayout794.xml"/><Relationship Id="rId47" Type="http://schemas.openxmlformats.org/officeDocument/2006/relationships/slideLayout" Target="../slideLayouts/slideLayout795.xml"/><Relationship Id="rId48" Type="http://schemas.openxmlformats.org/officeDocument/2006/relationships/slideLayout" Target="../slideLayouts/slideLayout796.xml"/><Relationship Id="rId49" Type="http://schemas.openxmlformats.org/officeDocument/2006/relationships/slideLayout" Target="../slideLayouts/slideLayout797.xml"/><Relationship Id="rId1" Type="http://schemas.openxmlformats.org/officeDocument/2006/relationships/slideLayout" Target="../slideLayouts/slideLayout749.xml"/><Relationship Id="rId2" Type="http://schemas.openxmlformats.org/officeDocument/2006/relationships/slideLayout" Target="../slideLayouts/slideLayout750.xml"/><Relationship Id="rId3" Type="http://schemas.openxmlformats.org/officeDocument/2006/relationships/slideLayout" Target="../slideLayouts/slideLayout751.xml"/><Relationship Id="rId4" Type="http://schemas.openxmlformats.org/officeDocument/2006/relationships/slideLayout" Target="../slideLayouts/slideLayout752.xml"/><Relationship Id="rId5" Type="http://schemas.openxmlformats.org/officeDocument/2006/relationships/slideLayout" Target="../slideLayouts/slideLayout753.xml"/><Relationship Id="rId6" Type="http://schemas.openxmlformats.org/officeDocument/2006/relationships/slideLayout" Target="../slideLayouts/slideLayout754.xml"/><Relationship Id="rId7" Type="http://schemas.openxmlformats.org/officeDocument/2006/relationships/slideLayout" Target="../slideLayouts/slideLayout755.xml"/><Relationship Id="rId8" Type="http://schemas.openxmlformats.org/officeDocument/2006/relationships/slideLayout" Target="../slideLayouts/slideLayout756.xml"/><Relationship Id="rId9" Type="http://schemas.openxmlformats.org/officeDocument/2006/relationships/slideLayout" Target="../slideLayouts/slideLayout757.xml"/><Relationship Id="rId30" Type="http://schemas.openxmlformats.org/officeDocument/2006/relationships/slideLayout" Target="../slideLayouts/slideLayout778.xml"/><Relationship Id="rId31" Type="http://schemas.openxmlformats.org/officeDocument/2006/relationships/slideLayout" Target="../slideLayouts/slideLayout779.xml"/><Relationship Id="rId32" Type="http://schemas.openxmlformats.org/officeDocument/2006/relationships/slideLayout" Target="../slideLayouts/slideLayout780.xml"/><Relationship Id="rId33" Type="http://schemas.openxmlformats.org/officeDocument/2006/relationships/slideLayout" Target="../slideLayouts/slideLayout781.xml"/><Relationship Id="rId34" Type="http://schemas.openxmlformats.org/officeDocument/2006/relationships/slideLayout" Target="../slideLayouts/slideLayout782.xml"/><Relationship Id="rId35" Type="http://schemas.openxmlformats.org/officeDocument/2006/relationships/slideLayout" Target="../slideLayouts/slideLayout783.xml"/><Relationship Id="rId36" Type="http://schemas.openxmlformats.org/officeDocument/2006/relationships/slideLayout" Target="../slideLayouts/slideLayout784.xml"/><Relationship Id="rId37" Type="http://schemas.openxmlformats.org/officeDocument/2006/relationships/slideLayout" Target="../slideLayouts/slideLayout785.xml"/><Relationship Id="rId38" Type="http://schemas.openxmlformats.org/officeDocument/2006/relationships/slideLayout" Target="../slideLayouts/slideLayout786.xml"/><Relationship Id="rId39" Type="http://schemas.openxmlformats.org/officeDocument/2006/relationships/slideLayout" Target="../slideLayouts/slideLayout787.xml"/><Relationship Id="rId70" Type="http://schemas.openxmlformats.org/officeDocument/2006/relationships/image" Target="../media/image22.png"/><Relationship Id="rId71" Type="http://schemas.openxmlformats.org/officeDocument/2006/relationships/image" Target="../media/image23.jpg"/><Relationship Id="rId72" Type="http://schemas.openxmlformats.org/officeDocument/2006/relationships/image" Target="../media/image3.png"/><Relationship Id="rId20" Type="http://schemas.openxmlformats.org/officeDocument/2006/relationships/slideLayout" Target="../slideLayouts/slideLayout768.xml"/><Relationship Id="rId21" Type="http://schemas.openxmlformats.org/officeDocument/2006/relationships/slideLayout" Target="../slideLayouts/slideLayout769.xml"/><Relationship Id="rId22" Type="http://schemas.openxmlformats.org/officeDocument/2006/relationships/slideLayout" Target="../slideLayouts/slideLayout770.xml"/><Relationship Id="rId23" Type="http://schemas.openxmlformats.org/officeDocument/2006/relationships/slideLayout" Target="../slideLayouts/slideLayout771.xml"/><Relationship Id="rId24" Type="http://schemas.openxmlformats.org/officeDocument/2006/relationships/slideLayout" Target="../slideLayouts/slideLayout772.xml"/><Relationship Id="rId25" Type="http://schemas.openxmlformats.org/officeDocument/2006/relationships/slideLayout" Target="../slideLayouts/slideLayout773.xml"/><Relationship Id="rId26" Type="http://schemas.openxmlformats.org/officeDocument/2006/relationships/slideLayout" Target="../slideLayouts/slideLayout774.xml"/><Relationship Id="rId27" Type="http://schemas.openxmlformats.org/officeDocument/2006/relationships/slideLayout" Target="../slideLayouts/slideLayout775.xml"/><Relationship Id="rId28" Type="http://schemas.openxmlformats.org/officeDocument/2006/relationships/slideLayout" Target="../slideLayouts/slideLayout776.xml"/><Relationship Id="rId29" Type="http://schemas.openxmlformats.org/officeDocument/2006/relationships/slideLayout" Target="../slideLayouts/slideLayout777.xml"/><Relationship Id="rId73" Type="http://schemas.openxmlformats.org/officeDocument/2006/relationships/image" Target="../media/image24.png"/><Relationship Id="rId74" Type="http://schemas.openxmlformats.org/officeDocument/2006/relationships/image" Target="../media/image25.png"/><Relationship Id="rId75" Type="http://schemas.openxmlformats.org/officeDocument/2006/relationships/image" Target="../media/image26.gif"/><Relationship Id="rId60" Type="http://schemas.openxmlformats.org/officeDocument/2006/relationships/slideLayout" Target="../slideLayouts/slideLayout808.xml"/><Relationship Id="rId61" Type="http://schemas.openxmlformats.org/officeDocument/2006/relationships/slideLayout" Target="../slideLayouts/slideLayout809.xml"/><Relationship Id="rId62" Type="http://schemas.openxmlformats.org/officeDocument/2006/relationships/slideLayout" Target="../slideLayouts/slideLayout810.xml"/><Relationship Id="rId10" Type="http://schemas.openxmlformats.org/officeDocument/2006/relationships/slideLayout" Target="../slideLayouts/slideLayout758.xml"/><Relationship Id="rId11" Type="http://schemas.openxmlformats.org/officeDocument/2006/relationships/slideLayout" Target="../slideLayouts/slideLayout759.xml"/><Relationship Id="rId12" Type="http://schemas.openxmlformats.org/officeDocument/2006/relationships/slideLayout" Target="../slideLayouts/slideLayout760.xml"/></Relationships>
</file>

<file path=ppt/slideMasters/_rels/slideMaster26.xml.rels><?xml version="1.0" encoding="UTF-8" standalone="yes"?>
<Relationships xmlns="http://schemas.openxmlformats.org/package/2006/relationships"><Relationship Id="rId46" Type="http://schemas.openxmlformats.org/officeDocument/2006/relationships/image" Target="../media/image3.png"/><Relationship Id="rId47" Type="http://schemas.openxmlformats.org/officeDocument/2006/relationships/image" Target="../media/image24.png"/><Relationship Id="rId48" Type="http://schemas.openxmlformats.org/officeDocument/2006/relationships/image" Target="../media/image25.png"/><Relationship Id="rId49" Type="http://schemas.openxmlformats.org/officeDocument/2006/relationships/image" Target="../media/image26.gif"/><Relationship Id="rId20" Type="http://schemas.openxmlformats.org/officeDocument/2006/relationships/slideLayout" Target="../slideLayouts/slideLayout834.xml"/><Relationship Id="rId21" Type="http://schemas.openxmlformats.org/officeDocument/2006/relationships/slideLayout" Target="../slideLayouts/slideLayout835.xml"/><Relationship Id="rId22" Type="http://schemas.openxmlformats.org/officeDocument/2006/relationships/slideLayout" Target="../slideLayouts/slideLayout836.xml"/><Relationship Id="rId23" Type="http://schemas.openxmlformats.org/officeDocument/2006/relationships/slideLayout" Target="../slideLayouts/slideLayout837.xml"/><Relationship Id="rId24" Type="http://schemas.openxmlformats.org/officeDocument/2006/relationships/slideLayout" Target="../slideLayouts/slideLayout838.xml"/><Relationship Id="rId25" Type="http://schemas.openxmlformats.org/officeDocument/2006/relationships/slideLayout" Target="../slideLayouts/slideLayout839.xml"/><Relationship Id="rId26" Type="http://schemas.openxmlformats.org/officeDocument/2006/relationships/slideLayout" Target="../slideLayouts/slideLayout840.xml"/><Relationship Id="rId27" Type="http://schemas.openxmlformats.org/officeDocument/2006/relationships/slideLayout" Target="../slideLayouts/slideLayout841.xml"/><Relationship Id="rId28" Type="http://schemas.openxmlformats.org/officeDocument/2006/relationships/slideLayout" Target="../slideLayouts/slideLayout842.xml"/><Relationship Id="rId29" Type="http://schemas.openxmlformats.org/officeDocument/2006/relationships/slideLayout" Target="../slideLayouts/slideLayout843.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30" Type="http://schemas.openxmlformats.org/officeDocument/2006/relationships/slideLayout" Target="../slideLayouts/slideLayout844.xml"/><Relationship Id="rId31" Type="http://schemas.openxmlformats.org/officeDocument/2006/relationships/slideLayout" Target="../slideLayouts/slideLayout845.xml"/><Relationship Id="rId32" Type="http://schemas.openxmlformats.org/officeDocument/2006/relationships/slideLayout" Target="../slideLayouts/slideLayout846.xml"/><Relationship Id="rId9" Type="http://schemas.openxmlformats.org/officeDocument/2006/relationships/slideLayout" Target="../slideLayouts/slideLayout823.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33" Type="http://schemas.openxmlformats.org/officeDocument/2006/relationships/slideLayout" Target="../slideLayouts/slideLayout847.xml"/><Relationship Id="rId34" Type="http://schemas.openxmlformats.org/officeDocument/2006/relationships/slideLayout" Target="../slideLayouts/slideLayout848.xml"/><Relationship Id="rId35" Type="http://schemas.openxmlformats.org/officeDocument/2006/relationships/slideLayout" Target="../slideLayouts/slideLayout849.xml"/><Relationship Id="rId36" Type="http://schemas.openxmlformats.org/officeDocument/2006/relationships/slideLayout" Target="../slideLayouts/slideLayout850.xml"/><Relationship Id="rId10" Type="http://schemas.openxmlformats.org/officeDocument/2006/relationships/slideLayout" Target="../slideLayouts/slideLayout824.xml"/><Relationship Id="rId11" Type="http://schemas.openxmlformats.org/officeDocument/2006/relationships/slideLayout" Target="../slideLayouts/slideLayout825.xml"/><Relationship Id="rId12" Type="http://schemas.openxmlformats.org/officeDocument/2006/relationships/slideLayout" Target="../slideLayouts/slideLayout826.xml"/><Relationship Id="rId13" Type="http://schemas.openxmlformats.org/officeDocument/2006/relationships/slideLayout" Target="../slideLayouts/slideLayout827.xml"/><Relationship Id="rId14" Type="http://schemas.openxmlformats.org/officeDocument/2006/relationships/slideLayout" Target="../slideLayouts/slideLayout828.xml"/><Relationship Id="rId15" Type="http://schemas.openxmlformats.org/officeDocument/2006/relationships/slideLayout" Target="../slideLayouts/slideLayout829.xml"/><Relationship Id="rId16" Type="http://schemas.openxmlformats.org/officeDocument/2006/relationships/slideLayout" Target="../slideLayouts/slideLayout830.xml"/><Relationship Id="rId17" Type="http://schemas.openxmlformats.org/officeDocument/2006/relationships/slideLayout" Target="../slideLayouts/slideLayout831.xml"/><Relationship Id="rId18" Type="http://schemas.openxmlformats.org/officeDocument/2006/relationships/slideLayout" Target="../slideLayouts/slideLayout832.xml"/><Relationship Id="rId19" Type="http://schemas.openxmlformats.org/officeDocument/2006/relationships/slideLayout" Target="../slideLayouts/slideLayout833.xml"/><Relationship Id="rId37" Type="http://schemas.openxmlformats.org/officeDocument/2006/relationships/slideLayout" Target="../slideLayouts/slideLayout851.xml"/><Relationship Id="rId38" Type="http://schemas.openxmlformats.org/officeDocument/2006/relationships/slideLayout" Target="../slideLayouts/slideLayout852.xml"/><Relationship Id="rId39" Type="http://schemas.openxmlformats.org/officeDocument/2006/relationships/slideLayout" Target="../slideLayouts/slideLayout853.xml"/><Relationship Id="rId40" Type="http://schemas.openxmlformats.org/officeDocument/2006/relationships/slideLayout" Target="../slideLayouts/slideLayout854.xml"/><Relationship Id="rId41" Type="http://schemas.openxmlformats.org/officeDocument/2006/relationships/theme" Target="../theme/theme26.xml"/><Relationship Id="rId42" Type="http://schemas.openxmlformats.org/officeDocument/2006/relationships/image" Target="../media/image17.gif"/><Relationship Id="rId43" Type="http://schemas.openxmlformats.org/officeDocument/2006/relationships/hyperlink" Target="http://cdsweb.cern.ch/record/1056730/files/icon-bul-pho-2007-046.gif" TargetMode="External"/><Relationship Id="rId44" Type="http://schemas.openxmlformats.org/officeDocument/2006/relationships/image" Target="../media/image22.png"/><Relationship Id="rId45" Type="http://schemas.openxmlformats.org/officeDocument/2006/relationships/image" Target="../media/image23.jpg"/></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863.xml"/><Relationship Id="rId20" Type="http://schemas.openxmlformats.org/officeDocument/2006/relationships/slideLayout" Target="../slideLayouts/slideLayout874.xml"/><Relationship Id="rId21" Type="http://schemas.openxmlformats.org/officeDocument/2006/relationships/slideLayout" Target="../slideLayouts/slideLayout875.xml"/><Relationship Id="rId22" Type="http://schemas.openxmlformats.org/officeDocument/2006/relationships/slideLayout" Target="../slideLayouts/slideLayout876.xml"/><Relationship Id="rId23" Type="http://schemas.openxmlformats.org/officeDocument/2006/relationships/slideLayout" Target="../slideLayouts/slideLayout877.xml"/><Relationship Id="rId24" Type="http://schemas.openxmlformats.org/officeDocument/2006/relationships/slideLayout" Target="../slideLayouts/slideLayout878.xml"/><Relationship Id="rId25" Type="http://schemas.openxmlformats.org/officeDocument/2006/relationships/slideLayout" Target="../slideLayouts/slideLayout879.xml"/><Relationship Id="rId26" Type="http://schemas.openxmlformats.org/officeDocument/2006/relationships/slideLayout" Target="../slideLayouts/slideLayout880.xml"/><Relationship Id="rId27" Type="http://schemas.openxmlformats.org/officeDocument/2006/relationships/slideLayout" Target="../slideLayouts/slideLayout881.xml"/><Relationship Id="rId28" Type="http://schemas.openxmlformats.org/officeDocument/2006/relationships/slideLayout" Target="../slideLayouts/slideLayout882.xml"/><Relationship Id="rId29" Type="http://schemas.openxmlformats.org/officeDocument/2006/relationships/slideLayout" Target="../slideLayouts/slideLayout883.xml"/><Relationship Id="rId30" Type="http://schemas.openxmlformats.org/officeDocument/2006/relationships/slideLayout" Target="../slideLayouts/slideLayout884.xml"/><Relationship Id="rId31" Type="http://schemas.openxmlformats.org/officeDocument/2006/relationships/theme" Target="../theme/theme27.xml"/><Relationship Id="rId32" Type="http://schemas.openxmlformats.org/officeDocument/2006/relationships/image" Target="../media/image3.png"/><Relationship Id="rId10" Type="http://schemas.openxmlformats.org/officeDocument/2006/relationships/slideLayout" Target="../slideLayouts/slideLayout864.xml"/><Relationship Id="rId11" Type="http://schemas.openxmlformats.org/officeDocument/2006/relationships/slideLayout" Target="../slideLayouts/slideLayout865.xml"/><Relationship Id="rId12" Type="http://schemas.openxmlformats.org/officeDocument/2006/relationships/slideLayout" Target="../slideLayouts/slideLayout866.xml"/><Relationship Id="rId13" Type="http://schemas.openxmlformats.org/officeDocument/2006/relationships/slideLayout" Target="../slideLayouts/slideLayout867.xml"/><Relationship Id="rId14" Type="http://schemas.openxmlformats.org/officeDocument/2006/relationships/slideLayout" Target="../slideLayouts/slideLayout868.xml"/><Relationship Id="rId15" Type="http://schemas.openxmlformats.org/officeDocument/2006/relationships/slideLayout" Target="../slideLayouts/slideLayout869.xml"/><Relationship Id="rId16" Type="http://schemas.openxmlformats.org/officeDocument/2006/relationships/slideLayout" Target="../slideLayouts/slideLayout870.xml"/><Relationship Id="rId17" Type="http://schemas.openxmlformats.org/officeDocument/2006/relationships/slideLayout" Target="../slideLayouts/slideLayout871.xml"/><Relationship Id="rId18" Type="http://schemas.openxmlformats.org/officeDocument/2006/relationships/slideLayout" Target="../slideLayouts/slideLayout872.xml"/><Relationship Id="rId19" Type="http://schemas.openxmlformats.org/officeDocument/2006/relationships/slideLayout" Target="../slideLayouts/slideLayout873.xml"/><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s>
</file>

<file path=ppt/slideMasters/_rels/slideMaster28.xml.rels><?xml version="1.0" encoding="UTF-8" standalone="yes"?>
<Relationships xmlns="http://schemas.openxmlformats.org/package/2006/relationships"><Relationship Id="rId20" Type="http://schemas.openxmlformats.org/officeDocument/2006/relationships/slideLayout" Target="../slideLayouts/slideLayout904.xml"/><Relationship Id="rId21" Type="http://schemas.openxmlformats.org/officeDocument/2006/relationships/slideLayout" Target="../slideLayouts/slideLayout905.xml"/><Relationship Id="rId22" Type="http://schemas.openxmlformats.org/officeDocument/2006/relationships/slideLayout" Target="../slideLayouts/slideLayout906.xml"/><Relationship Id="rId23" Type="http://schemas.openxmlformats.org/officeDocument/2006/relationships/slideLayout" Target="../slideLayouts/slideLayout907.xml"/><Relationship Id="rId24" Type="http://schemas.openxmlformats.org/officeDocument/2006/relationships/slideLayout" Target="../slideLayouts/slideLayout908.xml"/><Relationship Id="rId25" Type="http://schemas.openxmlformats.org/officeDocument/2006/relationships/slideLayout" Target="../slideLayouts/slideLayout909.xml"/><Relationship Id="rId26" Type="http://schemas.openxmlformats.org/officeDocument/2006/relationships/slideLayout" Target="../slideLayouts/slideLayout910.xml"/><Relationship Id="rId27" Type="http://schemas.openxmlformats.org/officeDocument/2006/relationships/slideLayout" Target="../slideLayouts/slideLayout911.xml"/><Relationship Id="rId28" Type="http://schemas.openxmlformats.org/officeDocument/2006/relationships/slideLayout" Target="../slideLayouts/slideLayout912.xml"/><Relationship Id="rId29" Type="http://schemas.openxmlformats.org/officeDocument/2006/relationships/slideLayout" Target="../slideLayouts/slideLayout913.xml"/><Relationship Id="rId1" Type="http://schemas.openxmlformats.org/officeDocument/2006/relationships/slideLayout" Target="../slideLayouts/slideLayout885.xml"/><Relationship Id="rId2" Type="http://schemas.openxmlformats.org/officeDocument/2006/relationships/slideLayout" Target="../slideLayouts/slideLayout886.xml"/><Relationship Id="rId3" Type="http://schemas.openxmlformats.org/officeDocument/2006/relationships/slideLayout" Target="../slideLayouts/slideLayout887.xml"/><Relationship Id="rId4" Type="http://schemas.openxmlformats.org/officeDocument/2006/relationships/slideLayout" Target="../slideLayouts/slideLayout888.xml"/><Relationship Id="rId5" Type="http://schemas.openxmlformats.org/officeDocument/2006/relationships/slideLayout" Target="../slideLayouts/slideLayout889.xml"/><Relationship Id="rId30" Type="http://schemas.openxmlformats.org/officeDocument/2006/relationships/slideLayout" Target="../slideLayouts/slideLayout914.xml"/><Relationship Id="rId31" Type="http://schemas.openxmlformats.org/officeDocument/2006/relationships/slideLayout" Target="../slideLayouts/slideLayout915.xml"/><Relationship Id="rId32" Type="http://schemas.openxmlformats.org/officeDocument/2006/relationships/theme" Target="../theme/theme28.xml"/><Relationship Id="rId9" Type="http://schemas.openxmlformats.org/officeDocument/2006/relationships/slideLayout" Target="../slideLayouts/slideLayout893.xml"/><Relationship Id="rId6" Type="http://schemas.openxmlformats.org/officeDocument/2006/relationships/slideLayout" Target="../slideLayouts/slideLayout890.xml"/><Relationship Id="rId7" Type="http://schemas.openxmlformats.org/officeDocument/2006/relationships/slideLayout" Target="../slideLayouts/slideLayout891.xml"/><Relationship Id="rId8" Type="http://schemas.openxmlformats.org/officeDocument/2006/relationships/slideLayout" Target="../slideLayouts/slideLayout892.xml"/><Relationship Id="rId33" Type="http://schemas.openxmlformats.org/officeDocument/2006/relationships/image" Target="../media/image3.png"/><Relationship Id="rId10" Type="http://schemas.openxmlformats.org/officeDocument/2006/relationships/slideLayout" Target="../slideLayouts/slideLayout894.xml"/><Relationship Id="rId11" Type="http://schemas.openxmlformats.org/officeDocument/2006/relationships/slideLayout" Target="../slideLayouts/slideLayout895.xml"/><Relationship Id="rId12" Type="http://schemas.openxmlformats.org/officeDocument/2006/relationships/slideLayout" Target="../slideLayouts/slideLayout896.xml"/><Relationship Id="rId13" Type="http://schemas.openxmlformats.org/officeDocument/2006/relationships/slideLayout" Target="../slideLayouts/slideLayout897.xml"/><Relationship Id="rId14" Type="http://schemas.openxmlformats.org/officeDocument/2006/relationships/slideLayout" Target="../slideLayouts/slideLayout898.xml"/><Relationship Id="rId15" Type="http://schemas.openxmlformats.org/officeDocument/2006/relationships/slideLayout" Target="../slideLayouts/slideLayout899.xml"/><Relationship Id="rId16" Type="http://schemas.openxmlformats.org/officeDocument/2006/relationships/slideLayout" Target="../slideLayouts/slideLayout900.xml"/><Relationship Id="rId17" Type="http://schemas.openxmlformats.org/officeDocument/2006/relationships/slideLayout" Target="../slideLayouts/slideLayout901.xml"/><Relationship Id="rId18" Type="http://schemas.openxmlformats.org/officeDocument/2006/relationships/slideLayout" Target="../slideLayouts/slideLayout902.xml"/><Relationship Id="rId19" Type="http://schemas.openxmlformats.org/officeDocument/2006/relationships/slideLayout" Target="../slideLayouts/slideLayout903.xml"/></Relationships>
</file>

<file path=ppt/slideMasters/_rels/slideMaster29.xml.rels><?xml version="1.0" encoding="UTF-8" standalone="yes"?>
<Relationships xmlns="http://schemas.openxmlformats.org/package/2006/relationships"><Relationship Id="rId20" Type="http://schemas.openxmlformats.org/officeDocument/2006/relationships/slideLayout" Target="../slideLayouts/slideLayout935.xml"/><Relationship Id="rId21" Type="http://schemas.openxmlformats.org/officeDocument/2006/relationships/slideLayout" Target="../slideLayouts/slideLayout936.xml"/><Relationship Id="rId22" Type="http://schemas.openxmlformats.org/officeDocument/2006/relationships/slideLayout" Target="../slideLayouts/slideLayout937.xml"/><Relationship Id="rId23" Type="http://schemas.openxmlformats.org/officeDocument/2006/relationships/slideLayout" Target="../slideLayouts/slideLayout938.xml"/><Relationship Id="rId24" Type="http://schemas.openxmlformats.org/officeDocument/2006/relationships/slideLayout" Target="../slideLayouts/slideLayout939.xml"/><Relationship Id="rId25" Type="http://schemas.openxmlformats.org/officeDocument/2006/relationships/slideLayout" Target="../slideLayouts/slideLayout940.xml"/><Relationship Id="rId26" Type="http://schemas.openxmlformats.org/officeDocument/2006/relationships/slideLayout" Target="../slideLayouts/slideLayout941.xml"/><Relationship Id="rId27" Type="http://schemas.openxmlformats.org/officeDocument/2006/relationships/slideLayout" Target="../slideLayouts/slideLayout942.xml"/><Relationship Id="rId28" Type="http://schemas.openxmlformats.org/officeDocument/2006/relationships/slideLayout" Target="../slideLayouts/slideLayout943.xml"/><Relationship Id="rId29" Type="http://schemas.openxmlformats.org/officeDocument/2006/relationships/slideLayout" Target="../slideLayouts/slideLayout944.xml"/><Relationship Id="rId1" Type="http://schemas.openxmlformats.org/officeDocument/2006/relationships/slideLayout" Target="../slideLayouts/slideLayout916.xml"/><Relationship Id="rId2" Type="http://schemas.openxmlformats.org/officeDocument/2006/relationships/slideLayout" Target="../slideLayouts/slideLayout917.xml"/><Relationship Id="rId3" Type="http://schemas.openxmlformats.org/officeDocument/2006/relationships/slideLayout" Target="../slideLayouts/slideLayout918.xml"/><Relationship Id="rId4" Type="http://schemas.openxmlformats.org/officeDocument/2006/relationships/slideLayout" Target="../slideLayouts/slideLayout919.xml"/><Relationship Id="rId5" Type="http://schemas.openxmlformats.org/officeDocument/2006/relationships/slideLayout" Target="../slideLayouts/slideLayout920.xml"/><Relationship Id="rId30" Type="http://schemas.openxmlformats.org/officeDocument/2006/relationships/slideLayout" Target="../slideLayouts/slideLayout945.xml"/><Relationship Id="rId31" Type="http://schemas.openxmlformats.org/officeDocument/2006/relationships/slideLayout" Target="../slideLayouts/slideLayout946.xml"/><Relationship Id="rId32" Type="http://schemas.openxmlformats.org/officeDocument/2006/relationships/theme" Target="../theme/theme29.xml"/><Relationship Id="rId9" Type="http://schemas.openxmlformats.org/officeDocument/2006/relationships/slideLayout" Target="../slideLayouts/slideLayout924.xml"/><Relationship Id="rId6" Type="http://schemas.openxmlformats.org/officeDocument/2006/relationships/slideLayout" Target="../slideLayouts/slideLayout921.xml"/><Relationship Id="rId7" Type="http://schemas.openxmlformats.org/officeDocument/2006/relationships/slideLayout" Target="../slideLayouts/slideLayout922.xml"/><Relationship Id="rId8" Type="http://schemas.openxmlformats.org/officeDocument/2006/relationships/slideLayout" Target="../slideLayouts/slideLayout923.xml"/><Relationship Id="rId33" Type="http://schemas.openxmlformats.org/officeDocument/2006/relationships/image" Target="../media/image3.png"/><Relationship Id="rId10" Type="http://schemas.openxmlformats.org/officeDocument/2006/relationships/slideLayout" Target="../slideLayouts/slideLayout925.xml"/><Relationship Id="rId11" Type="http://schemas.openxmlformats.org/officeDocument/2006/relationships/slideLayout" Target="../slideLayouts/slideLayout926.xml"/><Relationship Id="rId12" Type="http://schemas.openxmlformats.org/officeDocument/2006/relationships/slideLayout" Target="../slideLayouts/slideLayout927.xml"/><Relationship Id="rId13" Type="http://schemas.openxmlformats.org/officeDocument/2006/relationships/slideLayout" Target="../slideLayouts/slideLayout928.xml"/><Relationship Id="rId14" Type="http://schemas.openxmlformats.org/officeDocument/2006/relationships/slideLayout" Target="../slideLayouts/slideLayout929.xml"/><Relationship Id="rId15" Type="http://schemas.openxmlformats.org/officeDocument/2006/relationships/slideLayout" Target="../slideLayouts/slideLayout930.xml"/><Relationship Id="rId16" Type="http://schemas.openxmlformats.org/officeDocument/2006/relationships/slideLayout" Target="../slideLayouts/slideLayout931.xml"/><Relationship Id="rId17" Type="http://schemas.openxmlformats.org/officeDocument/2006/relationships/slideLayout" Target="../slideLayouts/slideLayout932.xml"/><Relationship Id="rId18" Type="http://schemas.openxmlformats.org/officeDocument/2006/relationships/slideLayout" Target="../slideLayouts/slideLayout933.xml"/><Relationship Id="rId19" Type="http://schemas.openxmlformats.org/officeDocument/2006/relationships/slideLayout" Target="../slideLayouts/slideLayout93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theme" Target="../theme/theme3.xml"/><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30.xml.rels><?xml version="1.0" encoding="UTF-8" standalone="yes"?>
<Relationships xmlns="http://schemas.openxmlformats.org/package/2006/relationships"><Relationship Id="rId20" Type="http://schemas.openxmlformats.org/officeDocument/2006/relationships/slideLayout" Target="../slideLayouts/slideLayout966.xml"/><Relationship Id="rId21" Type="http://schemas.openxmlformats.org/officeDocument/2006/relationships/slideLayout" Target="../slideLayouts/slideLayout967.xml"/><Relationship Id="rId22" Type="http://schemas.openxmlformats.org/officeDocument/2006/relationships/slideLayout" Target="../slideLayouts/slideLayout968.xml"/><Relationship Id="rId23" Type="http://schemas.openxmlformats.org/officeDocument/2006/relationships/slideLayout" Target="../slideLayouts/slideLayout969.xml"/><Relationship Id="rId24" Type="http://schemas.openxmlformats.org/officeDocument/2006/relationships/slideLayout" Target="../slideLayouts/slideLayout970.xml"/><Relationship Id="rId25" Type="http://schemas.openxmlformats.org/officeDocument/2006/relationships/slideLayout" Target="../slideLayouts/slideLayout971.xml"/><Relationship Id="rId26" Type="http://schemas.openxmlformats.org/officeDocument/2006/relationships/slideLayout" Target="../slideLayouts/slideLayout972.xml"/><Relationship Id="rId27" Type="http://schemas.openxmlformats.org/officeDocument/2006/relationships/slideLayout" Target="../slideLayouts/slideLayout973.xml"/><Relationship Id="rId28" Type="http://schemas.openxmlformats.org/officeDocument/2006/relationships/slideLayout" Target="../slideLayouts/slideLayout974.xml"/><Relationship Id="rId29" Type="http://schemas.openxmlformats.org/officeDocument/2006/relationships/slideLayout" Target="../slideLayouts/slideLayout975.xml"/><Relationship Id="rId1" Type="http://schemas.openxmlformats.org/officeDocument/2006/relationships/slideLayout" Target="../slideLayouts/slideLayout947.xml"/><Relationship Id="rId2" Type="http://schemas.openxmlformats.org/officeDocument/2006/relationships/slideLayout" Target="../slideLayouts/slideLayout948.xml"/><Relationship Id="rId3" Type="http://schemas.openxmlformats.org/officeDocument/2006/relationships/slideLayout" Target="../slideLayouts/slideLayout949.xml"/><Relationship Id="rId4" Type="http://schemas.openxmlformats.org/officeDocument/2006/relationships/slideLayout" Target="../slideLayouts/slideLayout950.xml"/><Relationship Id="rId5" Type="http://schemas.openxmlformats.org/officeDocument/2006/relationships/slideLayout" Target="../slideLayouts/slideLayout951.xml"/><Relationship Id="rId30" Type="http://schemas.openxmlformats.org/officeDocument/2006/relationships/slideLayout" Target="../slideLayouts/slideLayout976.xml"/><Relationship Id="rId31" Type="http://schemas.openxmlformats.org/officeDocument/2006/relationships/slideLayout" Target="../slideLayouts/slideLayout977.xml"/><Relationship Id="rId32" Type="http://schemas.openxmlformats.org/officeDocument/2006/relationships/theme" Target="../theme/theme30.xml"/><Relationship Id="rId9" Type="http://schemas.openxmlformats.org/officeDocument/2006/relationships/slideLayout" Target="../slideLayouts/slideLayout955.xml"/><Relationship Id="rId6" Type="http://schemas.openxmlformats.org/officeDocument/2006/relationships/slideLayout" Target="../slideLayouts/slideLayout952.xml"/><Relationship Id="rId7" Type="http://schemas.openxmlformats.org/officeDocument/2006/relationships/slideLayout" Target="../slideLayouts/slideLayout953.xml"/><Relationship Id="rId8" Type="http://schemas.openxmlformats.org/officeDocument/2006/relationships/slideLayout" Target="../slideLayouts/slideLayout954.xml"/><Relationship Id="rId33" Type="http://schemas.openxmlformats.org/officeDocument/2006/relationships/image" Target="../media/image3.png"/><Relationship Id="rId10" Type="http://schemas.openxmlformats.org/officeDocument/2006/relationships/slideLayout" Target="../slideLayouts/slideLayout956.xml"/><Relationship Id="rId11" Type="http://schemas.openxmlformats.org/officeDocument/2006/relationships/slideLayout" Target="../slideLayouts/slideLayout957.xml"/><Relationship Id="rId12" Type="http://schemas.openxmlformats.org/officeDocument/2006/relationships/slideLayout" Target="../slideLayouts/slideLayout958.xml"/><Relationship Id="rId13" Type="http://schemas.openxmlformats.org/officeDocument/2006/relationships/slideLayout" Target="../slideLayouts/slideLayout959.xml"/><Relationship Id="rId14" Type="http://schemas.openxmlformats.org/officeDocument/2006/relationships/slideLayout" Target="../slideLayouts/slideLayout960.xml"/><Relationship Id="rId15" Type="http://schemas.openxmlformats.org/officeDocument/2006/relationships/slideLayout" Target="../slideLayouts/slideLayout961.xml"/><Relationship Id="rId16" Type="http://schemas.openxmlformats.org/officeDocument/2006/relationships/slideLayout" Target="../slideLayouts/slideLayout962.xml"/><Relationship Id="rId17" Type="http://schemas.openxmlformats.org/officeDocument/2006/relationships/slideLayout" Target="../slideLayouts/slideLayout963.xml"/><Relationship Id="rId18" Type="http://schemas.openxmlformats.org/officeDocument/2006/relationships/slideLayout" Target="../slideLayouts/slideLayout964.xml"/><Relationship Id="rId19" Type="http://schemas.openxmlformats.org/officeDocument/2006/relationships/slideLayout" Target="../slideLayouts/slideLayout965.xml"/></Relationships>
</file>

<file path=ppt/slideMasters/_rels/slideMaster31.xml.rels><?xml version="1.0" encoding="UTF-8" standalone="yes"?>
<Relationships xmlns="http://schemas.openxmlformats.org/package/2006/relationships"><Relationship Id="rId20" Type="http://schemas.openxmlformats.org/officeDocument/2006/relationships/slideLayout" Target="../slideLayouts/slideLayout997.xml"/><Relationship Id="rId21" Type="http://schemas.openxmlformats.org/officeDocument/2006/relationships/slideLayout" Target="../slideLayouts/slideLayout998.xml"/><Relationship Id="rId22" Type="http://schemas.openxmlformats.org/officeDocument/2006/relationships/slideLayout" Target="../slideLayouts/slideLayout999.xml"/><Relationship Id="rId23" Type="http://schemas.openxmlformats.org/officeDocument/2006/relationships/slideLayout" Target="../slideLayouts/slideLayout1000.xml"/><Relationship Id="rId24" Type="http://schemas.openxmlformats.org/officeDocument/2006/relationships/slideLayout" Target="../slideLayouts/slideLayout1001.xml"/><Relationship Id="rId25" Type="http://schemas.openxmlformats.org/officeDocument/2006/relationships/slideLayout" Target="../slideLayouts/slideLayout1002.xml"/><Relationship Id="rId26" Type="http://schemas.openxmlformats.org/officeDocument/2006/relationships/slideLayout" Target="../slideLayouts/slideLayout1003.xml"/><Relationship Id="rId27" Type="http://schemas.openxmlformats.org/officeDocument/2006/relationships/slideLayout" Target="../slideLayouts/slideLayout1004.xml"/><Relationship Id="rId28" Type="http://schemas.openxmlformats.org/officeDocument/2006/relationships/slideLayout" Target="../slideLayouts/slideLayout1005.xml"/><Relationship Id="rId29" Type="http://schemas.openxmlformats.org/officeDocument/2006/relationships/slideLayout" Target="../slideLayouts/slideLayout1006.xml"/><Relationship Id="rId1" Type="http://schemas.openxmlformats.org/officeDocument/2006/relationships/slideLayout" Target="../slideLayouts/slideLayout978.xml"/><Relationship Id="rId2" Type="http://schemas.openxmlformats.org/officeDocument/2006/relationships/slideLayout" Target="../slideLayouts/slideLayout979.xml"/><Relationship Id="rId3" Type="http://schemas.openxmlformats.org/officeDocument/2006/relationships/slideLayout" Target="../slideLayouts/slideLayout980.xml"/><Relationship Id="rId4" Type="http://schemas.openxmlformats.org/officeDocument/2006/relationships/slideLayout" Target="../slideLayouts/slideLayout981.xml"/><Relationship Id="rId5" Type="http://schemas.openxmlformats.org/officeDocument/2006/relationships/slideLayout" Target="../slideLayouts/slideLayout982.xml"/><Relationship Id="rId30" Type="http://schemas.openxmlformats.org/officeDocument/2006/relationships/slideLayout" Target="../slideLayouts/slideLayout1007.xml"/><Relationship Id="rId31" Type="http://schemas.openxmlformats.org/officeDocument/2006/relationships/slideLayout" Target="../slideLayouts/slideLayout1008.xml"/><Relationship Id="rId32" Type="http://schemas.openxmlformats.org/officeDocument/2006/relationships/theme" Target="../theme/theme31.xml"/><Relationship Id="rId9" Type="http://schemas.openxmlformats.org/officeDocument/2006/relationships/slideLayout" Target="../slideLayouts/slideLayout986.xml"/><Relationship Id="rId6" Type="http://schemas.openxmlformats.org/officeDocument/2006/relationships/slideLayout" Target="../slideLayouts/slideLayout983.xml"/><Relationship Id="rId7" Type="http://schemas.openxmlformats.org/officeDocument/2006/relationships/slideLayout" Target="../slideLayouts/slideLayout984.xml"/><Relationship Id="rId8" Type="http://schemas.openxmlformats.org/officeDocument/2006/relationships/slideLayout" Target="../slideLayouts/slideLayout985.xml"/><Relationship Id="rId33" Type="http://schemas.openxmlformats.org/officeDocument/2006/relationships/image" Target="../media/image3.png"/><Relationship Id="rId10" Type="http://schemas.openxmlformats.org/officeDocument/2006/relationships/slideLayout" Target="../slideLayouts/slideLayout987.xml"/><Relationship Id="rId11" Type="http://schemas.openxmlformats.org/officeDocument/2006/relationships/slideLayout" Target="../slideLayouts/slideLayout988.xml"/><Relationship Id="rId12" Type="http://schemas.openxmlformats.org/officeDocument/2006/relationships/slideLayout" Target="../slideLayouts/slideLayout989.xml"/><Relationship Id="rId13" Type="http://schemas.openxmlformats.org/officeDocument/2006/relationships/slideLayout" Target="../slideLayouts/slideLayout990.xml"/><Relationship Id="rId14" Type="http://schemas.openxmlformats.org/officeDocument/2006/relationships/slideLayout" Target="../slideLayouts/slideLayout991.xml"/><Relationship Id="rId15" Type="http://schemas.openxmlformats.org/officeDocument/2006/relationships/slideLayout" Target="../slideLayouts/slideLayout992.xml"/><Relationship Id="rId16" Type="http://schemas.openxmlformats.org/officeDocument/2006/relationships/slideLayout" Target="../slideLayouts/slideLayout993.xml"/><Relationship Id="rId17" Type="http://schemas.openxmlformats.org/officeDocument/2006/relationships/slideLayout" Target="../slideLayouts/slideLayout994.xml"/><Relationship Id="rId18" Type="http://schemas.openxmlformats.org/officeDocument/2006/relationships/slideLayout" Target="../slideLayouts/slideLayout995.xml"/><Relationship Id="rId19" Type="http://schemas.openxmlformats.org/officeDocument/2006/relationships/slideLayout" Target="../slideLayouts/slideLayout996.xml"/></Relationships>
</file>

<file path=ppt/slideMasters/_rels/slideMaster32.xml.rels><?xml version="1.0" encoding="UTF-8" standalone="yes"?>
<Relationships xmlns="http://schemas.openxmlformats.org/package/2006/relationships"><Relationship Id="rId20" Type="http://schemas.openxmlformats.org/officeDocument/2006/relationships/slideLayout" Target="../slideLayouts/slideLayout1028.xml"/><Relationship Id="rId21" Type="http://schemas.openxmlformats.org/officeDocument/2006/relationships/slideLayout" Target="../slideLayouts/slideLayout1029.xml"/><Relationship Id="rId22" Type="http://schemas.openxmlformats.org/officeDocument/2006/relationships/slideLayout" Target="../slideLayouts/slideLayout1030.xml"/><Relationship Id="rId23" Type="http://schemas.openxmlformats.org/officeDocument/2006/relationships/slideLayout" Target="../slideLayouts/slideLayout1031.xml"/><Relationship Id="rId24" Type="http://schemas.openxmlformats.org/officeDocument/2006/relationships/slideLayout" Target="../slideLayouts/slideLayout1032.xml"/><Relationship Id="rId25" Type="http://schemas.openxmlformats.org/officeDocument/2006/relationships/slideLayout" Target="../slideLayouts/slideLayout1033.xml"/><Relationship Id="rId26" Type="http://schemas.openxmlformats.org/officeDocument/2006/relationships/slideLayout" Target="../slideLayouts/slideLayout1034.xml"/><Relationship Id="rId27" Type="http://schemas.openxmlformats.org/officeDocument/2006/relationships/slideLayout" Target="../slideLayouts/slideLayout1035.xml"/><Relationship Id="rId28" Type="http://schemas.openxmlformats.org/officeDocument/2006/relationships/slideLayout" Target="../slideLayouts/slideLayout1036.xml"/><Relationship Id="rId29" Type="http://schemas.openxmlformats.org/officeDocument/2006/relationships/slideLayout" Target="../slideLayouts/slideLayout1037.xml"/><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30" Type="http://schemas.openxmlformats.org/officeDocument/2006/relationships/slideLayout" Target="../slideLayouts/slideLayout1038.xml"/><Relationship Id="rId31" Type="http://schemas.openxmlformats.org/officeDocument/2006/relationships/slideLayout" Target="../slideLayouts/slideLayout1039.xml"/><Relationship Id="rId32" Type="http://schemas.openxmlformats.org/officeDocument/2006/relationships/theme" Target="../theme/theme32.xml"/><Relationship Id="rId9" Type="http://schemas.openxmlformats.org/officeDocument/2006/relationships/slideLayout" Target="../slideLayouts/slideLayout1017.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33" Type="http://schemas.openxmlformats.org/officeDocument/2006/relationships/image" Target="../media/image3.png"/><Relationship Id="rId10" Type="http://schemas.openxmlformats.org/officeDocument/2006/relationships/slideLayout" Target="../slideLayouts/slideLayout1018.xml"/><Relationship Id="rId11" Type="http://schemas.openxmlformats.org/officeDocument/2006/relationships/slideLayout" Target="../slideLayouts/slideLayout1019.xml"/><Relationship Id="rId12" Type="http://schemas.openxmlformats.org/officeDocument/2006/relationships/slideLayout" Target="../slideLayouts/slideLayout1020.xml"/><Relationship Id="rId13" Type="http://schemas.openxmlformats.org/officeDocument/2006/relationships/slideLayout" Target="../slideLayouts/slideLayout1021.xml"/><Relationship Id="rId14" Type="http://schemas.openxmlformats.org/officeDocument/2006/relationships/slideLayout" Target="../slideLayouts/slideLayout1022.xml"/><Relationship Id="rId15" Type="http://schemas.openxmlformats.org/officeDocument/2006/relationships/slideLayout" Target="../slideLayouts/slideLayout1023.xml"/><Relationship Id="rId16" Type="http://schemas.openxmlformats.org/officeDocument/2006/relationships/slideLayout" Target="../slideLayouts/slideLayout1024.xml"/><Relationship Id="rId17" Type="http://schemas.openxmlformats.org/officeDocument/2006/relationships/slideLayout" Target="../slideLayouts/slideLayout1025.xml"/><Relationship Id="rId18" Type="http://schemas.openxmlformats.org/officeDocument/2006/relationships/slideLayout" Target="../slideLayouts/slideLayout1026.xml"/><Relationship Id="rId19" Type="http://schemas.openxmlformats.org/officeDocument/2006/relationships/slideLayout" Target="../slideLayouts/slideLayout1027.xml"/></Relationships>
</file>

<file path=ppt/slideMasters/_rels/slideMaster33.xml.rels><?xml version="1.0" encoding="UTF-8" standalone="yes"?>
<Relationships xmlns="http://schemas.openxmlformats.org/package/2006/relationships"><Relationship Id="rId20" Type="http://schemas.openxmlformats.org/officeDocument/2006/relationships/slideLayout" Target="../slideLayouts/slideLayout1059.xml"/><Relationship Id="rId21" Type="http://schemas.openxmlformats.org/officeDocument/2006/relationships/slideLayout" Target="../slideLayouts/slideLayout1060.xml"/><Relationship Id="rId22" Type="http://schemas.openxmlformats.org/officeDocument/2006/relationships/slideLayout" Target="../slideLayouts/slideLayout1061.xml"/><Relationship Id="rId23" Type="http://schemas.openxmlformats.org/officeDocument/2006/relationships/slideLayout" Target="../slideLayouts/slideLayout1062.xml"/><Relationship Id="rId24" Type="http://schemas.openxmlformats.org/officeDocument/2006/relationships/slideLayout" Target="../slideLayouts/slideLayout1063.xml"/><Relationship Id="rId25" Type="http://schemas.openxmlformats.org/officeDocument/2006/relationships/slideLayout" Target="../slideLayouts/slideLayout1064.xml"/><Relationship Id="rId26" Type="http://schemas.openxmlformats.org/officeDocument/2006/relationships/slideLayout" Target="../slideLayouts/slideLayout1065.xml"/><Relationship Id="rId27" Type="http://schemas.openxmlformats.org/officeDocument/2006/relationships/slideLayout" Target="../slideLayouts/slideLayout1066.xml"/><Relationship Id="rId28" Type="http://schemas.openxmlformats.org/officeDocument/2006/relationships/slideLayout" Target="../slideLayouts/slideLayout1067.xml"/><Relationship Id="rId29" Type="http://schemas.openxmlformats.org/officeDocument/2006/relationships/slideLayout" Target="../slideLayouts/slideLayout1068.xml"/><Relationship Id="rId1" Type="http://schemas.openxmlformats.org/officeDocument/2006/relationships/slideLayout" Target="../slideLayouts/slideLayout1040.xml"/><Relationship Id="rId2" Type="http://schemas.openxmlformats.org/officeDocument/2006/relationships/slideLayout" Target="../slideLayouts/slideLayout1041.xml"/><Relationship Id="rId3" Type="http://schemas.openxmlformats.org/officeDocument/2006/relationships/slideLayout" Target="../slideLayouts/slideLayout1042.xml"/><Relationship Id="rId4" Type="http://schemas.openxmlformats.org/officeDocument/2006/relationships/slideLayout" Target="../slideLayouts/slideLayout1043.xml"/><Relationship Id="rId5" Type="http://schemas.openxmlformats.org/officeDocument/2006/relationships/slideLayout" Target="../slideLayouts/slideLayout1044.xml"/><Relationship Id="rId30" Type="http://schemas.openxmlformats.org/officeDocument/2006/relationships/slideLayout" Target="../slideLayouts/slideLayout1069.xml"/><Relationship Id="rId31" Type="http://schemas.openxmlformats.org/officeDocument/2006/relationships/slideLayout" Target="../slideLayouts/slideLayout1070.xml"/><Relationship Id="rId32" Type="http://schemas.openxmlformats.org/officeDocument/2006/relationships/theme" Target="../theme/theme33.xml"/><Relationship Id="rId9" Type="http://schemas.openxmlformats.org/officeDocument/2006/relationships/slideLayout" Target="../slideLayouts/slideLayout1048.xml"/><Relationship Id="rId6" Type="http://schemas.openxmlformats.org/officeDocument/2006/relationships/slideLayout" Target="../slideLayouts/slideLayout1045.xml"/><Relationship Id="rId7" Type="http://schemas.openxmlformats.org/officeDocument/2006/relationships/slideLayout" Target="../slideLayouts/slideLayout1046.xml"/><Relationship Id="rId8" Type="http://schemas.openxmlformats.org/officeDocument/2006/relationships/slideLayout" Target="../slideLayouts/slideLayout1047.xml"/><Relationship Id="rId33" Type="http://schemas.openxmlformats.org/officeDocument/2006/relationships/image" Target="../media/image3.png"/><Relationship Id="rId10" Type="http://schemas.openxmlformats.org/officeDocument/2006/relationships/slideLayout" Target="../slideLayouts/slideLayout1049.xml"/><Relationship Id="rId11" Type="http://schemas.openxmlformats.org/officeDocument/2006/relationships/slideLayout" Target="../slideLayouts/slideLayout1050.xml"/><Relationship Id="rId12" Type="http://schemas.openxmlformats.org/officeDocument/2006/relationships/slideLayout" Target="../slideLayouts/slideLayout1051.xml"/><Relationship Id="rId13" Type="http://schemas.openxmlformats.org/officeDocument/2006/relationships/slideLayout" Target="../slideLayouts/slideLayout1052.xml"/><Relationship Id="rId14" Type="http://schemas.openxmlformats.org/officeDocument/2006/relationships/slideLayout" Target="../slideLayouts/slideLayout1053.xml"/><Relationship Id="rId15" Type="http://schemas.openxmlformats.org/officeDocument/2006/relationships/slideLayout" Target="../slideLayouts/slideLayout1054.xml"/><Relationship Id="rId16" Type="http://schemas.openxmlformats.org/officeDocument/2006/relationships/slideLayout" Target="../slideLayouts/slideLayout1055.xml"/><Relationship Id="rId17" Type="http://schemas.openxmlformats.org/officeDocument/2006/relationships/slideLayout" Target="../slideLayouts/slideLayout1056.xml"/><Relationship Id="rId18" Type="http://schemas.openxmlformats.org/officeDocument/2006/relationships/slideLayout" Target="../slideLayouts/slideLayout1057.xml"/><Relationship Id="rId19" Type="http://schemas.openxmlformats.org/officeDocument/2006/relationships/slideLayout" Target="../slideLayouts/slideLayout105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theme" Target="../theme/theme4.xml"/><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slideLayout" Target="../slideLayouts/slideLayout86.xml"/><Relationship Id="rId17" Type="http://schemas.openxmlformats.org/officeDocument/2006/relationships/theme" Target="../theme/theme5.xml"/><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slideLayout" Target="../slideLayouts/slideLayout102.xml"/><Relationship Id="rId17" Type="http://schemas.openxmlformats.org/officeDocument/2006/relationships/theme" Target="../theme/theme6.xml"/><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slideLayout" Target="../slideLayouts/slideLayout117.xml"/><Relationship Id="rId16" Type="http://schemas.openxmlformats.org/officeDocument/2006/relationships/slideLayout" Target="../slideLayouts/slideLayout118.xml"/><Relationship Id="rId17" Type="http://schemas.openxmlformats.org/officeDocument/2006/relationships/theme" Target="../theme/theme7.xml"/><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27.xml"/><Relationship Id="rId20" Type="http://schemas.openxmlformats.org/officeDocument/2006/relationships/slideLayout" Target="../slideLayouts/slideLayout138.xml"/><Relationship Id="rId21" Type="http://schemas.openxmlformats.org/officeDocument/2006/relationships/theme" Target="../theme/theme8.xml"/><Relationship Id="rId22" Type="http://schemas.openxmlformats.org/officeDocument/2006/relationships/image" Target="../media/image5.png"/><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Relationship Id="rId15" Type="http://schemas.openxmlformats.org/officeDocument/2006/relationships/slideLayout" Target="../slideLayouts/slideLayout133.xml"/><Relationship Id="rId16" Type="http://schemas.openxmlformats.org/officeDocument/2006/relationships/slideLayout" Target="../slideLayouts/slideLayout134.xml"/><Relationship Id="rId17" Type="http://schemas.openxmlformats.org/officeDocument/2006/relationships/slideLayout" Target="../slideLayouts/slideLayout135.xml"/><Relationship Id="rId18" Type="http://schemas.openxmlformats.org/officeDocument/2006/relationships/slideLayout" Target="../slideLayouts/slideLayout136.xml"/><Relationship Id="rId19" Type="http://schemas.openxmlformats.org/officeDocument/2006/relationships/slideLayout" Target="../slideLayouts/slideLayout137.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47.xml"/><Relationship Id="rId20" Type="http://schemas.openxmlformats.org/officeDocument/2006/relationships/slideLayout" Target="../slideLayouts/slideLayout158.xml"/><Relationship Id="rId21" Type="http://schemas.openxmlformats.org/officeDocument/2006/relationships/theme" Target="../theme/theme9.xml"/><Relationship Id="rId22" Type="http://schemas.openxmlformats.org/officeDocument/2006/relationships/image" Target="../media/image5.png"/><Relationship Id="rId10" Type="http://schemas.openxmlformats.org/officeDocument/2006/relationships/slideLayout" Target="../slideLayouts/slideLayout148.xml"/><Relationship Id="rId11" Type="http://schemas.openxmlformats.org/officeDocument/2006/relationships/slideLayout" Target="../slideLayouts/slideLayout149.xml"/><Relationship Id="rId12" Type="http://schemas.openxmlformats.org/officeDocument/2006/relationships/slideLayout" Target="../slideLayouts/slideLayout150.xml"/><Relationship Id="rId13" Type="http://schemas.openxmlformats.org/officeDocument/2006/relationships/slideLayout" Target="../slideLayouts/slideLayout151.xml"/><Relationship Id="rId14" Type="http://schemas.openxmlformats.org/officeDocument/2006/relationships/slideLayout" Target="../slideLayouts/slideLayout152.xml"/><Relationship Id="rId15" Type="http://schemas.openxmlformats.org/officeDocument/2006/relationships/slideLayout" Target="../slideLayouts/slideLayout153.xml"/><Relationship Id="rId16" Type="http://schemas.openxmlformats.org/officeDocument/2006/relationships/slideLayout" Target="../slideLayouts/slideLayout154.xml"/><Relationship Id="rId17" Type="http://schemas.openxmlformats.org/officeDocument/2006/relationships/slideLayout" Target="../slideLayouts/slideLayout155.xml"/><Relationship Id="rId18" Type="http://schemas.openxmlformats.org/officeDocument/2006/relationships/slideLayout" Target="../slideLayouts/slideLayout156.xml"/><Relationship Id="rId19" Type="http://schemas.openxmlformats.org/officeDocument/2006/relationships/slideLayout" Target="../slideLayouts/slideLayout157.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3124"/>
            <a:ext cx="8229600" cy="606311"/>
          </a:xfrm>
          <a:prstGeom prst="rect">
            <a:avLst/>
          </a:prstGeom>
        </p:spPr>
        <p:txBody>
          <a:bodyPr vert="horz" lIns="91333" tIns="45667" rIns="91333" bIns="45667"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93628"/>
            <a:ext cx="8229600" cy="5479344"/>
          </a:xfrm>
          <a:prstGeom prst="rect">
            <a:avLst/>
          </a:prstGeom>
        </p:spPr>
        <p:txBody>
          <a:bodyPr vert="horz" lIns="91333" tIns="45667" rIns="91333" bIns="4566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rot="5400000">
            <a:off x="6466237" y="3430470"/>
            <a:ext cx="5180909" cy="271800"/>
          </a:xfrm>
          <a:prstGeom prst="rect">
            <a:avLst/>
          </a:prstGeom>
        </p:spPr>
        <p:txBody>
          <a:bodyPr vert="horz" lIns="91333" tIns="45667" rIns="91333" bIns="45667" rtlCol="0" anchor="ctr"/>
          <a:lstStyle>
            <a:lvl1pPr algn="ctr">
              <a:defRPr sz="1200">
                <a:solidFill>
                  <a:schemeClr val="tx1">
                    <a:tint val="75000"/>
                  </a:schemeClr>
                </a:solidFill>
              </a:defRPr>
            </a:lvl1pPr>
          </a:lstStyle>
          <a:p>
            <a:r>
              <a:rPr lang="en-US" dirty="0" err="1" smtClean="0"/>
              <a:t>DanFest</a:t>
            </a:r>
            <a:r>
              <a:rPr lang="en-US" dirty="0" smtClean="0"/>
              <a:t> - The Discovery of the Higgs - J. Incandela (UCSB)  - 19 Oct. 2018</a:t>
            </a:r>
            <a:endParaRPr lang="en-US" dirty="0"/>
          </a:p>
        </p:txBody>
      </p:sp>
      <p:sp>
        <p:nvSpPr>
          <p:cNvPr id="6" name="Slide Number Placeholder 5"/>
          <p:cNvSpPr>
            <a:spLocks noGrp="1"/>
          </p:cNvSpPr>
          <p:nvPr>
            <p:ph type="sldNum" sz="quarter" idx="4"/>
          </p:nvPr>
        </p:nvSpPr>
        <p:spPr>
          <a:xfrm>
            <a:off x="7010401" y="10205"/>
            <a:ext cx="2133600" cy="324977"/>
          </a:xfrm>
          <a:prstGeom prst="rect">
            <a:avLst/>
          </a:prstGeom>
        </p:spPr>
        <p:txBody>
          <a:bodyPr vert="horz" lIns="91333" tIns="45667" rIns="91333" bIns="45667" rtlCol="0" anchor="ctr"/>
          <a:lstStyle>
            <a:lvl1pPr algn="r">
              <a:defRPr sz="1600">
                <a:solidFill>
                  <a:schemeClr val="tx1">
                    <a:tint val="75000"/>
                  </a:schemeClr>
                </a:solidFill>
              </a:defRPr>
            </a:lvl1pPr>
          </a:lstStyle>
          <a:p>
            <a:fld id="{DAE645F3-75A7-A14B-AE98-7B716254C7DE}" type="slidenum">
              <a:rPr lang="en-US" smtClean="0"/>
              <a:pPr/>
              <a:t>‹#›</a:t>
            </a:fld>
            <a:endParaRPr lang="en-US"/>
          </a:p>
        </p:txBody>
      </p:sp>
      <p:pic>
        <p:nvPicPr>
          <p:cNvPr id="8" name="Picture 7" descr="connworlds-congress-speaker-green-dan.jpg"/>
          <p:cNvPicPr>
            <a:picLocks noChangeAspect="1"/>
          </p:cNvPicPr>
          <p:nvPr userDrawn="1"/>
        </p:nvPicPr>
        <p:blipFill rotWithShape="1">
          <a:blip r:embed="rId16">
            <a:extLst>
              <a:ext uri="{28A0092B-C50C-407E-A947-70E740481C1C}">
                <a14:useLocalDpi xmlns:a14="http://schemas.microsoft.com/office/drawing/2010/main" val="0"/>
              </a:ext>
            </a:extLst>
          </a:blip>
          <a:srcRect l="14485" t="5845" r="19743" b="39754"/>
          <a:stretch/>
        </p:blipFill>
        <p:spPr>
          <a:xfrm>
            <a:off x="8582612" y="6218314"/>
            <a:ext cx="571226" cy="649643"/>
          </a:xfrm>
          <a:prstGeom prst="rect">
            <a:avLst/>
          </a:prstGeom>
        </p:spPr>
      </p:pic>
    </p:spTree>
    <p:extLst>
      <p:ext uri="{BB962C8B-B14F-4D97-AF65-F5344CB8AC3E}">
        <p14:creationId xmlns:p14="http://schemas.microsoft.com/office/powerpoint/2010/main" val="796674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19" r:id="rId12"/>
    <p:sldLayoutId id="2147483820" r:id="rId13"/>
    <p:sldLayoutId id="2147483821" r:id="rId14"/>
  </p:sldLayoutIdLst>
  <p:timing>
    <p:tnLst>
      <p:par>
        <p:cTn xmlns:p14="http://schemas.microsoft.com/office/powerpoint/2010/main" id="1" dur="indefinite" restart="never" nodeType="tmRoot"/>
      </p:par>
    </p:tnLst>
  </p:timing>
  <p:hf hdr="0" dt="0"/>
  <p:txStyles>
    <p:titleStyle>
      <a:lvl1pPr algn="ctr" defTabSz="456668" rtl="0" eaLnBrk="1" latinLnBrk="0" hangingPunct="1">
        <a:spcBef>
          <a:spcPct val="0"/>
        </a:spcBef>
        <a:buNone/>
        <a:defRPr sz="4400" kern="1200">
          <a:solidFill>
            <a:schemeClr val="tx1"/>
          </a:solidFill>
          <a:effectLst>
            <a:outerShdw blurRad="50800" dist="76200" dir="2700000" algn="tl" rotWithShape="0">
              <a:srgbClr val="000000">
                <a:alpha val="26000"/>
              </a:srgbClr>
            </a:outerShdw>
          </a:effectLst>
          <a:latin typeface="+mj-lt"/>
          <a:ea typeface="+mj-ea"/>
          <a:cs typeface="+mj-cs"/>
        </a:defRPr>
      </a:lvl1pPr>
    </p:titleStyle>
    <p:bodyStyle>
      <a:lvl1pPr marL="342499" indent="-342499" algn="l" defTabSz="456668" rtl="0" eaLnBrk="1" latinLnBrk="0" hangingPunct="1">
        <a:spcBef>
          <a:spcPct val="20000"/>
        </a:spcBef>
        <a:buFont typeface="Arial"/>
        <a:buChar char="•"/>
        <a:defRPr sz="3200" b="1" kern="1200">
          <a:solidFill>
            <a:schemeClr val="tx1"/>
          </a:solidFill>
          <a:latin typeface="+mn-lt"/>
          <a:ea typeface="+mn-ea"/>
          <a:cs typeface="+mn-cs"/>
        </a:defRPr>
      </a:lvl1pPr>
      <a:lvl2pPr marL="742080" indent="-285415" algn="l" defTabSz="456668" rtl="0" eaLnBrk="1" latinLnBrk="0" hangingPunct="1">
        <a:spcBef>
          <a:spcPct val="20000"/>
        </a:spcBef>
        <a:buFont typeface="Arial"/>
        <a:buChar char="–"/>
        <a:defRPr sz="2800" b="1" kern="1200">
          <a:solidFill>
            <a:srgbClr val="000090"/>
          </a:solidFill>
          <a:latin typeface="+mn-lt"/>
          <a:ea typeface="+mn-ea"/>
          <a:cs typeface="+mn-cs"/>
        </a:defRPr>
      </a:lvl2pPr>
      <a:lvl3pPr marL="1141665" indent="-228334" algn="l" defTabSz="456668" rtl="0" eaLnBrk="1" latinLnBrk="0" hangingPunct="1">
        <a:spcBef>
          <a:spcPct val="20000"/>
        </a:spcBef>
        <a:buFont typeface="Arial"/>
        <a:buChar char="•"/>
        <a:defRPr sz="2400" b="1" kern="1200">
          <a:solidFill>
            <a:srgbClr val="660066"/>
          </a:solidFill>
          <a:latin typeface="+mn-lt"/>
          <a:ea typeface="+mn-ea"/>
          <a:cs typeface="+mn-cs"/>
        </a:defRPr>
      </a:lvl3pPr>
      <a:lvl4pPr marL="1598330" indent="-228334" algn="l" defTabSz="456668" rtl="0" eaLnBrk="1" latinLnBrk="0" hangingPunct="1">
        <a:spcBef>
          <a:spcPct val="20000"/>
        </a:spcBef>
        <a:buFont typeface="Arial"/>
        <a:buChar char="–"/>
        <a:defRPr sz="2000" b="1" kern="1200">
          <a:solidFill>
            <a:schemeClr val="tx1"/>
          </a:solidFill>
          <a:latin typeface="+mn-lt"/>
          <a:ea typeface="+mn-ea"/>
          <a:cs typeface="+mn-cs"/>
        </a:defRPr>
      </a:lvl4pPr>
      <a:lvl5pPr marL="2054995" indent="-228334" algn="l" defTabSz="456668" rtl="0" eaLnBrk="1" latinLnBrk="0" hangingPunct="1">
        <a:spcBef>
          <a:spcPct val="20000"/>
        </a:spcBef>
        <a:buFont typeface="Arial"/>
        <a:buChar char="»"/>
        <a:defRPr sz="2000" b="1" kern="1200">
          <a:solidFill>
            <a:schemeClr val="tx1"/>
          </a:solidFill>
          <a:latin typeface="+mn-lt"/>
          <a:ea typeface="+mn-ea"/>
          <a:cs typeface="+mn-cs"/>
        </a:defRPr>
      </a:lvl5pPr>
      <a:lvl6pPr marL="2511661" indent="-228334" algn="l" defTabSz="456668" rtl="0" eaLnBrk="1" latinLnBrk="0" hangingPunct="1">
        <a:spcBef>
          <a:spcPct val="20000"/>
        </a:spcBef>
        <a:buFont typeface="Arial"/>
        <a:buChar char="•"/>
        <a:defRPr sz="2000" kern="1200">
          <a:solidFill>
            <a:schemeClr val="tx1"/>
          </a:solidFill>
          <a:latin typeface="+mn-lt"/>
          <a:ea typeface="+mn-ea"/>
          <a:cs typeface="+mn-cs"/>
        </a:defRPr>
      </a:lvl6pPr>
      <a:lvl7pPr marL="2968328" indent="-228334" algn="l" defTabSz="456668" rtl="0" eaLnBrk="1" latinLnBrk="0" hangingPunct="1">
        <a:spcBef>
          <a:spcPct val="20000"/>
        </a:spcBef>
        <a:buFont typeface="Arial"/>
        <a:buChar char="•"/>
        <a:defRPr sz="2000" kern="1200">
          <a:solidFill>
            <a:schemeClr val="tx1"/>
          </a:solidFill>
          <a:latin typeface="+mn-lt"/>
          <a:ea typeface="+mn-ea"/>
          <a:cs typeface="+mn-cs"/>
        </a:defRPr>
      </a:lvl7pPr>
      <a:lvl8pPr marL="3424993" indent="-228334" algn="l" defTabSz="456668" rtl="0" eaLnBrk="1" latinLnBrk="0" hangingPunct="1">
        <a:spcBef>
          <a:spcPct val="20000"/>
        </a:spcBef>
        <a:buFont typeface="Arial"/>
        <a:buChar char="•"/>
        <a:defRPr sz="2000" kern="1200">
          <a:solidFill>
            <a:schemeClr val="tx1"/>
          </a:solidFill>
          <a:latin typeface="+mn-lt"/>
          <a:ea typeface="+mn-ea"/>
          <a:cs typeface="+mn-cs"/>
        </a:defRPr>
      </a:lvl8pPr>
      <a:lvl9pPr marL="3881656" indent="-228334" algn="l" defTabSz="4566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91" y="0"/>
            <a:ext cx="9148763" cy="6851650"/>
            <a:chOff x="1" y="0"/>
            <a:chExt cx="5763" cy="4316"/>
          </a:xfrm>
        </p:grpSpPr>
        <p:sp>
          <p:nvSpPr>
            <p:cNvPr id="86937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35" name="Group 6"/>
            <p:cNvGrpSpPr>
              <a:grpSpLocks/>
            </p:cNvGrpSpPr>
            <p:nvPr/>
          </p:nvGrpSpPr>
          <p:grpSpPr bwMode="auto">
            <a:xfrm>
              <a:off x="288" y="0"/>
              <a:ext cx="5098" cy="4316"/>
              <a:chOff x="288" y="0"/>
              <a:chExt cx="5098" cy="4316"/>
            </a:xfrm>
          </p:grpSpPr>
          <p:sp>
            <p:nvSpPr>
              <p:cNvPr id="86938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39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47" name="Group 31"/>
            <p:cNvGrpSpPr>
              <a:grpSpLocks/>
            </p:cNvGrpSpPr>
            <p:nvPr/>
          </p:nvGrpSpPr>
          <p:grpSpPr bwMode="auto">
            <a:xfrm>
              <a:off x="1" y="392"/>
              <a:ext cx="5758" cy="1571"/>
              <a:chOff x="1" y="392"/>
              <a:chExt cx="5758" cy="1571"/>
            </a:xfrm>
          </p:grpSpPr>
          <p:sp>
            <p:nvSpPr>
              <p:cNvPr id="86940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5" name="Rectangle 39"/>
          <p:cNvSpPr>
            <a:spLocks noGrp="1" noChangeArrowheads="1"/>
          </p:cNvSpPr>
          <p:nvPr>
            <p:ph type="title"/>
          </p:nvPr>
        </p:nvSpPr>
        <p:spPr bwMode="auto">
          <a:xfrm>
            <a:off x="0" y="278236"/>
            <a:ext cx="9144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9417" name="Rectangle 41"/>
          <p:cNvSpPr>
            <a:spLocks noGrp="1" noChangeArrowheads="1"/>
          </p:cNvSpPr>
          <p:nvPr>
            <p:ph type="ftr" sz="quarter" idx="3"/>
          </p:nvPr>
        </p:nvSpPr>
        <p:spPr bwMode="auto">
          <a:xfrm>
            <a:off x="812800" y="6567489"/>
            <a:ext cx="8331200" cy="290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5600AC"/>
                </a:solidFill>
                <a:effectLst>
                  <a:outerShdw blurRad="38100" dist="38100" dir="2700000" algn="tl">
                    <a:srgbClr val="DDDDDD"/>
                  </a:outerShdw>
                </a:effectLst>
                <a:latin typeface="+mn-lt"/>
                <a:cs typeface="+mn-cs"/>
              </a:defRPr>
            </a:lvl1pPr>
          </a:lstStyle>
          <a:p>
            <a:pPr defTabSz="914400" fontAlgn="base">
              <a:spcBef>
                <a:spcPct val="0"/>
              </a:spcBef>
              <a:spcAft>
                <a:spcPct val="0"/>
              </a:spcAft>
              <a:defRPr/>
            </a:pPr>
            <a:r>
              <a:rPr lang="en-US" smtClean="0">
                <a:latin typeface="Verdana"/>
                <a:ea typeface="ＭＳ Ｐゴシック" charset="0"/>
              </a:rPr>
              <a:t>DanFest - The Discovery of the Higgs - J. Incandela (UCSB)  - 19 Oct. 2018</a:t>
            </a:r>
            <a:endParaRPr lang="en-US">
              <a:latin typeface="Verdana"/>
              <a:ea typeface="ＭＳ Ｐゴシック" charset="0"/>
            </a:endParaRPr>
          </a:p>
        </p:txBody>
      </p:sp>
      <p:sp>
        <p:nvSpPr>
          <p:cNvPr id="869418" name="Rectangle 42"/>
          <p:cNvSpPr>
            <a:spLocks noGrp="1" noChangeArrowheads="1"/>
          </p:cNvSpPr>
          <p:nvPr>
            <p:ph type="sldNum" sz="quarter" idx="4"/>
          </p:nvPr>
        </p:nvSpPr>
        <p:spPr bwMode="auto">
          <a:xfrm>
            <a:off x="6" y="6550026"/>
            <a:ext cx="441325"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9966FF"/>
                </a:solidFill>
                <a:effectLst>
                  <a:outerShdw blurRad="38100" dist="38100" dir="2700000" algn="tl">
                    <a:srgbClr val="FFFFFF"/>
                  </a:outerShdw>
                </a:effectLst>
                <a:latin typeface="+mn-lt"/>
                <a:cs typeface="+mn-cs"/>
              </a:defRPr>
            </a:lvl1pPr>
          </a:lstStyle>
          <a:p>
            <a:pPr defTabSz="914400" fontAlgn="base">
              <a:spcBef>
                <a:spcPct val="0"/>
              </a:spcBef>
              <a:spcAft>
                <a:spcPct val="0"/>
              </a:spcAft>
              <a:defRPr/>
            </a:pPr>
            <a:fld id="{B2FB6455-D78B-6A4C-856A-E56C71DF1055}" type="slidenum">
              <a:rPr lang="en-US">
                <a:latin typeface="Verdana"/>
                <a:ea typeface="ＭＳ Ｐゴシック" charset="0"/>
              </a:rPr>
              <a:pPr defTabSz="914400" fontAlgn="base">
                <a:spcBef>
                  <a:spcPct val="0"/>
                </a:spcBef>
                <a:spcAft>
                  <a:spcPct val="0"/>
                </a:spcAft>
                <a:defRPr/>
              </a:pPr>
              <a:t>‹#›</a:t>
            </a:fld>
            <a:endParaRPr lang="en-US">
              <a:latin typeface="Verdana"/>
              <a:ea typeface="ＭＳ Ｐゴシック" charset="0"/>
            </a:endParaRPr>
          </a:p>
        </p:txBody>
      </p:sp>
      <p:sp>
        <p:nvSpPr>
          <p:cNvPr id="869419" name="Rectangle 43"/>
          <p:cNvSpPr>
            <a:spLocks noGrp="1" noChangeArrowheads="1"/>
          </p:cNvSpPr>
          <p:nvPr>
            <p:ph type="body" idx="1"/>
          </p:nvPr>
        </p:nvSpPr>
        <p:spPr bwMode="auto">
          <a:xfrm>
            <a:off x="457200" y="9906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4" descr="UCSBLogo"/>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 y="6499648"/>
            <a:ext cx="819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2800">
          <a:solidFill>
            <a:srgbClr val="FFFF99"/>
          </a:solidFill>
          <a:effectLst>
            <a:outerShdw blurRad="38100" dist="38100" dir="2700000" algn="tl">
              <a:srgbClr val="FFFFFF"/>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400">
          <a:solidFill>
            <a:srgbClr val="FFFF99"/>
          </a:solidFill>
          <a:effectLst>
            <a:outerShdw blurRad="38100" dist="38100" dir="2700000" algn="tl">
              <a:srgbClr val="FFFFFF"/>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000">
          <a:solidFill>
            <a:srgbClr val="FFFF99"/>
          </a:solidFill>
          <a:effectLst>
            <a:outerShdw blurRad="38100" dist="38100" dir="2700000" algn="tl">
              <a:srgbClr val="FFFFFF"/>
            </a:outerShdw>
          </a:effectLst>
          <a:latin typeface="+mn-lt"/>
          <a:ea typeface="+mn-ea"/>
        </a:defRPr>
      </a:lvl3pPr>
      <a:lvl4pPr marL="1600200" indent="-228600" algn="l" rtl="0" eaLnBrk="0" fontAlgn="base" hangingPunct="0">
        <a:spcBef>
          <a:spcPct val="20000"/>
        </a:spcBef>
        <a:spcAft>
          <a:spcPct val="0"/>
        </a:spcAft>
        <a:buClr>
          <a:schemeClr val="tx2"/>
        </a:buClr>
        <a:buChar char="•"/>
        <a:defRPr>
          <a:solidFill>
            <a:srgbClr val="FFFF99"/>
          </a:solidFill>
          <a:effectLst>
            <a:outerShdw blurRad="38100" dist="38100" dir="2700000" algn="tl">
              <a:srgbClr val="FFFFFF"/>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91" y="0"/>
            <a:ext cx="9148763" cy="6851650"/>
            <a:chOff x="1" y="0"/>
            <a:chExt cx="5763" cy="4316"/>
          </a:xfrm>
        </p:grpSpPr>
        <p:sp>
          <p:nvSpPr>
            <p:cNvPr id="86937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35" name="Group 6"/>
            <p:cNvGrpSpPr>
              <a:grpSpLocks/>
            </p:cNvGrpSpPr>
            <p:nvPr/>
          </p:nvGrpSpPr>
          <p:grpSpPr bwMode="auto">
            <a:xfrm>
              <a:off x="288" y="0"/>
              <a:ext cx="5098" cy="4316"/>
              <a:chOff x="288" y="0"/>
              <a:chExt cx="5098" cy="4316"/>
            </a:xfrm>
          </p:grpSpPr>
          <p:sp>
            <p:nvSpPr>
              <p:cNvPr id="86938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39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47" name="Group 31"/>
            <p:cNvGrpSpPr>
              <a:grpSpLocks/>
            </p:cNvGrpSpPr>
            <p:nvPr/>
          </p:nvGrpSpPr>
          <p:grpSpPr bwMode="auto">
            <a:xfrm>
              <a:off x="1" y="392"/>
              <a:ext cx="5758" cy="1571"/>
              <a:chOff x="1" y="392"/>
              <a:chExt cx="5758" cy="1571"/>
            </a:xfrm>
          </p:grpSpPr>
          <p:sp>
            <p:nvSpPr>
              <p:cNvPr id="86940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5" name="Rectangle 39"/>
          <p:cNvSpPr>
            <a:spLocks noGrp="1" noChangeArrowheads="1"/>
          </p:cNvSpPr>
          <p:nvPr>
            <p:ph type="title"/>
          </p:nvPr>
        </p:nvSpPr>
        <p:spPr bwMode="auto">
          <a:xfrm>
            <a:off x="0" y="278236"/>
            <a:ext cx="9144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9417" name="Rectangle 41"/>
          <p:cNvSpPr>
            <a:spLocks noGrp="1" noChangeArrowheads="1"/>
          </p:cNvSpPr>
          <p:nvPr>
            <p:ph type="ftr" sz="quarter" idx="3"/>
          </p:nvPr>
        </p:nvSpPr>
        <p:spPr bwMode="auto">
          <a:xfrm>
            <a:off x="812800" y="6567489"/>
            <a:ext cx="8331200" cy="290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5600AC"/>
                </a:solidFill>
                <a:effectLst>
                  <a:outerShdw blurRad="38100" dist="38100" dir="2700000" algn="tl">
                    <a:srgbClr val="DDDDDD"/>
                  </a:outerShdw>
                </a:effectLst>
                <a:latin typeface="+mn-lt"/>
                <a:cs typeface="+mn-cs"/>
              </a:defRPr>
            </a:lvl1pPr>
          </a:lstStyle>
          <a:p>
            <a:pPr defTabSz="914400" fontAlgn="base">
              <a:spcBef>
                <a:spcPct val="0"/>
              </a:spcBef>
              <a:spcAft>
                <a:spcPct val="0"/>
              </a:spcAft>
              <a:defRPr/>
            </a:pPr>
            <a:r>
              <a:rPr lang="en-US" smtClean="0">
                <a:latin typeface="Verdana"/>
                <a:ea typeface="ＭＳ Ｐゴシック" charset="0"/>
              </a:rPr>
              <a:t>DanFest - The Discovery of the Higgs - J. Incandela (UCSB)  - 19 Oct. 2018</a:t>
            </a:r>
            <a:endParaRPr lang="en-US">
              <a:latin typeface="Verdana"/>
              <a:ea typeface="ＭＳ Ｐゴシック" charset="0"/>
            </a:endParaRPr>
          </a:p>
        </p:txBody>
      </p:sp>
      <p:sp>
        <p:nvSpPr>
          <p:cNvPr id="869418" name="Rectangle 42"/>
          <p:cNvSpPr>
            <a:spLocks noGrp="1" noChangeArrowheads="1"/>
          </p:cNvSpPr>
          <p:nvPr>
            <p:ph type="sldNum" sz="quarter" idx="4"/>
          </p:nvPr>
        </p:nvSpPr>
        <p:spPr bwMode="auto">
          <a:xfrm>
            <a:off x="6" y="6550026"/>
            <a:ext cx="441325"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9966FF"/>
                </a:solidFill>
                <a:effectLst>
                  <a:outerShdw blurRad="38100" dist="38100" dir="2700000" algn="tl">
                    <a:srgbClr val="FFFFFF"/>
                  </a:outerShdw>
                </a:effectLst>
                <a:latin typeface="+mn-lt"/>
                <a:cs typeface="+mn-cs"/>
              </a:defRPr>
            </a:lvl1pPr>
          </a:lstStyle>
          <a:p>
            <a:pPr defTabSz="914400" fontAlgn="base">
              <a:spcBef>
                <a:spcPct val="0"/>
              </a:spcBef>
              <a:spcAft>
                <a:spcPct val="0"/>
              </a:spcAft>
              <a:defRPr/>
            </a:pPr>
            <a:fld id="{B2FB6455-D78B-6A4C-856A-E56C71DF1055}" type="slidenum">
              <a:rPr lang="en-US">
                <a:latin typeface="Verdana"/>
                <a:ea typeface="ＭＳ Ｐゴシック" charset="0"/>
              </a:rPr>
              <a:pPr defTabSz="914400" fontAlgn="base">
                <a:spcBef>
                  <a:spcPct val="0"/>
                </a:spcBef>
                <a:spcAft>
                  <a:spcPct val="0"/>
                </a:spcAft>
                <a:defRPr/>
              </a:pPr>
              <a:t>‹#›</a:t>
            </a:fld>
            <a:endParaRPr lang="en-US">
              <a:latin typeface="Verdana"/>
              <a:ea typeface="ＭＳ Ｐゴシック" charset="0"/>
            </a:endParaRPr>
          </a:p>
        </p:txBody>
      </p:sp>
      <p:sp>
        <p:nvSpPr>
          <p:cNvPr id="869419" name="Rectangle 43"/>
          <p:cNvSpPr>
            <a:spLocks noGrp="1" noChangeArrowheads="1"/>
          </p:cNvSpPr>
          <p:nvPr>
            <p:ph type="body" idx="1"/>
          </p:nvPr>
        </p:nvSpPr>
        <p:spPr bwMode="auto">
          <a:xfrm>
            <a:off x="457200" y="9906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4" descr="UCSBLogo"/>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 y="6499648"/>
            <a:ext cx="819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2800">
          <a:solidFill>
            <a:srgbClr val="FFFF99"/>
          </a:solidFill>
          <a:effectLst>
            <a:outerShdw blurRad="38100" dist="38100" dir="2700000" algn="tl">
              <a:srgbClr val="FFFFFF"/>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400">
          <a:solidFill>
            <a:srgbClr val="FFFF99"/>
          </a:solidFill>
          <a:effectLst>
            <a:outerShdw blurRad="38100" dist="38100" dir="2700000" algn="tl">
              <a:srgbClr val="FFFFFF"/>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000">
          <a:solidFill>
            <a:srgbClr val="FFFF99"/>
          </a:solidFill>
          <a:effectLst>
            <a:outerShdw blurRad="38100" dist="38100" dir="2700000" algn="tl">
              <a:srgbClr val="FFFFFF"/>
            </a:outerShdw>
          </a:effectLst>
          <a:latin typeface="+mn-lt"/>
          <a:ea typeface="+mn-ea"/>
        </a:defRPr>
      </a:lvl3pPr>
      <a:lvl4pPr marL="1600200" indent="-228600" algn="l" rtl="0" eaLnBrk="0" fontAlgn="base" hangingPunct="0">
        <a:spcBef>
          <a:spcPct val="20000"/>
        </a:spcBef>
        <a:spcAft>
          <a:spcPct val="0"/>
        </a:spcAft>
        <a:buClr>
          <a:schemeClr val="tx2"/>
        </a:buClr>
        <a:buChar char="•"/>
        <a:defRPr>
          <a:solidFill>
            <a:srgbClr val="FFFF99"/>
          </a:solidFill>
          <a:effectLst>
            <a:outerShdw blurRad="38100" dist="38100" dir="2700000" algn="tl">
              <a:srgbClr val="FFFFFF"/>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91" y="0"/>
            <a:ext cx="9148763" cy="6851650"/>
            <a:chOff x="1" y="0"/>
            <a:chExt cx="5763" cy="4316"/>
          </a:xfrm>
        </p:grpSpPr>
        <p:sp>
          <p:nvSpPr>
            <p:cNvPr id="86937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35" name="Group 6"/>
            <p:cNvGrpSpPr>
              <a:grpSpLocks/>
            </p:cNvGrpSpPr>
            <p:nvPr/>
          </p:nvGrpSpPr>
          <p:grpSpPr bwMode="auto">
            <a:xfrm>
              <a:off x="288" y="0"/>
              <a:ext cx="5098" cy="4316"/>
              <a:chOff x="288" y="0"/>
              <a:chExt cx="5098" cy="4316"/>
            </a:xfrm>
          </p:grpSpPr>
          <p:sp>
            <p:nvSpPr>
              <p:cNvPr id="86938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39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47" name="Group 31"/>
            <p:cNvGrpSpPr>
              <a:grpSpLocks/>
            </p:cNvGrpSpPr>
            <p:nvPr/>
          </p:nvGrpSpPr>
          <p:grpSpPr bwMode="auto">
            <a:xfrm>
              <a:off x="1" y="392"/>
              <a:ext cx="5758" cy="1571"/>
              <a:chOff x="1" y="392"/>
              <a:chExt cx="5758" cy="1571"/>
            </a:xfrm>
          </p:grpSpPr>
          <p:sp>
            <p:nvSpPr>
              <p:cNvPr id="86940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5" name="Rectangle 39"/>
          <p:cNvSpPr>
            <a:spLocks noGrp="1" noChangeArrowheads="1"/>
          </p:cNvSpPr>
          <p:nvPr>
            <p:ph type="title"/>
          </p:nvPr>
        </p:nvSpPr>
        <p:spPr bwMode="auto">
          <a:xfrm>
            <a:off x="0" y="278236"/>
            <a:ext cx="9144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9417" name="Rectangle 41"/>
          <p:cNvSpPr>
            <a:spLocks noGrp="1" noChangeArrowheads="1"/>
          </p:cNvSpPr>
          <p:nvPr>
            <p:ph type="ftr" sz="quarter" idx="3"/>
          </p:nvPr>
        </p:nvSpPr>
        <p:spPr bwMode="auto">
          <a:xfrm>
            <a:off x="812800" y="6567489"/>
            <a:ext cx="8331200" cy="290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5600AC"/>
                </a:solidFill>
                <a:effectLst>
                  <a:outerShdw blurRad="38100" dist="38100" dir="2700000" algn="tl">
                    <a:srgbClr val="DDDDDD"/>
                  </a:outerShdw>
                </a:effectLst>
                <a:latin typeface="+mn-lt"/>
                <a:cs typeface="+mn-cs"/>
              </a:defRPr>
            </a:lvl1pPr>
          </a:lstStyle>
          <a:p>
            <a:pPr defTabSz="914400" fontAlgn="base">
              <a:spcBef>
                <a:spcPct val="0"/>
              </a:spcBef>
              <a:spcAft>
                <a:spcPct val="0"/>
              </a:spcAft>
              <a:defRPr/>
            </a:pPr>
            <a:r>
              <a:rPr lang="en-US" smtClean="0">
                <a:latin typeface="Verdana"/>
                <a:ea typeface="ＭＳ Ｐゴシック" charset="0"/>
              </a:rPr>
              <a:t>DanFest - The Discovery of the Higgs - J. Incandela (UCSB)  - 19 Oct. 2018</a:t>
            </a:r>
            <a:endParaRPr lang="en-US">
              <a:latin typeface="Verdana"/>
              <a:ea typeface="ＭＳ Ｐゴシック" charset="0"/>
            </a:endParaRPr>
          </a:p>
        </p:txBody>
      </p:sp>
      <p:sp>
        <p:nvSpPr>
          <p:cNvPr id="869418" name="Rectangle 42"/>
          <p:cNvSpPr>
            <a:spLocks noGrp="1" noChangeArrowheads="1"/>
          </p:cNvSpPr>
          <p:nvPr>
            <p:ph type="sldNum" sz="quarter" idx="4"/>
          </p:nvPr>
        </p:nvSpPr>
        <p:spPr bwMode="auto">
          <a:xfrm>
            <a:off x="6" y="6550026"/>
            <a:ext cx="441325"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9966FF"/>
                </a:solidFill>
                <a:effectLst>
                  <a:outerShdw blurRad="38100" dist="38100" dir="2700000" algn="tl">
                    <a:srgbClr val="FFFFFF"/>
                  </a:outerShdw>
                </a:effectLst>
                <a:latin typeface="+mn-lt"/>
                <a:cs typeface="+mn-cs"/>
              </a:defRPr>
            </a:lvl1pPr>
          </a:lstStyle>
          <a:p>
            <a:pPr defTabSz="914400" fontAlgn="base">
              <a:spcBef>
                <a:spcPct val="0"/>
              </a:spcBef>
              <a:spcAft>
                <a:spcPct val="0"/>
              </a:spcAft>
              <a:defRPr/>
            </a:pPr>
            <a:fld id="{B2FB6455-D78B-6A4C-856A-E56C71DF1055}" type="slidenum">
              <a:rPr lang="en-US">
                <a:latin typeface="Verdana"/>
                <a:ea typeface="ＭＳ Ｐゴシック" charset="0"/>
              </a:rPr>
              <a:pPr defTabSz="914400" fontAlgn="base">
                <a:spcBef>
                  <a:spcPct val="0"/>
                </a:spcBef>
                <a:spcAft>
                  <a:spcPct val="0"/>
                </a:spcAft>
                <a:defRPr/>
              </a:pPr>
              <a:t>‹#›</a:t>
            </a:fld>
            <a:endParaRPr lang="en-US">
              <a:latin typeface="Verdana"/>
              <a:ea typeface="ＭＳ Ｐゴシック" charset="0"/>
            </a:endParaRPr>
          </a:p>
        </p:txBody>
      </p:sp>
      <p:sp>
        <p:nvSpPr>
          <p:cNvPr id="869419" name="Rectangle 43"/>
          <p:cNvSpPr>
            <a:spLocks noGrp="1" noChangeArrowheads="1"/>
          </p:cNvSpPr>
          <p:nvPr>
            <p:ph type="body" idx="1"/>
          </p:nvPr>
        </p:nvSpPr>
        <p:spPr bwMode="auto">
          <a:xfrm>
            <a:off x="457200" y="9906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4" descr="UCSBLogo"/>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 y="6499648"/>
            <a:ext cx="819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2800">
          <a:solidFill>
            <a:srgbClr val="FFFF99"/>
          </a:solidFill>
          <a:effectLst>
            <a:outerShdw blurRad="38100" dist="38100" dir="2700000" algn="tl">
              <a:srgbClr val="FFFFFF"/>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400">
          <a:solidFill>
            <a:srgbClr val="FFFF99"/>
          </a:solidFill>
          <a:effectLst>
            <a:outerShdw blurRad="38100" dist="38100" dir="2700000" algn="tl">
              <a:srgbClr val="FFFFFF"/>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000">
          <a:solidFill>
            <a:srgbClr val="FFFF99"/>
          </a:solidFill>
          <a:effectLst>
            <a:outerShdw blurRad="38100" dist="38100" dir="2700000" algn="tl">
              <a:srgbClr val="FFFFFF"/>
            </a:outerShdw>
          </a:effectLst>
          <a:latin typeface="+mn-lt"/>
          <a:ea typeface="+mn-ea"/>
        </a:defRPr>
      </a:lvl3pPr>
      <a:lvl4pPr marL="1600200" indent="-228600" algn="l" rtl="0" eaLnBrk="0" fontAlgn="base" hangingPunct="0">
        <a:spcBef>
          <a:spcPct val="20000"/>
        </a:spcBef>
        <a:spcAft>
          <a:spcPct val="0"/>
        </a:spcAft>
        <a:buClr>
          <a:schemeClr val="tx2"/>
        </a:buClr>
        <a:buChar char="•"/>
        <a:defRPr>
          <a:solidFill>
            <a:srgbClr val="FFFF99"/>
          </a:solidFill>
          <a:effectLst>
            <a:outerShdw blurRad="38100" dist="38100" dir="2700000" algn="tl">
              <a:srgbClr val="FFFFFF"/>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0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763000" y="425"/>
            <a:ext cx="381000" cy="365125"/>
          </a:xfrm>
          <a:prstGeom prst="rect">
            <a:avLst/>
          </a:prstGeom>
        </p:spPr>
        <p:txBody>
          <a:bodyPr vert="horz" lIns="91407" tIns="45704" rIns="91407" bIns="45704" anchor="b"/>
          <a:lstStyle>
            <a:lvl1pPr algn="r">
              <a:defRPr sz="1100">
                <a:solidFill>
                  <a:schemeClr val="accent2"/>
                </a:solidFill>
              </a:defRPr>
            </a:lvl1pPr>
          </a:lstStyle>
          <a:p>
            <a:pPr defTabSz="913224"/>
            <a:fld id="{72AC53DF-4216-466D-99A7-94400E6C2A25}" type="slidenum">
              <a:rPr lang="en-US" smtClean="0">
                <a:solidFill>
                  <a:srgbClr val="3333CC"/>
                </a:solidFill>
                <a:latin typeface="Corbel"/>
              </a:rPr>
              <a:pPr defTabSz="913224"/>
              <a:t>‹#›</a:t>
            </a:fld>
            <a:endParaRPr lang="en-US" dirty="0">
              <a:solidFill>
                <a:srgbClr val="3333CC"/>
              </a:solidFill>
              <a:latin typeface="Corbel"/>
            </a:endParaRPr>
          </a:p>
        </p:txBody>
      </p:sp>
      <p:sp>
        <p:nvSpPr>
          <p:cNvPr id="29" name="Title Placeholder 28"/>
          <p:cNvSpPr>
            <a:spLocks noGrp="1"/>
          </p:cNvSpPr>
          <p:nvPr>
            <p:ph type="title"/>
          </p:nvPr>
        </p:nvSpPr>
        <p:spPr>
          <a:xfrm>
            <a:off x="1066800" y="0"/>
            <a:ext cx="76962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705099" y="3543303"/>
            <a:ext cx="5486400" cy="228599"/>
          </a:xfrm>
          <a:prstGeom prst="rect">
            <a:avLst/>
          </a:prstGeom>
        </p:spPr>
        <p:txBody>
          <a:bodyPr/>
          <a:lstStyle/>
          <a:p>
            <a:pPr algn="just" defTabSz="913972">
              <a:defRPr/>
            </a:pPr>
            <a:r>
              <a:rPr lang="en-US" sz="1100" i="1" dirty="0" smtClean="0">
                <a:solidFill>
                  <a:srgbClr val="A6A6A6"/>
                </a:solidFill>
                <a:latin typeface="Corbel"/>
              </a:rPr>
              <a:t>September 2, 2011  SUSY 2011 Conference, FNAL		J. Incandela </a:t>
            </a:r>
            <a:endParaRPr lang="en-US" sz="1100" i="1" dirty="0">
              <a:solidFill>
                <a:srgbClr val="A6A6A6"/>
              </a:solidFill>
              <a:latin typeface="Corbel"/>
            </a:endParaRPr>
          </a:p>
        </p:txBody>
      </p:sp>
      <p:pic>
        <p:nvPicPr>
          <p:cNvPr id="10" name="Picture 9" descr="susy11_label.jpg"/>
          <p:cNvPicPr>
            <a:picLocks noChangeAspect="1"/>
          </p:cNvPicPr>
          <p:nvPr userDrawn="1"/>
        </p:nvPicPr>
        <p:blipFill>
          <a:blip r:embed="rId30"/>
          <a:stretch>
            <a:fillRect/>
          </a:stretch>
        </p:blipFill>
        <p:spPr>
          <a:xfrm>
            <a:off x="7" y="0"/>
            <a:ext cx="1141379" cy="838200"/>
          </a:xfrm>
          <a:prstGeom prst="rect">
            <a:avLst/>
          </a:prstGeom>
          <a:effectLst/>
        </p:spPr>
      </p:pic>
      <p:pic>
        <p:nvPicPr>
          <p:cNvPr id="11" name="Picture 10" descr="UCSBLogo.gif"/>
          <p:cNvPicPr>
            <a:picLocks noChangeAspect="1"/>
          </p:cNvPicPr>
          <p:nvPr userDrawn="1"/>
        </p:nvPicPr>
        <p:blipFill>
          <a:blip r:embed="rId31"/>
          <a:stretch>
            <a:fillRect/>
          </a:stretch>
        </p:blipFill>
        <p:spPr>
          <a:xfrm>
            <a:off x="8566697" y="6553200"/>
            <a:ext cx="627529" cy="304800"/>
          </a:xfrm>
          <a:prstGeom prst="rect">
            <a:avLst/>
          </a:prstGeom>
        </p:spPr>
      </p:pic>
    </p:spTree>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Lst>
  <p:hf hdr="0" dt="0"/>
  <p:txStyles>
    <p:titleStyle>
      <a:lvl1pPr algn="r" rtl="0" eaLnBrk="1" latinLnBrk="0" hangingPunct="1">
        <a:spcBef>
          <a:spcPct val="0"/>
        </a:spcBef>
        <a:buNone/>
        <a:defRPr sz="4800" kern="1200" spc="-150" baseline="0">
          <a:solidFill>
            <a:schemeClr val="tx2">
              <a:satMod val="200000"/>
            </a:schemeClr>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rgbClr val="000099"/>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bg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rgbClr val="008000"/>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C0000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7030A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68454" y="57150"/>
            <a:ext cx="6254749"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8"/>
          <p:cNvGrpSpPr>
            <a:grpSpLocks/>
          </p:cNvGrpSpPr>
          <p:nvPr/>
        </p:nvGrpSpPr>
        <p:grpSpPr bwMode="auto">
          <a:xfrm>
            <a:off x="0" y="829098"/>
            <a:ext cx="9144000" cy="42863"/>
            <a:chOff x="0" y="816"/>
            <a:chExt cx="4320" cy="36"/>
          </a:xfrm>
        </p:grpSpPr>
        <p:sp>
          <p:nvSpPr>
            <p:cNvPr id="1037" name="Line 7"/>
            <p:cNvSpPr>
              <a:spLocks noChangeShapeType="1"/>
            </p:cNvSpPr>
            <p:nvPr/>
          </p:nvSpPr>
          <p:spPr bwMode="auto">
            <a:xfrm>
              <a:off x="0" y="816"/>
              <a:ext cx="4320" cy="0"/>
            </a:xfrm>
            <a:prstGeom prst="line">
              <a:avLst/>
            </a:prstGeom>
            <a:noFill/>
            <a:ln w="28575">
              <a:solidFill>
                <a:srgbClr val="D60093"/>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1038" name="Line 8"/>
            <p:cNvSpPr>
              <a:spLocks noChangeShapeType="1"/>
            </p:cNvSpPr>
            <p:nvPr/>
          </p:nvSpPr>
          <p:spPr bwMode="auto">
            <a:xfrm>
              <a:off x="0" y="834"/>
              <a:ext cx="4320" cy="0"/>
            </a:xfrm>
            <a:prstGeom prst="line">
              <a:avLst/>
            </a:prstGeom>
            <a:noFill/>
            <a:ln w="28575">
              <a:solidFill>
                <a:srgbClr val="9933FF"/>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1039" name="Line 9"/>
            <p:cNvSpPr>
              <a:spLocks noChangeShapeType="1"/>
            </p:cNvSpPr>
            <p:nvPr/>
          </p:nvSpPr>
          <p:spPr bwMode="auto">
            <a:xfrm>
              <a:off x="0" y="852"/>
              <a:ext cx="4320"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grpSp>
      <p:sp>
        <p:nvSpPr>
          <p:cNvPr id="2" name="Rectangle 4"/>
          <p:cNvSpPr>
            <a:spLocks noGrp="1" noChangeArrowheads="1"/>
          </p:cNvSpPr>
          <p:nvPr>
            <p:ph type="dt" sz="half" idx="2"/>
          </p:nvPr>
        </p:nvSpPr>
        <p:spPr bwMode="auto">
          <a:xfrm>
            <a:off x="234951" y="6632972"/>
            <a:ext cx="8636000" cy="190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rgbClr val="CC66FF"/>
                </a:solidFill>
                <a:latin typeface="Arial" charset="0"/>
                <a:cs typeface="+mn-cs"/>
              </a:defRPr>
            </a:lvl1pPr>
          </a:lstStyle>
          <a:p>
            <a:pPr defTabSz="914400" eaLnBrk="0" fontAlgn="base" hangingPunct="0">
              <a:spcBef>
                <a:spcPct val="0"/>
              </a:spcBef>
              <a:spcAft>
                <a:spcPct val="0"/>
              </a:spcAft>
              <a:defRPr/>
            </a:pPr>
            <a:endParaRPr lang="en-US" sz="1000">
              <a:solidFill>
                <a:srgbClr val="CCCCFF"/>
              </a:solidFill>
              <a:ea typeface="ＭＳ Ｐゴシック" charset="0"/>
            </a:endParaRPr>
          </a:p>
        </p:txBody>
      </p:sp>
      <p:grpSp>
        <p:nvGrpSpPr>
          <p:cNvPr id="1030" name="Group 30"/>
          <p:cNvGrpSpPr>
            <a:grpSpLocks/>
          </p:cNvGrpSpPr>
          <p:nvPr/>
        </p:nvGrpSpPr>
        <p:grpSpPr bwMode="auto">
          <a:xfrm>
            <a:off x="63502" y="51197"/>
            <a:ext cx="1422400" cy="742950"/>
            <a:chOff x="0" y="0"/>
            <a:chExt cx="720" cy="672"/>
          </a:xfrm>
        </p:grpSpPr>
        <p:pic>
          <p:nvPicPr>
            <p:cNvPr id="1031" name="Picture 31" descr="C:\AA My files\collider experiments\CMS\pub_000.gif"/>
            <p:cNvPicPr>
              <a:picLocks noChangeAspect="1" noChangeArrowheads="1"/>
            </p:cNvPicPr>
            <p:nvPr/>
          </p:nvPicPr>
          <p:blipFill>
            <a:blip r:embed="rId17">
              <a:extLst>
                <a:ext uri="{28A0092B-C50C-407E-A947-70E740481C1C}">
                  <a14:useLocalDpi xmlns:a14="http://schemas.microsoft.com/office/drawing/2010/main" val="0"/>
                </a:ext>
              </a:extLst>
            </a:blip>
            <a:srcRect l="17728" t="21753" r="17374" b="27805"/>
            <a:stretch>
              <a:fillRect/>
            </a:stretch>
          </p:blipFill>
          <p:spPr bwMode="auto">
            <a:xfrm>
              <a:off x="95" y="170"/>
              <a:ext cx="284"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2"/>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0" y="147"/>
              <a:ext cx="328"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33"/>
            <p:cNvPicPr>
              <a:picLocks noChangeArrowheads="1"/>
            </p:cNvPicPr>
            <p:nvPr/>
          </p:nvPicPr>
          <p:blipFill>
            <a:blip r:embed="rId19">
              <a:extLst>
                <a:ext uri="{28A0092B-C50C-407E-A947-70E740481C1C}">
                  <a14:useLocalDpi xmlns:a14="http://schemas.microsoft.com/office/drawing/2010/main" val="0"/>
                </a:ext>
              </a:extLst>
            </a:blip>
            <a:srcRect b="18182"/>
            <a:stretch>
              <a:fillRect/>
            </a:stretch>
          </p:blipFill>
          <p:spPr bwMode="auto">
            <a:xfrm>
              <a:off x="167" y="379"/>
              <a:ext cx="424"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4" descr="C:\AA My files\collider experiments\ATLASlogo.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5" y="37"/>
              <a:ext cx="230"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Oval 35"/>
            <p:cNvSpPr>
              <a:spLocks noChangeArrowheads="1"/>
            </p:cNvSpPr>
            <p:nvPr/>
          </p:nvSpPr>
          <p:spPr bwMode="auto">
            <a:xfrm>
              <a:off x="0" y="0"/>
              <a:ext cx="720" cy="672"/>
            </a:xfrm>
            <a:prstGeom prst="ellipse">
              <a:avLst/>
            </a:prstGeom>
            <a:noFill/>
            <a:ln w="19050">
              <a:solidFill>
                <a:srgbClr val="99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smtClean="0">
                <a:solidFill>
                  <a:srgbClr val="D60093"/>
                </a:solidFill>
                <a:latin typeface="Times New Roman" charset="0"/>
                <a:ea typeface="ＭＳ Ｐゴシック" charset="0"/>
                <a:cs typeface="ＭＳ Ｐゴシック" charset="0"/>
              </a:endParaRPr>
            </a:p>
          </p:txBody>
        </p:sp>
        <p:sp>
          <p:nvSpPr>
            <p:cNvPr id="1036" name="Text Box 36"/>
            <p:cNvSpPr txBox="1">
              <a:spLocks noChangeArrowheads="1"/>
            </p:cNvSpPr>
            <p:nvPr/>
          </p:nvSpPr>
          <p:spPr bwMode="auto">
            <a:xfrm>
              <a:off x="218" y="60"/>
              <a:ext cx="454"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800" b="1" smtClean="0">
                  <a:solidFill>
                    <a:srgbClr val="FF0000"/>
                  </a:solidFill>
                  <a:latin typeface="Times New Roman" charset="0"/>
                </a:rPr>
                <a:t>    ATLAS</a:t>
              </a:r>
              <a:endParaRPr lang="en-US" sz="900" smtClean="0">
                <a:solidFill>
                  <a:srgbClr val="FF0000"/>
                </a:solidFill>
                <a:latin typeface="Arial" charset="0"/>
              </a:endParaRPr>
            </a:p>
          </p:txBody>
        </p:sp>
      </p:gr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Lst>
  <p:hf hdr="0" dt="0"/>
  <p:txStyles>
    <p:titleStyle>
      <a:lvl1pPr algn="ctr" rtl="0" eaLnBrk="0" fontAlgn="base" hangingPunct="0">
        <a:spcBef>
          <a:spcPct val="0"/>
        </a:spcBef>
        <a:spcAft>
          <a:spcPct val="0"/>
        </a:spcAft>
        <a:defRPr sz="3600">
          <a:solidFill>
            <a:srgbClr val="9933FF"/>
          </a:solidFill>
          <a:latin typeface="+mj-lt"/>
          <a:ea typeface="ＭＳ Ｐゴシック" charset="0"/>
          <a:cs typeface="ＭＳ Ｐゴシック" charset="0"/>
        </a:defRPr>
      </a:lvl1pPr>
      <a:lvl2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rgbClr val="9933FF"/>
          </a:solidFill>
          <a:latin typeface="Arial" charset="0"/>
        </a:defRPr>
      </a:lvl6pPr>
      <a:lvl7pPr marL="914400" algn="ctr" rtl="0" eaLnBrk="0" fontAlgn="base" hangingPunct="0">
        <a:spcBef>
          <a:spcPct val="0"/>
        </a:spcBef>
        <a:spcAft>
          <a:spcPct val="0"/>
        </a:spcAft>
        <a:defRPr sz="3600">
          <a:solidFill>
            <a:srgbClr val="9933FF"/>
          </a:solidFill>
          <a:latin typeface="Arial" charset="0"/>
        </a:defRPr>
      </a:lvl7pPr>
      <a:lvl8pPr marL="1371600" algn="ctr" rtl="0" eaLnBrk="0" fontAlgn="base" hangingPunct="0">
        <a:spcBef>
          <a:spcPct val="0"/>
        </a:spcBef>
        <a:spcAft>
          <a:spcPct val="0"/>
        </a:spcAft>
        <a:defRPr sz="3600">
          <a:solidFill>
            <a:srgbClr val="9933FF"/>
          </a:solidFill>
          <a:latin typeface="Arial" charset="0"/>
        </a:defRPr>
      </a:lvl8pPr>
      <a:lvl9pPr marL="1828800" algn="ctr" rtl="0" eaLnBrk="0" fontAlgn="base" hangingPunct="0">
        <a:spcBef>
          <a:spcPct val="0"/>
        </a:spcBef>
        <a:spcAft>
          <a:spcPct val="0"/>
        </a:spcAft>
        <a:defRPr sz="3600">
          <a:solidFill>
            <a:srgbClr val="9933FF"/>
          </a:solidFill>
          <a:latin typeface="Arial" charset="0"/>
        </a:defRPr>
      </a:lvl9pPr>
    </p:titleStyle>
    <p:bodyStyle>
      <a:lvl1pPr marL="342900" indent="-342900" algn="l" rtl="0" eaLnBrk="0" fontAlgn="base" hangingPunct="0">
        <a:spcBef>
          <a:spcPct val="20000"/>
        </a:spcBef>
        <a:spcAft>
          <a:spcPct val="0"/>
        </a:spcAft>
        <a:buChar char="•"/>
        <a:defRPr sz="2200">
          <a:solidFill>
            <a:srgbClr val="D6009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rgbClr val="9933FF"/>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53"/>
            <a:ext cx="8229600" cy="85680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16001"/>
            <a:ext cx="8229600" cy="55533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16200000">
            <a:off x="-1010151" y="1585251"/>
            <a:ext cx="2133600" cy="117623"/>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a:solidFill>
                <a:prstClr val="black">
                  <a:tint val="75000"/>
                </a:prstClr>
              </a:solidFill>
              <a:latin typeface="Calibri"/>
            </a:endParaRPr>
          </a:p>
        </p:txBody>
      </p:sp>
      <p:sp>
        <p:nvSpPr>
          <p:cNvPr id="5" name="Footer Placeholder 4"/>
          <p:cNvSpPr>
            <a:spLocks noGrp="1"/>
          </p:cNvSpPr>
          <p:nvPr>
            <p:ph type="ftr" sz="quarter" idx="3"/>
          </p:nvPr>
        </p:nvSpPr>
        <p:spPr>
          <a:xfrm rot="16200000">
            <a:off x="-1945622" y="4797133"/>
            <a:ext cx="4006707" cy="115453"/>
          </a:xfrm>
          <a:prstGeom prst="rect">
            <a:avLst/>
          </a:prstGeom>
        </p:spPr>
        <p:txBody>
          <a:bodyPr vert="horz" lIns="91440" tIns="45720" rIns="91440" bIns="45720" rtlCol="0" anchor="ctr"/>
          <a:lstStyle>
            <a:lvl1pPr algn="l">
              <a:defRPr sz="1050" i="1">
                <a:solidFill>
                  <a:schemeClr val="tx1">
                    <a:tint val="75000"/>
                  </a:schemeClr>
                </a:solidFill>
              </a:defRPr>
            </a:lvl1pPr>
          </a:lstStyle>
          <a:p>
            <a:pPr defTabSz="457200"/>
            <a:r>
              <a:rPr lang="en-US" smtClean="0">
                <a:solidFill>
                  <a:prstClr val="black">
                    <a:tint val="75000"/>
                  </a:prstClr>
                </a:solidFill>
                <a:latin typeface="Calibri"/>
              </a:rPr>
              <a:t>J. Incandela - UCSB Broida@50 - 28 April 2018</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10400" y="6569364"/>
            <a:ext cx="2133600" cy="29065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091568C-2245-FE48-BF65-3E89A0C2A45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50607631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xmlns:p14="http://schemas.microsoft.com/office/powerpoint/2010/main" id="1" dur="indefinite" restart="never" nodeType="tmRoot"/>
      </p:par>
    </p:tnLst>
  </p:timing>
  <p:hf hdr="0" dt="0"/>
  <p:txStyles>
    <p:titleStyle>
      <a:lvl1pPr algn="ctr" defTabSz="457200" rtl="0" eaLnBrk="1" latinLnBrk="0" hangingPunct="1">
        <a:spcBef>
          <a:spcPct val="0"/>
        </a:spcBef>
        <a:buNone/>
        <a:defRPr sz="4400" kern="1200">
          <a:solidFill>
            <a:srgbClr val="75A8E4"/>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2C7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2">
              <a:lumMod val="40000"/>
              <a:lumOff val="6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20000"/>
              <a:lumOff val="8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4177" y="0"/>
            <a:ext cx="7944916" cy="850198"/>
          </a:xfrm>
          <a:prstGeom prst="rect">
            <a:avLst/>
          </a:prstGeom>
        </p:spPr>
        <p:txBody>
          <a:bodyPr vert="horz" lIns="91301" tIns="45652" rIns="91301" bIns="4565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76170"/>
            <a:ext cx="8229600" cy="5531533"/>
          </a:xfrm>
          <a:prstGeom prst="rect">
            <a:avLst/>
          </a:prstGeom>
        </p:spPr>
        <p:txBody>
          <a:bodyPr vert="horz" lIns="91301" tIns="45652" rIns="91301" bIns="4565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16200000">
            <a:off x="-425102" y="1390974"/>
            <a:ext cx="1070619" cy="220407"/>
          </a:xfrm>
          <a:prstGeom prst="rect">
            <a:avLst/>
          </a:prstGeom>
        </p:spPr>
        <p:txBody>
          <a:bodyPr vert="horz" lIns="91301" tIns="45652" rIns="91301" bIns="45652" rtlCol="0" anchor="ctr"/>
          <a:lstStyle>
            <a:lvl1pPr algn="r">
              <a:defRPr sz="1200">
                <a:solidFill>
                  <a:schemeClr val="tx1">
                    <a:tint val="75000"/>
                  </a:schemeClr>
                </a:solidFill>
              </a:defRPr>
            </a:lvl1pPr>
          </a:lstStyle>
          <a:p>
            <a:pPr defTabSz="456506"/>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rot="16200000">
            <a:off x="-2571771" y="4073985"/>
            <a:ext cx="5346142" cy="238217"/>
          </a:xfrm>
          <a:prstGeom prst="rect">
            <a:avLst/>
          </a:prstGeom>
        </p:spPr>
        <p:txBody>
          <a:bodyPr vert="horz" lIns="91301" tIns="45652" rIns="91301" bIns="45652" rtlCol="0" anchor="ctr"/>
          <a:lstStyle>
            <a:lvl1pPr algn="l">
              <a:defRPr sz="1100" i="1">
                <a:solidFill>
                  <a:schemeClr val="bg1">
                    <a:lumMod val="50000"/>
                  </a:schemeClr>
                </a:solidFill>
              </a:defRPr>
            </a:lvl1pPr>
          </a:lstStyle>
          <a:p>
            <a:pPr defTabSz="456506"/>
            <a:r>
              <a:rPr lang="en-US" dirty="0" smtClean="0">
                <a:solidFill>
                  <a:prstClr val="white">
                    <a:lumMod val="50000"/>
                  </a:prstClr>
                </a:solidFill>
                <a:latin typeface="Calibri"/>
              </a:rPr>
              <a:t>J. Incandela  </a:t>
            </a:r>
            <a:r>
              <a:rPr lang="mr-IN" dirty="0" smtClean="0">
                <a:solidFill>
                  <a:prstClr val="white">
                    <a:lumMod val="50000"/>
                  </a:prstClr>
                </a:solidFill>
                <a:latin typeface="Mangal"/>
              </a:rPr>
              <a:t>–</a:t>
            </a:r>
            <a:r>
              <a:rPr lang="en-US" dirty="0" smtClean="0">
                <a:solidFill>
                  <a:prstClr val="white">
                    <a:lumMod val="50000"/>
                  </a:prstClr>
                </a:solidFill>
                <a:latin typeface="Calibri"/>
              </a:rPr>
              <a:t> U </a:t>
            </a:r>
            <a:r>
              <a:rPr lang="en-US" dirty="0" err="1" smtClean="0">
                <a:solidFill>
                  <a:prstClr val="white">
                    <a:lumMod val="50000"/>
                  </a:prstClr>
                </a:solidFill>
                <a:latin typeface="Calibri"/>
              </a:rPr>
              <a:t>chicago</a:t>
            </a:r>
            <a:r>
              <a:rPr lang="en-US" dirty="0" smtClean="0">
                <a:solidFill>
                  <a:prstClr val="white">
                    <a:lumMod val="50000"/>
                  </a:prstClr>
                </a:solidFill>
                <a:latin typeface="Calibri"/>
              </a:rPr>
              <a:t> </a:t>
            </a:r>
            <a:r>
              <a:rPr lang="en-US" dirty="0" err="1" smtClean="0">
                <a:solidFill>
                  <a:prstClr val="white">
                    <a:lumMod val="50000"/>
                  </a:prstClr>
                </a:solidFill>
                <a:latin typeface="Calibri"/>
              </a:rPr>
              <a:t>Zachariasen</a:t>
            </a:r>
            <a:r>
              <a:rPr lang="en-US" dirty="0" smtClean="0">
                <a:solidFill>
                  <a:prstClr val="white">
                    <a:lumMod val="50000"/>
                  </a:prstClr>
                </a:solidFill>
                <a:latin typeface="Calibri"/>
              </a:rPr>
              <a:t>  – 18 May 2017</a:t>
            </a:r>
            <a:endParaRPr lang="en-US" dirty="0">
              <a:solidFill>
                <a:prstClr val="white">
                  <a:lumMod val="50000"/>
                </a:prstClr>
              </a:solidFill>
              <a:latin typeface="Calibri"/>
            </a:endParaRPr>
          </a:p>
        </p:txBody>
      </p:sp>
      <p:sp>
        <p:nvSpPr>
          <p:cNvPr id="6" name="Slide Number Placeholder 5"/>
          <p:cNvSpPr>
            <a:spLocks noGrp="1"/>
          </p:cNvSpPr>
          <p:nvPr>
            <p:ph type="sldNum" sz="quarter" idx="4"/>
          </p:nvPr>
        </p:nvSpPr>
        <p:spPr>
          <a:xfrm>
            <a:off x="8727476" y="426"/>
            <a:ext cx="416531" cy="365125"/>
          </a:xfrm>
          <a:prstGeom prst="rect">
            <a:avLst/>
          </a:prstGeom>
        </p:spPr>
        <p:txBody>
          <a:bodyPr vert="horz" lIns="91301" tIns="45652" rIns="91301" bIns="45652" rtlCol="0" anchor="ctr"/>
          <a:lstStyle>
            <a:lvl1pPr algn="r">
              <a:defRPr sz="1100">
                <a:solidFill>
                  <a:srgbClr val="000000"/>
                </a:solidFill>
              </a:defRPr>
            </a:lvl1pPr>
          </a:lstStyle>
          <a:p>
            <a:pPr defTabSz="456506"/>
            <a:fld id="{0C3CF2DD-F7EA-9743-8A11-0762FA5CE0D6}" type="slidenum">
              <a:rPr lang="en-US" smtClean="0">
                <a:latin typeface="Calibri"/>
              </a:rPr>
              <a:pPr defTabSz="456506"/>
              <a:t>‹#›</a:t>
            </a:fld>
            <a:endParaRPr lang="en-US">
              <a:latin typeface="Calibri"/>
            </a:endParaRPr>
          </a:p>
        </p:txBody>
      </p:sp>
    </p:spTree>
    <p:extLst>
      <p:ext uri="{BB962C8B-B14F-4D97-AF65-F5344CB8AC3E}">
        <p14:creationId xmlns:p14="http://schemas.microsoft.com/office/powerpoint/2010/main" val="394070019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 id="2147484027" r:id="rId43"/>
    <p:sldLayoutId id="2147484028" r:id="rId44"/>
    <p:sldLayoutId id="2147484029" r:id="rId45"/>
    <p:sldLayoutId id="2147484030" r:id="rId46"/>
    <p:sldLayoutId id="2147484031" r:id="rId47"/>
    <p:sldLayoutId id="2147484032" r:id="rId48"/>
    <p:sldLayoutId id="2147484033" r:id="rId49"/>
    <p:sldLayoutId id="2147484034" r:id="rId50"/>
    <p:sldLayoutId id="2147484035" r:id="rId51"/>
    <p:sldLayoutId id="2147484036" r:id="rId52"/>
    <p:sldLayoutId id="2147484037" r:id="rId53"/>
    <p:sldLayoutId id="2147484038" r:id="rId54"/>
    <p:sldLayoutId id="2147484039" r:id="rId55"/>
  </p:sldLayoutIdLst>
  <p:timing>
    <p:tnLst>
      <p:par>
        <p:cTn xmlns:p14="http://schemas.microsoft.com/office/powerpoint/2010/main" id="1" dur="indefinite" restart="never" nodeType="tmRoot"/>
      </p:par>
    </p:tnLst>
  </p:timing>
  <p:hf hdr="0" ftr="0" dt="0"/>
  <p:txStyles>
    <p:titleStyle>
      <a:lvl1pPr algn="r" defTabSz="456506" rtl="0" eaLnBrk="1" latinLnBrk="0" hangingPunct="1">
        <a:spcBef>
          <a:spcPct val="0"/>
        </a:spcBef>
        <a:buNone/>
        <a:defRPr sz="4400" kern="1200">
          <a:solidFill>
            <a:schemeClr val="tx1"/>
          </a:solidFill>
          <a:effectLst>
            <a:reflection stA="50000" endPos="20000" dir="5400000" sy="-100000" algn="bl" rotWithShape="0"/>
          </a:effectLst>
          <a:latin typeface="Arial"/>
          <a:ea typeface="+mj-ea"/>
          <a:cs typeface="Arial"/>
        </a:defRPr>
      </a:lvl1pPr>
    </p:titleStyle>
    <p:bodyStyle>
      <a:lvl1pPr marL="342379" indent="-342379" algn="l" defTabSz="456506" rtl="0" eaLnBrk="1" latinLnBrk="0" hangingPunct="1">
        <a:spcBef>
          <a:spcPct val="20000"/>
        </a:spcBef>
        <a:buFont typeface="Arial"/>
        <a:buChar char="•"/>
        <a:defRPr sz="3200" kern="1200">
          <a:solidFill>
            <a:schemeClr val="tx1"/>
          </a:solidFill>
          <a:latin typeface="+mn-lt"/>
          <a:ea typeface="+mn-ea"/>
          <a:cs typeface="+mn-cs"/>
        </a:defRPr>
      </a:lvl1pPr>
      <a:lvl2pPr marL="741821" indent="-285315" algn="l" defTabSz="456506" rtl="0" eaLnBrk="1" latinLnBrk="0" hangingPunct="1">
        <a:spcBef>
          <a:spcPct val="20000"/>
        </a:spcBef>
        <a:buFont typeface="Arial"/>
        <a:buChar char="–"/>
        <a:defRPr sz="2800" kern="1200">
          <a:solidFill>
            <a:srgbClr val="800000"/>
          </a:solidFill>
          <a:latin typeface="+mn-lt"/>
          <a:ea typeface="+mn-ea"/>
          <a:cs typeface="+mn-cs"/>
        </a:defRPr>
      </a:lvl2pPr>
      <a:lvl3pPr marL="1141265" indent="-228255" algn="l" defTabSz="456506" rtl="0" eaLnBrk="1" latinLnBrk="0" hangingPunct="1">
        <a:spcBef>
          <a:spcPct val="20000"/>
        </a:spcBef>
        <a:buFont typeface="Arial"/>
        <a:buChar char="•"/>
        <a:defRPr sz="2400" kern="1200">
          <a:solidFill>
            <a:srgbClr val="000090"/>
          </a:solidFill>
          <a:latin typeface="+mn-lt"/>
          <a:ea typeface="+mn-ea"/>
          <a:cs typeface="+mn-cs"/>
        </a:defRPr>
      </a:lvl3pPr>
      <a:lvl4pPr marL="1597770" indent="-228255" algn="l" defTabSz="456506" rtl="0" eaLnBrk="1" latinLnBrk="0" hangingPunct="1">
        <a:spcBef>
          <a:spcPct val="20000"/>
        </a:spcBef>
        <a:buFont typeface="Arial"/>
        <a:buChar char="–"/>
        <a:defRPr sz="2000" kern="1200">
          <a:solidFill>
            <a:srgbClr val="008000"/>
          </a:solidFill>
          <a:latin typeface="+mn-lt"/>
          <a:ea typeface="+mn-ea"/>
          <a:cs typeface="+mn-cs"/>
        </a:defRPr>
      </a:lvl4pPr>
      <a:lvl5pPr marL="2054273" indent="-228255" algn="l" defTabSz="456506" rtl="0" eaLnBrk="1" latinLnBrk="0" hangingPunct="1">
        <a:spcBef>
          <a:spcPct val="20000"/>
        </a:spcBef>
        <a:buFont typeface="Arial"/>
        <a:buChar char="»"/>
        <a:defRPr sz="2000" kern="1200">
          <a:solidFill>
            <a:schemeClr val="tx1"/>
          </a:solidFill>
          <a:latin typeface="+mn-lt"/>
          <a:ea typeface="+mn-ea"/>
          <a:cs typeface="+mn-cs"/>
        </a:defRPr>
      </a:lvl5pPr>
      <a:lvl6pPr marL="2510781" indent="-228255" algn="l" defTabSz="456506" rtl="0" eaLnBrk="1" latinLnBrk="0" hangingPunct="1">
        <a:spcBef>
          <a:spcPct val="20000"/>
        </a:spcBef>
        <a:buFont typeface="Arial"/>
        <a:buChar char="•"/>
        <a:defRPr sz="2000" kern="1200">
          <a:solidFill>
            <a:schemeClr val="tx1"/>
          </a:solidFill>
          <a:latin typeface="+mn-lt"/>
          <a:ea typeface="+mn-ea"/>
          <a:cs typeface="+mn-cs"/>
        </a:defRPr>
      </a:lvl6pPr>
      <a:lvl7pPr marL="2967287" indent="-228255" algn="l" defTabSz="456506" rtl="0" eaLnBrk="1" latinLnBrk="0" hangingPunct="1">
        <a:spcBef>
          <a:spcPct val="20000"/>
        </a:spcBef>
        <a:buFont typeface="Arial"/>
        <a:buChar char="•"/>
        <a:defRPr sz="2000" kern="1200">
          <a:solidFill>
            <a:schemeClr val="tx1"/>
          </a:solidFill>
          <a:latin typeface="+mn-lt"/>
          <a:ea typeface="+mn-ea"/>
          <a:cs typeface="+mn-cs"/>
        </a:defRPr>
      </a:lvl7pPr>
      <a:lvl8pPr marL="3423791" indent="-228255" algn="l" defTabSz="456506" rtl="0" eaLnBrk="1" latinLnBrk="0" hangingPunct="1">
        <a:spcBef>
          <a:spcPct val="20000"/>
        </a:spcBef>
        <a:buFont typeface="Arial"/>
        <a:buChar char="•"/>
        <a:defRPr sz="2000" kern="1200">
          <a:solidFill>
            <a:schemeClr val="tx1"/>
          </a:solidFill>
          <a:latin typeface="+mn-lt"/>
          <a:ea typeface="+mn-ea"/>
          <a:cs typeface="+mn-cs"/>
        </a:defRPr>
      </a:lvl8pPr>
      <a:lvl9pPr marL="3880294" indent="-228255" algn="l" defTabSz="4565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68454" y="57150"/>
            <a:ext cx="6254749"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8"/>
          <p:cNvGrpSpPr>
            <a:grpSpLocks/>
          </p:cNvGrpSpPr>
          <p:nvPr/>
        </p:nvGrpSpPr>
        <p:grpSpPr bwMode="auto">
          <a:xfrm>
            <a:off x="0" y="829097"/>
            <a:ext cx="9144000" cy="42863"/>
            <a:chOff x="0" y="816"/>
            <a:chExt cx="4320" cy="36"/>
          </a:xfrm>
        </p:grpSpPr>
        <p:sp>
          <p:nvSpPr>
            <p:cNvPr id="2" name="Line 7"/>
            <p:cNvSpPr>
              <a:spLocks noChangeShapeType="1"/>
            </p:cNvSpPr>
            <p:nvPr/>
          </p:nvSpPr>
          <p:spPr bwMode="auto">
            <a:xfrm>
              <a:off x="0" y="816"/>
              <a:ext cx="4320" cy="0"/>
            </a:xfrm>
            <a:prstGeom prst="line">
              <a:avLst/>
            </a:prstGeom>
            <a:noFill/>
            <a:ln w="2857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p:txBody>
        </p:sp>
        <p:sp>
          <p:nvSpPr>
            <p:cNvPr id="1032" name="Line 8"/>
            <p:cNvSpPr>
              <a:spLocks noChangeShapeType="1"/>
            </p:cNvSpPr>
            <p:nvPr/>
          </p:nvSpPr>
          <p:spPr bwMode="auto">
            <a:xfrm>
              <a:off x="0" y="834"/>
              <a:ext cx="4320" cy="0"/>
            </a:xfrm>
            <a:prstGeom prst="line">
              <a:avLst/>
            </a:prstGeom>
            <a:noFill/>
            <a:ln w="28575">
              <a:solidFill>
                <a:srgbClr val="99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p:txBody>
        </p:sp>
        <p:sp>
          <p:nvSpPr>
            <p:cNvPr id="1033" name="Line 9"/>
            <p:cNvSpPr>
              <a:spLocks noChangeShapeType="1"/>
            </p:cNvSpPr>
            <p:nvPr/>
          </p:nvSpPr>
          <p:spPr bwMode="auto">
            <a:xfrm>
              <a:off x="0" y="852"/>
              <a:ext cx="432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p:txBody>
        </p:sp>
      </p:grpSp>
      <p:grpSp>
        <p:nvGrpSpPr>
          <p:cNvPr id="1029" name="Group 29"/>
          <p:cNvGrpSpPr>
            <a:grpSpLocks/>
          </p:cNvGrpSpPr>
          <p:nvPr/>
        </p:nvGrpSpPr>
        <p:grpSpPr bwMode="auto">
          <a:xfrm>
            <a:off x="63502" y="50006"/>
            <a:ext cx="1422400" cy="742950"/>
            <a:chOff x="0" y="0"/>
            <a:chExt cx="720" cy="672"/>
          </a:xfrm>
        </p:grpSpPr>
        <p:pic>
          <p:nvPicPr>
            <p:cNvPr id="1031" name="Picture 22" descr="C:\AA My files\collider experiments\CMS\pub_000.gif"/>
            <p:cNvPicPr>
              <a:picLocks noChangeAspect="1" noChangeArrowheads="1"/>
            </p:cNvPicPr>
            <p:nvPr/>
          </p:nvPicPr>
          <p:blipFill>
            <a:blip r:embed="rId16">
              <a:extLst>
                <a:ext uri="{28A0092B-C50C-407E-A947-70E740481C1C}">
                  <a14:useLocalDpi xmlns:a14="http://schemas.microsoft.com/office/drawing/2010/main" val="0"/>
                </a:ext>
              </a:extLst>
            </a:blip>
            <a:srcRect l="17728" t="21753" r="17374" b="27805"/>
            <a:stretch>
              <a:fillRect/>
            </a:stretch>
          </p:blipFill>
          <p:spPr bwMode="auto">
            <a:xfrm>
              <a:off x="95" y="170"/>
              <a:ext cx="284"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0" y="148"/>
              <a:ext cx="328"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48" name="Picture 24"/>
            <p:cNvPicPr>
              <a:picLocks noChangeArrowheads="1"/>
            </p:cNvPicPr>
            <p:nvPr/>
          </p:nvPicPr>
          <p:blipFill>
            <a:blip r:embed="rId18">
              <a:extLst>
                <a:ext uri="{28A0092B-C50C-407E-A947-70E740481C1C}">
                  <a14:useLocalDpi xmlns:a14="http://schemas.microsoft.com/office/drawing/2010/main" val="0"/>
                </a:ext>
              </a:extLst>
            </a:blip>
            <a:srcRect b="18182"/>
            <a:stretch>
              <a:fillRect/>
            </a:stretch>
          </p:blipFill>
          <p:spPr bwMode="auto">
            <a:xfrm>
              <a:off x="167" y="379"/>
              <a:ext cx="424"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4" name="Picture 25" descr="C:\AA My files\collider experiments\ATLASlogo.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5" y="37"/>
              <a:ext cx="230"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 name="Oval 26"/>
            <p:cNvSpPr>
              <a:spLocks noChangeArrowheads="1"/>
            </p:cNvSpPr>
            <p:nvPr/>
          </p:nvSpPr>
          <p:spPr bwMode="auto">
            <a:xfrm>
              <a:off x="0" y="0"/>
              <a:ext cx="720" cy="672"/>
            </a:xfrm>
            <a:prstGeom prst="ellipse">
              <a:avLst/>
            </a:prstGeom>
            <a:noFill/>
            <a:ln w="19050">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D60093"/>
                </a:solidFill>
                <a:latin typeface="Times New Roman" charset="0"/>
                <a:ea typeface="ＭＳ Ｐゴシック" charset="0"/>
                <a:cs typeface="ＭＳ Ｐゴシック" charset="0"/>
              </a:endParaRPr>
            </a:p>
          </p:txBody>
        </p:sp>
        <p:sp>
          <p:nvSpPr>
            <p:cNvPr id="1051" name="Text Box 27"/>
            <p:cNvSpPr txBox="1">
              <a:spLocks noChangeArrowheads="1"/>
            </p:cNvSpPr>
            <p:nvPr/>
          </p:nvSpPr>
          <p:spPr bwMode="auto">
            <a:xfrm>
              <a:off x="218" y="61"/>
              <a:ext cx="454"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800" b="1">
                  <a:solidFill>
                    <a:srgbClr val="FF0000"/>
                  </a:solidFill>
                  <a:latin typeface="Times New Roman" charset="0"/>
                  <a:ea typeface="ＭＳ Ｐゴシック" charset="0"/>
                  <a:cs typeface="ＭＳ Ｐゴシック" charset="0"/>
                </a:rPr>
                <a:t>    ATLAS</a:t>
              </a:r>
              <a:endParaRPr lang="en-US" sz="900">
                <a:solidFill>
                  <a:srgbClr val="FF0000"/>
                </a:solidFill>
                <a:latin typeface="Arial" charset="0"/>
                <a:ea typeface="ＭＳ Ｐゴシック" charset="0"/>
                <a:cs typeface="ＭＳ Ｐゴシック" charset="0"/>
              </a:endParaRPr>
            </a:p>
          </p:txBody>
        </p:sp>
      </p:grpSp>
      <p:sp>
        <p:nvSpPr>
          <p:cNvPr id="3" name="Rectangle 4"/>
          <p:cNvSpPr>
            <a:spLocks noGrp="1" noChangeArrowheads="1"/>
          </p:cNvSpPr>
          <p:nvPr>
            <p:ph type="dt" sz="half" idx="2"/>
          </p:nvPr>
        </p:nvSpPr>
        <p:spPr bwMode="auto">
          <a:xfrm>
            <a:off x="508000" y="6667500"/>
            <a:ext cx="8636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smtClean="0">
                <a:latin typeface="+mj-lt"/>
                <a:cs typeface="+mn-cs"/>
              </a:defRPr>
            </a:lvl1pPr>
          </a:lstStyle>
          <a:p>
            <a:pPr defTabSz="914400" eaLnBrk="0" fontAlgn="base" hangingPunct="0">
              <a:spcBef>
                <a:spcPct val="0"/>
              </a:spcBef>
              <a:spcAft>
                <a:spcPct val="0"/>
              </a:spcAft>
              <a:defRPr/>
            </a:pPr>
            <a:r>
              <a:rPr lang="en-US">
                <a:solidFill>
                  <a:srgbClr val="000000"/>
                </a:solidFill>
                <a:latin typeface="Arial"/>
                <a:ea typeface="ＭＳ Ｐゴシック" charset="0"/>
              </a:rPr>
              <a:t>J. Incandela - INSTR99 - Hamamatsu-City - Japan Nov.15,1999			slide </a:t>
            </a:r>
            <a:fld id="{3312E519-2986-3147-8C73-FE7226423692}" type="slidenum">
              <a:rPr lang="en-US">
                <a:solidFill>
                  <a:srgbClr val="000000"/>
                </a:solidFill>
                <a:latin typeface="Arial"/>
                <a:ea typeface="ＭＳ Ｐゴシック" charset="0"/>
              </a:rPr>
              <a:pPr defTabSz="914400" eaLnBrk="0" fontAlgn="base" hangingPunct="0">
                <a:spcBef>
                  <a:spcPct val="0"/>
                </a:spcBef>
                <a:spcAft>
                  <a:spcPct val="0"/>
                </a:spcAft>
                <a:defRPr/>
              </a:pPr>
              <a:t>‹#›</a:t>
            </a:fld>
            <a:endParaRPr lang="en-US">
              <a:solidFill>
                <a:srgbClr val="000000"/>
              </a:solidFill>
              <a:latin typeface="Arial"/>
              <a:ea typeface="ＭＳ Ｐゴシック" charset="0"/>
            </a:endParaRPr>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Lst>
  <p:hf sldNum="0" hdr="0" ftr="0"/>
  <p:txStyles>
    <p:titleStyle>
      <a:lvl1pPr algn="ctr" rtl="0" eaLnBrk="0" fontAlgn="base" hangingPunct="0">
        <a:spcBef>
          <a:spcPct val="0"/>
        </a:spcBef>
        <a:spcAft>
          <a:spcPct val="0"/>
        </a:spcAft>
        <a:defRPr sz="3600">
          <a:solidFill>
            <a:srgbClr val="9933FF"/>
          </a:solidFill>
          <a:latin typeface="+mj-lt"/>
          <a:ea typeface="+mj-ea"/>
          <a:cs typeface="ＭＳ Ｐゴシック" charset="0"/>
        </a:defRPr>
      </a:lvl1pPr>
      <a:lvl2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rgbClr val="9933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rgbClr val="9933FF"/>
          </a:solidFill>
          <a:latin typeface="Arial" charset="0"/>
          <a:ea typeface="ＭＳ Ｐゴシック" charset="0"/>
        </a:defRPr>
      </a:lvl6pPr>
      <a:lvl7pPr marL="914400" algn="ctr" rtl="0" eaLnBrk="0" fontAlgn="base" hangingPunct="0">
        <a:spcBef>
          <a:spcPct val="0"/>
        </a:spcBef>
        <a:spcAft>
          <a:spcPct val="0"/>
        </a:spcAft>
        <a:defRPr sz="3600">
          <a:solidFill>
            <a:srgbClr val="9933FF"/>
          </a:solidFill>
          <a:latin typeface="Arial" charset="0"/>
          <a:ea typeface="ＭＳ Ｐゴシック" charset="0"/>
        </a:defRPr>
      </a:lvl7pPr>
      <a:lvl8pPr marL="1371600" algn="ctr" rtl="0" eaLnBrk="0" fontAlgn="base" hangingPunct="0">
        <a:spcBef>
          <a:spcPct val="0"/>
        </a:spcBef>
        <a:spcAft>
          <a:spcPct val="0"/>
        </a:spcAft>
        <a:defRPr sz="3600">
          <a:solidFill>
            <a:srgbClr val="9933FF"/>
          </a:solidFill>
          <a:latin typeface="Arial" charset="0"/>
          <a:ea typeface="ＭＳ Ｐゴシック" charset="0"/>
        </a:defRPr>
      </a:lvl8pPr>
      <a:lvl9pPr marL="1828800" algn="ctr" rtl="0" eaLnBrk="0" fontAlgn="base" hangingPunct="0">
        <a:spcBef>
          <a:spcPct val="0"/>
        </a:spcBef>
        <a:spcAft>
          <a:spcPct val="0"/>
        </a:spcAft>
        <a:defRPr sz="3600">
          <a:solidFill>
            <a:srgbClr val="9933FF"/>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200">
          <a:solidFill>
            <a:srgbClr val="D60093"/>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rgbClr val="9933FF"/>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eaLnBrk="0" fontAlgn="base" hangingPunct="0">
        <a:spcBef>
          <a:spcPct val="20000"/>
        </a:spcBef>
        <a:spcAft>
          <a:spcPct val="0"/>
        </a:spcAft>
        <a:buChar char="»"/>
        <a:defRPr sz="1400">
          <a:solidFill>
            <a:schemeClr val="tx1"/>
          </a:solidFill>
          <a:latin typeface="+mn-lt"/>
          <a:ea typeface="+mn-ea"/>
        </a:defRPr>
      </a:lvl6pPr>
      <a:lvl7pPr marL="2971800" indent="-228600" algn="l" rtl="0" eaLnBrk="0" fontAlgn="base" hangingPunct="0">
        <a:spcBef>
          <a:spcPct val="20000"/>
        </a:spcBef>
        <a:spcAft>
          <a:spcPct val="0"/>
        </a:spcAft>
        <a:buChar char="»"/>
        <a:defRPr sz="1400">
          <a:solidFill>
            <a:schemeClr val="tx1"/>
          </a:solidFill>
          <a:latin typeface="+mn-lt"/>
          <a:ea typeface="+mn-ea"/>
        </a:defRPr>
      </a:lvl7pPr>
      <a:lvl8pPr marL="3429000" indent="-228600" algn="l" rtl="0" eaLnBrk="0" fontAlgn="base" hangingPunct="0">
        <a:spcBef>
          <a:spcPct val="20000"/>
        </a:spcBef>
        <a:spcAft>
          <a:spcPct val="0"/>
        </a:spcAft>
        <a:buChar char="»"/>
        <a:defRPr sz="1400">
          <a:solidFill>
            <a:schemeClr val="tx1"/>
          </a:solidFill>
          <a:latin typeface="+mn-lt"/>
          <a:ea typeface="+mn-ea"/>
        </a:defRPr>
      </a:lvl8pPr>
      <a:lvl9pPr marL="38862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4176" y="0"/>
            <a:ext cx="7944916" cy="85019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76160"/>
            <a:ext cx="8229600" cy="55315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16200000">
            <a:off x="-425102" y="1390974"/>
            <a:ext cx="1070619" cy="22040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5" name="Footer Placeholder 4"/>
          <p:cNvSpPr>
            <a:spLocks noGrp="1"/>
          </p:cNvSpPr>
          <p:nvPr>
            <p:ph type="ftr" sz="quarter" idx="3"/>
          </p:nvPr>
        </p:nvSpPr>
        <p:spPr>
          <a:xfrm rot="16200000">
            <a:off x="-2584654" y="4144832"/>
            <a:ext cx="5261635" cy="165127"/>
          </a:xfrm>
          <a:prstGeom prst="rect">
            <a:avLst/>
          </a:prstGeom>
        </p:spPr>
        <p:txBody>
          <a:bodyPr vert="horz" lIns="91440" tIns="45720" rIns="91440" bIns="45720" rtlCol="0" anchor="ctr"/>
          <a:lstStyle>
            <a:lvl1pPr algn="l">
              <a:defRPr sz="1000" i="1">
                <a:solidFill>
                  <a:schemeClr val="bg1">
                    <a:lumMod val="65000"/>
                  </a:schemeClr>
                </a:solidFill>
              </a:defRPr>
            </a:lvl1pPr>
          </a:lstStyle>
          <a:p>
            <a:pPr defTabSz="457200"/>
            <a:r>
              <a:rPr lang="en-US" smtClean="0">
                <a:solidFill>
                  <a:prstClr val="white">
                    <a:lumMod val="65000"/>
                  </a:prstClr>
                </a:solidFill>
                <a:latin typeface="Calibri"/>
              </a:rPr>
              <a:t>J. Incandela - UCSB Broida@50 - 28 April 2018</a:t>
            </a:r>
            <a:endParaRPr lang="en-US" dirty="0">
              <a:solidFill>
                <a:prstClr val="white">
                  <a:lumMod val="65000"/>
                </a:prstClr>
              </a:solidFill>
              <a:latin typeface="Calibri"/>
            </a:endParaRPr>
          </a:p>
        </p:txBody>
      </p:sp>
      <p:sp>
        <p:nvSpPr>
          <p:cNvPr id="6" name="Slide Number Placeholder 5"/>
          <p:cNvSpPr>
            <a:spLocks noGrp="1"/>
          </p:cNvSpPr>
          <p:nvPr>
            <p:ph type="sldNum" sz="quarter" idx="4"/>
          </p:nvPr>
        </p:nvSpPr>
        <p:spPr>
          <a:xfrm>
            <a:off x="8727475" y="422"/>
            <a:ext cx="416531" cy="365125"/>
          </a:xfrm>
          <a:prstGeom prst="rect">
            <a:avLst/>
          </a:prstGeom>
        </p:spPr>
        <p:txBody>
          <a:bodyPr vert="horz" lIns="91440" tIns="45720" rIns="91440" bIns="45720" rtlCol="0" anchor="ctr"/>
          <a:lstStyle>
            <a:lvl1pPr algn="r">
              <a:defRPr sz="1100">
                <a:solidFill>
                  <a:srgbClr val="000000"/>
                </a:solidFill>
              </a:defRPr>
            </a:lvl1pPr>
          </a:lstStyle>
          <a:p>
            <a:pPr defTabSz="457200"/>
            <a:fld id="{0C3CF2DD-F7EA-9743-8A11-0762FA5CE0D6}" type="slidenum">
              <a:rPr lang="en-US" smtClean="0">
                <a:latin typeface="Calibri"/>
              </a:rPr>
              <a:pPr defTabSz="457200"/>
              <a:t>‹#›</a:t>
            </a:fld>
            <a:endParaRPr lang="en-US">
              <a:latin typeface="Calibri"/>
            </a:endParaRPr>
          </a:p>
        </p:txBody>
      </p:sp>
    </p:spTree>
    <p:extLst>
      <p:ext uri="{BB962C8B-B14F-4D97-AF65-F5344CB8AC3E}">
        <p14:creationId xmlns:p14="http://schemas.microsoft.com/office/powerpoint/2010/main" val="330285871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Lst>
  <p:timing>
    <p:tnLst>
      <p:par>
        <p:cTn xmlns:p14="http://schemas.microsoft.com/office/powerpoint/2010/main" id="1" dur="indefinite" restart="never" nodeType="tmRoot"/>
      </p:par>
    </p:tnLst>
  </p:timing>
  <p:hf hdr="0" dt="0"/>
  <p:txStyles>
    <p:titleStyle>
      <a:lvl1pPr algn="r" defTabSz="457200" rtl="0" eaLnBrk="1" latinLnBrk="0" hangingPunct="1">
        <a:spcBef>
          <a:spcPct val="0"/>
        </a:spcBef>
        <a:buNone/>
        <a:defRPr sz="4400" kern="1200">
          <a:solidFill>
            <a:schemeClr val="accent4">
              <a:lumMod val="20000"/>
              <a:lumOff val="80000"/>
            </a:schemeClr>
          </a:solidFill>
          <a:effectLst>
            <a:reflection stA="50000" endPos="20000" dir="5400000" sy="-100000" algn="bl" rotWithShape="0"/>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AAEF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FA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510954" y="6553657"/>
            <a:ext cx="633046" cy="304861"/>
          </a:xfrm>
          <a:prstGeom prst="rect">
            <a:avLst/>
          </a:prstGeom>
        </p:spPr>
        <p:txBody>
          <a:bodyPr vert="horz" lIns="91365" tIns="45683" rIns="91365" bIns="45683" anchor="b"/>
          <a:lstStyle>
            <a:lvl1pPr algn="r" defTabSz="913224" fontAlgn="auto">
              <a:spcBef>
                <a:spcPts val="0"/>
              </a:spcBef>
              <a:spcAft>
                <a:spcPts val="0"/>
              </a:spcAft>
              <a:defRPr sz="1200">
                <a:solidFill>
                  <a:srgbClr val="000000"/>
                </a:solidFill>
                <a:latin typeface="+mn-lt"/>
                <a:ea typeface="+mn-ea"/>
                <a:cs typeface="+mn-cs"/>
              </a:defRPr>
            </a:lvl1pPr>
          </a:lstStyle>
          <a:p>
            <a:pPr>
              <a:defRPr/>
            </a:pPr>
            <a:fld id="{4A56BD73-6246-487F-B124-9F0A1EB8F472}" type="slidenum">
              <a:rPr lang="en-US" smtClean="0">
                <a:latin typeface="Corbel"/>
              </a:rPr>
              <a:pPr>
                <a:defRPr/>
              </a:pPr>
              <a:t>‹#›</a:t>
            </a:fld>
            <a:endParaRPr lang="en-US" dirty="0">
              <a:latin typeface="Corbel"/>
            </a:endParaRPr>
          </a:p>
        </p:txBody>
      </p:sp>
      <p:sp>
        <p:nvSpPr>
          <p:cNvPr id="29" name="Title Placeholder 28"/>
          <p:cNvSpPr>
            <a:spLocks noGrp="1"/>
          </p:cNvSpPr>
          <p:nvPr>
            <p:ph type="title"/>
          </p:nvPr>
        </p:nvSpPr>
        <p:spPr>
          <a:xfrm>
            <a:off x="914400"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5" name="Footer Placeholder 4"/>
          <p:cNvSpPr txBox="1">
            <a:spLocks/>
          </p:cNvSpPr>
          <p:nvPr/>
        </p:nvSpPr>
        <p:spPr>
          <a:xfrm rot="16200000">
            <a:off x="-2637835" y="3762579"/>
            <a:ext cx="5428456" cy="152786"/>
          </a:xfrm>
          <a:prstGeom prst="rect">
            <a:avLst/>
          </a:prstGeom>
        </p:spPr>
        <p:txBody>
          <a:bodyPr lIns="91397" tIns="0" rIns="91397" bIns="0">
            <a:normAutofit fontScale="85000" lnSpcReduction="10000"/>
          </a:bodyPr>
          <a:lstStyle/>
          <a:p>
            <a:pPr algn="just" defTabSz="913972">
              <a:defRPr/>
            </a:pPr>
            <a:r>
              <a:rPr lang="en-US" sz="1100" i="1" dirty="0" smtClean="0">
                <a:solidFill>
                  <a:srgbClr val="FFFFFF">
                    <a:lumMod val="50000"/>
                  </a:srgbClr>
                </a:solidFill>
                <a:latin typeface="Arial" pitchFamily="84" charset="0"/>
                <a:ea typeface="ＭＳ Ｐゴシック" pitchFamily="84" charset="-128"/>
                <a:cs typeface="ＭＳ Ｐゴシック" pitchFamily="84" charset="-128"/>
              </a:rPr>
              <a:t>May 30, 2012	 </a:t>
            </a:r>
            <a:r>
              <a:rPr lang="en-US" sz="1100" i="1" dirty="0" err="1" smtClean="0">
                <a:solidFill>
                  <a:srgbClr val="FFFFFF">
                    <a:lumMod val="50000"/>
                  </a:srgbClr>
                </a:solidFill>
                <a:latin typeface="Arial" pitchFamily="84" charset="0"/>
                <a:ea typeface="ＭＳ Ｐゴシック" pitchFamily="84" charset="-128"/>
                <a:cs typeface="ＭＳ Ｐゴシック" pitchFamily="84" charset="-128"/>
              </a:rPr>
              <a:t>Alushta</a:t>
            </a:r>
            <a:r>
              <a:rPr lang="en-US" sz="1100" i="1" dirty="0" smtClean="0">
                <a:solidFill>
                  <a:srgbClr val="FFFFFF">
                    <a:lumMod val="50000"/>
                  </a:srgbClr>
                </a:solidFill>
                <a:latin typeface="Arial" pitchFamily="84" charset="0"/>
                <a:ea typeface="ＭＳ Ｐゴシック" pitchFamily="84" charset="-128"/>
                <a:cs typeface="ＭＳ Ｐゴシック" pitchFamily="84" charset="-128"/>
              </a:rPr>
              <a:t> Workshop Summary           		J. Incandela </a:t>
            </a:r>
            <a:endParaRPr lang="en-US" sz="11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79" cstate="print">
            <a:extLst>
              <a:ext uri="{28A0092B-C50C-407E-A947-70E740481C1C}">
                <a14:useLocalDpi xmlns:a14="http://schemas.microsoft.com/office/drawing/2010/main"/>
              </a:ext>
            </a:extLst>
          </a:blip>
          <a:srcRect l="18205" t="23021" r="17239" b="29629"/>
          <a:stretch>
            <a:fillRect/>
          </a:stretch>
        </p:blipFill>
        <p:spPr bwMode="auto">
          <a:xfrm>
            <a:off x="168" y="523"/>
            <a:ext cx="882311" cy="838195"/>
          </a:xfrm>
          <a:prstGeom prst="rect">
            <a:avLst/>
          </a:prstGeom>
          <a:noFill/>
          <a:ln w="9525" algn="ctr">
            <a:noFill/>
            <a:miter lim="800000"/>
            <a:headEnd/>
            <a:tailEnd/>
          </a:ln>
          <a:effectLst>
            <a:reflection blurRad="6350" stA="50000" endA="300" endPos="38500" dist="50800" dir="5400000" sy="-100000" algn="bl" rotWithShape="0"/>
          </a:effectLst>
        </p:spPr>
      </p:pic>
      <p:pic>
        <p:nvPicPr>
          <p:cNvPr id="8" name="Picture 4"/>
          <p:cNvPicPr>
            <a:picLocks noChangeAspect="1" noChangeArrowheads="1"/>
          </p:cNvPicPr>
          <p:nvPr userDrawn="1"/>
        </p:nvPicPr>
        <p:blipFill>
          <a:blip r:embed="rId80" cstate="print"/>
          <a:srcRect/>
          <a:stretch>
            <a:fillRect/>
          </a:stretch>
        </p:blipFill>
        <p:spPr bwMode="auto">
          <a:xfrm>
            <a:off x="-50727" y="6629400"/>
            <a:ext cx="431741" cy="228600"/>
          </a:xfrm>
          <a:prstGeom prst="rect">
            <a:avLst/>
          </a:prstGeom>
          <a:noFill/>
          <a:ln w="9525">
            <a:noFill/>
            <a:round/>
            <a:headEnd/>
            <a:tailEnd/>
          </a:ln>
          <a:effectLst/>
        </p:spPr>
      </p:pic>
    </p:spTree>
  </p:cSld>
  <p:clrMap bg1="dk1" tx1="lt1" bg2="dk2"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 id="2147484110" r:id="rId28"/>
    <p:sldLayoutId id="2147484111" r:id="rId29"/>
    <p:sldLayoutId id="2147484112" r:id="rId30"/>
    <p:sldLayoutId id="2147484113" r:id="rId31"/>
    <p:sldLayoutId id="2147484114" r:id="rId32"/>
    <p:sldLayoutId id="2147484115" r:id="rId33"/>
    <p:sldLayoutId id="2147484116" r:id="rId34"/>
    <p:sldLayoutId id="2147484117" r:id="rId35"/>
    <p:sldLayoutId id="2147484118" r:id="rId36"/>
    <p:sldLayoutId id="2147484119" r:id="rId37"/>
    <p:sldLayoutId id="2147484120" r:id="rId38"/>
    <p:sldLayoutId id="2147484121" r:id="rId39"/>
    <p:sldLayoutId id="2147484122" r:id="rId40"/>
    <p:sldLayoutId id="2147484123" r:id="rId41"/>
    <p:sldLayoutId id="2147484124" r:id="rId42"/>
    <p:sldLayoutId id="2147484125" r:id="rId43"/>
    <p:sldLayoutId id="2147484126" r:id="rId44"/>
    <p:sldLayoutId id="2147484127" r:id="rId45"/>
    <p:sldLayoutId id="2147484128" r:id="rId46"/>
    <p:sldLayoutId id="2147484129" r:id="rId47"/>
    <p:sldLayoutId id="2147484130" r:id="rId48"/>
    <p:sldLayoutId id="2147484131" r:id="rId49"/>
    <p:sldLayoutId id="2147484132" r:id="rId50"/>
    <p:sldLayoutId id="2147484133" r:id="rId51"/>
    <p:sldLayoutId id="2147484134" r:id="rId52"/>
    <p:sldLayoutId id="2147484135" r:id="rId53"/>
    <p:sldLayoutId id="2147484136" r:id="rId54"/>
    <p:sldLayoutId id="2147484137" r:id="rId55"/>
    <p:sldLayoutId id="2147484138" r:id="rId56"/>
    <p:sldLayoutId id="2147484139" r:id="rId57"/>
    <p:sldLayoutId id="2147484140" r:id="rId58"/>
    <p:sldLayoutId id="2147484141" r:id="rId59"/>
    <p:sldLayoutId id="2147484142" r:id="rId60"/>
    <p:sldLayoutId id="2147484143" r:id="rId61"/>
    <p:sldLayoutId id="2147484144" r:id="rId62"/>
    <p:sldLayoutId id="2147484145" r:id="rId63"/>
    <p:sldLayoutId id="2147484146" r:id="rId64"/>
    <p:sldLayoutId id="2147484147" r:id="rId65"/>
    <p:sldLayoutId id="2147484148" r:id="rId66"/>
    <p:sldLayoutId id="2147484149" r:id="rId67"/>
    <p:sldLayoutId id="2147484150" r:id="rId68"/>
    <p:sldLayoutId id="2147484151" r:id="rId69"/>
    <p:sldLayoutId id="2147484152" r:id="rId70"/>
    <p:sldLayoutId id="2147484153" r:id="rId71"/>
    <p:sldLayoutId id="2147484154" r:id="rId72"/>
    <p:sldLayoutId id="2147484155" r:id="rId73"/>
    <p:sldLayoutId id="2147484156" r:id="rId74"/>
    <p:sldLayoutId id="2147484157" r:id="rId75"/>
    <p:sldLayoutId id="2147484158" r:id="rId76"/>
    <p:sldLayoutId id="2147484159" r:id="rId77"/>
  </p:sldLayoutIdLst>
  <p:timing>
    <p:tnLst>
      <p:par>
        <p:cTn xmlns:p14="http://schemas.microsoft.com/office/powerpoint/2010/main" id="1" dur="indefinite" restart="never" nodeType="tmRoot"/>
      </p:par>
    </p:tnLst>
  </p:timing>
  <p:hf sldNum="0" hdr="0" ft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13"/>
            <a:ext cx="8686800" cy="5678753"/>
          </a:xfrm>
          <a:prstGeom prst="rect">
            <a:avLst/>
          </a:prstGeom>
        </p:spPr>
        <p:txBody>
          <a:bodyPr vert="horz" lIns="91301" tIns="45652" rIns="91301" bIns="45652">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626605" y="6597352"/>
            <a:ext cx="517396" cy="260648"/>
          </a:xfrm>
          <a:prstGeom prst="rect">
            <a:avLst/>
          </a:prstGeom>
        </p:spPr>
        <p:txBody>
          <a:bodyPr vert="horz" lIns="91301" tIns="45652" rIns="91301" bIns="45652" anchor="b"/>
          <a:lstStyle>
            <a:lvl1pPr algn="r">
              <a:defRPr sz="1100">
                <a:solidFill>
                  <a:srgbClr val="000000"/>
                </a:solidFill>
              </a:defRPr>
            </a:lvl1pPr>
          </a:lstStyle>
          <a:p>
            <a:pPr defTabSz="911747" fontAlgn="base">
              <a:spcBef>
                <a:spcPct val="0"/>
              </a:spcBef>
              <a:spcAft>
                <a:spcPct val="0"/>
              </a:spcAft>
            </a:pPr>
            <a:fld id="{72AC53DF-4216-466D-99A7-94400E6C2A25}" type="slidenum">
              <a:rPr lang="en-US" smtClean="0">
                <a:latin typeface="Arial" pitchFamily="84" charset="0"/>
                <a:ea typeface="ＭＳ Ｐゴシック" pitchFamily="84" charset="-128"/>
                <a:cs typeface="ＭＳ Ｐゴシック" pitchFamily="84" charset="-128"/>
              </a:rPr>
              <a:pPr defTabSz="911747" fontAlgn="base">
                <a:spcBef>
                  <a:spcPct val="0"/>
                </a:spcBef>
                <a:spcAft>
                  <a:spcPct val="0"/>
                </a:spcAft>
              </a:pPr>
              <a:t>‹#›</a:t>
            </a:fld>
            <a:endParaRPr lang="en-US" dirty="0">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406894" y="0"/>
            <a:ext cx="7751587" cy="762000"/>
          </a:xfrm>
          <a:prstGeom prst="rect">
            <a:avLst/>
          </a:prstGeom>
          <a:effectLst>
            <a:reflection blurRad="6350" stA="52000" endA="300" endPos="35000" dir="5400000" sy="-100000" algn="bl" rotWithShape="0"/>
          </a:effectLst>
        </p:spPr>
        <p:txBody>
          <a:bodyPr vert="horz" lIns="91301" tIns="45652" rIns="91301" bIns="45652"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547929" y="3408316"/>
            <a:ext cx="5270440" cy="282617"/>
          </a:xfrm>
          <a:prstGeom prst="rect">
            <a:avLst/>
          </a:prstGeom>
        </p:spPr>
        <p:txBody>
          <a:bodyPr lIns="91333" tIns="45667" rIns="91333" bIns="45667"/>
          <a:lstStyle/>
          <a:p>
            <a:pPr algn="just" defTabSz="912903">
              <a:defRPr/>
            </a:pP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September 12, 2014 US  CMS Weekly Meeting</a:t>
            </a:r>
            <a:r>
              <a:rPr lang="en-US" sz="1000" i="1" baseline="0" dirty="0" smtClean="0">
                <a:solidFill>
                  <a:srgbClr val="FFFFFF">
                    <a:lumMod val="50000"/>
                  </a:srgbClr>
                </a:solidFill>
                <a:latin typeface="Arial" pitchFamily="84" charset="0"/>
                <a:ea typeface="ＭＳ Ｐゴシック" pitchFamily="84" charset="-128"/>
                <a:cs typeface="ＭＳ Ｐゴシック" pitchFamily="84" charset="-128"/>
              </a:rPr>
              <a:t>  J. Incandela  </a:t>
            </a:r>
            <a:r>
              <a:rPr lang="en-US" sz="1000" i="1" dirty="0" smtClean="0">
                <a:solidFill>
                  <a:srgbClr val="FFFFFF">
                    <a:lumMod val="50000"/>
                  </a:srgbClr>
                </a:solidFill>
                <a:latin typeface="Arial" pitchFamily="84" charset="0"/>
                <a:ea typeface="ＭＳ Ｐゴシック" pitchFamily="84" charset="-128"/>
                <a:cs typeface="ＭＳ Ｐゴシック" pitchFamily="84" charset="-128"/>
              </a:rPr>
              <a:t> </a:t>
            </a:r>
            <a:endParaRPr lang="en-US" sz="10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6" name="Picture 5"/>
          <p:cNvPicPr>
            <a:picLocks noChangeAspect="1" noChangeArrowheads="1"/>
          </p:cNvPicPr>
          <p:nvPr userDrawn="1"/>
        </p:nvPicPr>
        <p:blipFill>
          <a:blip r:embed="rId26" cstate="email">
            <a:extLst>
              <a:ext uri="{28A0092B-C50C-407E-A947-70E740481C1C}">
                <a14:useLocalDpi xmlns:a14="http://schemas.microsoft.com/office/drawing/2010/main"/>
              </a:ext>
            </a:extLst>
          </a:blip>
          <a:srcRect l="18205" t="23021" r="17239" b="29629"/>
          <a:stretch>
            <a:fillRect/>
          </a:stretch>
        </p:blipFill>
        <p:spPr bwMode="auto">
          <a:xfrm>
            <a:off x="0" y="434"/>
            <a:ext cx="682192" cy="598229"/>
          </a:xfrm>
          <a:prstGeom prst="rect">
            <a:avLst/>
          </a:prstGeom>
          <a:noFill/>
          <a:ln w="9525" algn="ctr">
            <a:noFill/>
            <a:miter lim="800000"/>
            <a:headEnd/>
            <a:tailEnd/>
          </a:ln>
          <a:effectLst>
            <a:reflection blurRad="6350" stA="50000" endA="300" endPos="38500" dist="50800" dir="5400000" sy="-100000" algn="bl" rotWithShape="0"/>
          </a:effectLst>
        </p:spPr>
      </p:pic>
      <p:sp>
        <p:nvSpPr>
          <p:cNvPr id="7" name="Footer Placeholder 4"/>
          <p:cNvSpPr>
            <a:spLocks noGrp="1"/>
          </p:cNvSpPr>
          <p:nvPr>
            <p:ph type="ftr" sz="quarter" idx="3"/>
          </p:nvPr>
        </p:nvSpPr>
        <p:spPr>
          <a:xfrm rot="5400000">
            <a:off x="6732755" y="4081589"/>
            <a:ext cx="4647450" cy="223421"/>
          </a:xfrm>
          <a:prstGeom prst="rect">
            <a:avLst/>
          </a:prstGeom>
        </p:spPr>
        <p:txBody>
          <a:bodyPr/>
          <a:lstStyle>
            <a:lvl1pPr>
              <a:defRPr sz="1200" i="1">
                <a:solidFill>
                  <a:srgbClr val="BFBFBF"/>
                </a:solidFill>
              </a:defRPr>
            </a:lvl1pPr>
          </a:lstStyle>
          <a:p>
            <a:r>
              <a:rPr lang="en-US" smtClean="0"/>
              <a:t>DanFest - The Discovery of the Higgs - J. Incandela (UCSB)  - 19 Oct. 2018</a:t>
            </a:r>
            <a:endParaRPr lang="en-US" dirty="0"/>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 id="2147483682" r:id="rId20"/>
    <p:sldLayoutId id="2147483683" r:id="rId21"/>
    <p:sldLayoutId id="2147483684" r:id="rId22"/>
    <p:sldLayoutId id="2147483687" r:id="rId23"/>
    <p:sldLayoutId id="2147483729" r:id="rId24"/>
  </p:sldLayoutIdLst>
  <p:timing>
    <p:tnLst>
      <p:par>
        <p:cTn xmlns:p14="http://schemas.microsoft.com/office/powerpoint/2010/main" id="1" dur="indefinite" restart="never" nodeType="tmRoot"/>
      </p:par>
    </p:tnLst>
  </p:timing>
  <p:hf hdr="0" dt="0"/>
  <p:txStyles>
    <p:titleStyle>
      <a:lvl1pPr algn="r" rtl="0" eaLnBrk="1" latinLnBrk="0" hangingPunct="1">
        <a:spcBef>
          <a:spcPct val="0"/>
        </a:spcBef>
        <a:buNone/>
        <a:defRPr sz="4800" kern="1200" spc="-150" baseline="0">
          <a:solidFill>
            <a:srgbClr val="0D0D0D"/>
          </a:solidFill>
          <a:effectLst>
            <a:reflection stA="34000" endPos="20000" dir="5400000" sy="-100000" algn="bl" rotWithShape="0"/>
          </a:effectLst>
          <a:latin typeface="+mj-lt"/>
          <a:ea typeface="+mj-ea"/>
          <a:cs typeface="+mj-cs"/>
        </a:defRPr>
      </a:lvl1pPr>
    </p:titleStyle>
    <p:bodyStyle>
      <a:lvl1pPr marL="319667" indent="-337932"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132" indent="-283133"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1530" indent="-228255"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6398" indent="-228255"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2530" indent="-209988" algn="l" rtl="0" eaLnBrk="1" latinLnBrk="0" hangingPunct="1">
        <a:spcBef>
          <a:spcPts val="300"/>
        </a:spcBef>
        <a:buClrTx/>
        <a:buFont typeface="Wingdings 2"/>
        <a:buChar char=""/>
        <a:defRPr sz="2000" kern="1200">
          <a:solidFill>
            <a:schemeClr val="bg1"/>
          </a:solidFill>
          <a:latin typeface="+mn-lt"/>
          <a:ea typeface="+mn-ea"/>
          <a:cs typeface="+mn-cs"/>
        </a:defRPr>
      </a:lvl5pPr>
      <a:lvl6pPr marL="1707317" indent="-209988"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899050" indent="-18260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0780" indent="-18260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2511" indent="-18260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503" algn="l" rtl="0" eaLnBrk="1" hangingPunct="1">
        <a:defRPr kern="1200">
          <a:solidFill>
            <a:schemeClr val="tx1"/>
          </a:solidFill>
          <a:latin typeface="+mn-lt"/>
          <a:ea typeface="+mn-ea"/>
          <a:cs typeface="+mn-cs"/>
        </a:defRPr>
      </a:lvl2pPr>
      <a:lvl3pPr marL="913002" algn="l" rtl="0" eaLnBrk="1" hangingPunct="1">
        <a:defRPr kern="1200">
          <a:solidFill>
            <a:schemeClr val="tx1"/>
          </a:solidFill>
          <a:latin typeface="+mn-lt"/>
          <a:ea typeface="+mn-ea"/>
          <a:cs typeface="+mn-cs"/>
        </a:defRPr>
      </a:lvl3pPr>
      <a:lvl4pPr marL="1369508" algn="l" rtl="0" eaLnBrk="1" hangingPunct="1">
        <a:defRPr kern="1200">
          <a:solidFill>
            <a:schemeClr val="tx1"/>
          </a:solidFill>
          <a:latin typeface="+mn-lt"/>
          <a:ea typeface="+mn-ea"/>
          <a:cs typeface="+mn-cs"/>
        </a:defRPr>
      </a:lvl4pPr>
      <a:lvl5pPr marL="1826009" algn="l" rtl="0" eaLnBrk="1" hangingPunct="1">
        <a:defRPr kern="1200">
          <a:solidFill>
            <a:schemeClr val="tx1"/>
          </a:solidFill>
          <a:latin typeface="+mn-lt"/>
          <a:ea typeface="+mn-ea"/>
          <a:cs typeface="+mn-cs"/>
        </a:defRPr>
      </a:lvl5pPr>
      <a:lvl6pPr marL="2282511" algn="l" rtl="0" eaLnBrk="1" hangingPunct="1">
        <a:defRPr kern="1200">
          <a:solidFill>
            <a:schemeClr val="tx1"/>
          </a:solidFill>
          <a:latin typeface="+mn-lt"/>
          <a:ea typeface="+mn-ea"/>
          <a:cs typeface="+mn-cs"/>
        </a:defRPr>
      </a:lvl6pPr>
      <a:lvl7pPr marL="2739015" algn="l" rtl="0" eaLnBrk="1" hangingPunct="1">
        <a:defRPr kern="1200">
          <a:solidFill>
            <a:schemeClr val="tx1"/>
          </a:solidFill>
          <a:latin typeface="+mn-lt"/>
          <a:ea typeface="+mn-ea"/>
          <a:cs typeface="+mn-cs"/>
        </a:defRPr>
      </a:lvl7pPr>
      <a:lvl8pPr marL="3195513" algn="l" rtl="0" eaLnBrk="1" hangingPunct="1">
        <a:defRPr kern="1200">
          <a:solidFill>
            <a:schemeClr val="tx1"/>
          </a:solidFill>
          <a:latin typeface="+mn-lt"/>
          <a:ea typeface="+mn-ea"/>
          <a:cs typeface="+mn-cs"/>
        </a:defRPr>
      </a:lvl8pPr>
      <a:lvl9pPr marL="3652018" algn="l" rtl="0" eaLnBrk="1" hangingPunct="1">
        <a:defRPr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0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itle Placeholder 28"/>
          <p:cNvSpPr>
            <a:spLocks noGrp="1"/>
          </p:cNvSpPr>
          <p:nvPr>
            <p:ph type="title"/>
          </p:nvPr>
        </p:nvSpPr>
        <p:spPr>
          <a:xfrm>
            <a:off x="1066800" y="0"/>
            <a:ext cx="80772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756682" y="3546360"/>
            <a:ext cx="5651376" cy="232088"/>
          </a:xfrm>
          <a:prstGeom prst="rect">
            <a:avLst/>
          </a:prstGeom>
        </p:spPr>
        <p:txBody>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sp>
        <p:nvSpPr>
          <p:cNvPr id="8" name="Slide Number Placeholder 5"/>
          <p:cNvSpPr txBox="1">
            <a:spLocks/>
          </p:cNvSpPr>
          <p:nvPr userDrawn="1"/>
        </p:nvSpPr>
        <p:spPr>
          <a:xfrm>
            <a:off x="8693073" y="6597767"/>
            <a:ext cx="450934" cy="260773"/>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pPr algn="r"/>
            <a:fld id="{1AD93096-5B34-4342-9326-69289CEAE4C2}" type="slidenum">
              <a:rPr lang="en-US" sz="1050" smtClean="0">
                <a:solidFill>
                  <a:srgbClr val="000000"/>
                </a:solidFill>
              </a:rPr>
              <a:pPr algn="r"/>
              <a:t>‹#›</a:t>
            </a:fld>
            <a:endParaRPr lang="en-US" sz="1050" dirty="0">
              <a:solidFill>
                <a:srgbClr val="000000"/>
              </a:solidFill>
            </a:endParaRPr>
          </a:p>
        </p:txBody>
      </p:sp>
      <p:pic>
        <p:nvPicPr>
          <p:cNvPr id="9" name="Picture 4"/>
          <p:cNvPicPr>
            <a:picLocks noChangeAspect="1" noChangeArrowheads="1"/>
          </p:cNvPicPr>
          <p:nvPr userDrawn="1"/>
        </p:nvPicPr>
        <p:blipFill>
          <a:blip r:embed="rId42" cstate="print"/>
          <a:srcRect/>
          <a:stretch>
            <a:fillRect/>
          </a:stretch>
        </p:blipFill>
        <p:spPr bwMode="auto">
          <a:xfrm>
            <a:off x="-8559" y="6629400"/>
            <a:ext cx="431741" cy="228600"/>
          </a:xfrm>
          <a:prstGeom prst="rect">
            <a:avLst/>
          </a:prstGeom>
          <a:solidFill>
            <a:srgbClr val="800000"/>
          </a:solidFill>
          <a:ln w="9525">
            <a:noFill/>
            <a:round/>
            <a:headEnd/>
            <a:tailEnd/>
          </a:ln>
          <a:effectLst/>
        </p:spPr>
      </p:pic>
      <p:grpSp>
        <p:nvGrpSpPr>
          <p:cNvPr id="10" name="Group 9"/>
          <p:cNvGrpSpPr/>
          <p:nvPr userDrawn="1"/>
        </p:nvGrpSpPr>
        <p:grpSpPr>
          <a:xfrm>
            <a:off x="0" y="0"/>
            <a:ext cx="1129678" cy="836712"/>
            <a:chOff x="7833320" y="0"/>
            <a:chExt cx="2072680" cy="1340768"/>
          </a:xfrm>
          <a:solidFill>
            <a:srgbClr val="000090"/>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4" name="Picture 13" descr="ATLAS-logo.jp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6" name="Picture 2"/>
            <p:cNvPicPr>
              <a:picLocks noChangeAspect="1" noChangeArrowheads="1"/>
            </p:cNvPicPr>
            <p:nvPr/>
          </p:nvPicPr>
          <p:blipFill>
            <a:blip r:embed="rId46">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7" name="Picture 9"/>
            <p:cNvPicPr>
              <a:picLocks noChangeAspect="1"/>
            </p:cNvPicPr>
            <p:nvPr/>
          </p:nvPicPr>
          <p:blipFill>
            <a:blip r:embed="rId47"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8" name="Picture 17" descr="lhcb_logo.p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9" name="Picture 18" descr="LHC.gif"/>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83" r:id="rId23"/>
    <p:sldLayoutId id="2147484184" r:id="rId24"/>
    <p:sldLayoutId id="2147484185" r:id="rId25"/>
    <p:sldLayoutId id="2147484186" r:id="rId26"/>
    <p:sldLayoutId id="2147484187" r:id="rId27"/>
    <p:sldLayoutId id="2147484188" r:id="rId28"/>
    <p:sldLayoutId id="2147484189" r:id="rId29"/>
    <p:sldLayoutId id="2147484190" r:id="rId30"/>
    <p:sldLayoutId id="2147484191" r:id="rId31"/>
    <p:sldLayoutId id="2147484192" r:id="rId32"/>
    <p:sldLayoutId id="2147484193" r:id="rId33"/>
    <p:sldLayoutId id="2147484194" r:id="rId34"/>
    <p:sldLayoutId id="2147484195" r:id="rId35"/>
    <p:sldLayoutId id="2147484196" r:id="rId36"/>
    <p:sldLayoutId id="2147484197" r:id="rId37"/>
    <p:sldLayoutId id="2147484198" r:id="rId38"/>
    <p:sldLayoutId id="2147484199" r:id="rId39"/>
    <p:sldLayoutId id="2147484200" r:id="rId40"/>
  </p:sldLayoutIdLst>
  <p:timing>
    <p:tnLst>
      <p:par>
        <p:cTn xmlns:p14="http://schemas.microsoft.com/office/powerpoint/2010/main" id="1" dur="indefinite" restart="never" nodeType="tmRoot"/>
      </p:par>
    </p:tnLst>
  </p:timing>
  <p:hf hdr="0" ftr="0" dt="0"/>
  <p:txStyles>
    <p:titleStyle>
      <a:lvl1pPr algn="r" rtl="0" eaLnBrk="1" latinLnBrk="0" hangingPunct="1">
        <a:spcBef>
          <a:spcPct val="0"/>
        </a:spcBef>
        <a:buNone/>
        <a:defRPr sz="4800" kern="1200" spc="-150" baseline="0">
          <a:solidFill>
            <a:schemeClr val="tx2">
              <a:satMod val="200000"/>
            </a:schemeClr>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rgbClr val="000099"/>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bg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rgbClr val="008000"/>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C0000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7030A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626604" y="6597759"/>
            <a:ext cx="517396" cy="260773"/>
          </a:xfrm>
          <a:prstGeom prst="rect">
            <a:avLst/>
          </a:prstGeom>
        </p:spPr>
        <p:txBody>
          <a:bodyPr vert="horz" lIns="91365" tIns="45683" rIns="91365" bIns="45683" anchor="b"/>
          <a:lstStyle>
            <a:lvl1pPr algn="r" defTabSz="913224" fontAlgn="auto">
              <a:spcBef>
                <a:spcPts val="0"/>
              </a:spcBef>
              <a:spcAft>
                <a:spcPts val="0"/>
              </a:spcAft>
              <a:defRPr sz="1050">
                <a:solidFill>
                  <a:srgbClr val="000000"/>
                </a:solidFill>
                <a:latin typeface="+mn-lt"/>
                <a:ea typeface="+mn-ea"/>
                <a:cs typeface="+mn-cs"/>
              </a:defRPr>
            </a:lvl1pPr>
          </a:lstStyle>
          <a:p>
            <a:pPr>
              <a:defRPr/>
            </a:pPr>
            <a:fld id="{4A56BD73-6246-487F-B124-9F0A1EB8F472}" type="slidenum">
              <a:rPr lang="en-US" smtClean="0">
                <a:latin typeface="Corbel"/>
              </a:rPr>
              <a:pPr>
                <a:defRPr/>
              </a:pPr>
              <a:t>‹#›</a:t>
            </a:fld>
            <a:endParaRPr lang="en-US" dirty="0">
              <a:latin typeface="Corbel"/>
            </a:endParaRPr>
          </a:p>
        </p:txBody>
      </p:sp>
      <p:sp>
        <p:nvSpPr>
          <p:cNvPr id="29" name="Title Placeholder 28"/>
          <p:cNvSpPr>
            <a:spLocks noGrp="1"/>
          </p:cNvSpPr>
          <p:nvPr>
            <p:ph type="title"/>
          </p:nvPr>
        </p:nvSpPr>
        <p:spPr>
          <a:xfrm>
            <a:off x="1139542"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5" name="Footer Placeholder 4"/>
          <p:cNvSpPr txBox="1">
            <a:spLocks/>
          </p:cNvSpPr>
          <p:nvPr/>
        </p:nvSpPr>
        <p:spPr>
          <a:xfrm rot="16200000">
            <a:off x="-2621702" y="3746447"/>
            <a:ext cx="5428456" cy="185051"/>
          </a:xfrm>
          <a:prstGeom prst="rect">
            <a:avLst/>
          </a:prstGeom>
        </p:spPr>
        <p:txBody>
          <a:bodyPr lIns="91397" tIns="0" rIns="91397" bIns="0">
            <a:noAutofit/>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8" name="Picture 4"/>
          <p:cNvPicPr>
            <a:picLocks noChangeAspect="1" noChangeArrowheads="1"/>
          </p:cNvPicPr>
          <p:nvPr userDrawn="1"/>
        </p:nvPicPr>
        <p:blipFill>
          <a:blip r:embed="rId68" cstate="print"/>
          <a:srcRect/>
          <a:stretch>
            <a:fillRect/>
          </a:stretch>
        </p:blipFill>
        <p:spPr bwMode="auto">
          <a:xfrm>
            <a:off x="-8559" y="6629400"/>
            <a:ext cx="431741" cy="228600"/>
          </a:xfrm>
          <a:prstGeom prst="rect">
            <a:avLst/>
          </a:prstGeom>
          <a:noFill/>
          <a:ln w="9525">
            <a:noFill/>
            <a:round/>
            <a:headEnd/>
            <a:tailEnd/>
          </a:ln>
          <a:effectLst/>
        </p:spPr>
      </p:pic>
      <p:grpSp>
        <p:nvGrpSpPr>
          <p:cNvPr id="10" name="Group 9"/>
          <p:cNvGrpSpPr/>
          <p:nvPr userDrawn="1"/>
        </p:nvGrpSpPr>
        <p:grpSpPr>
          <a:xfrm>
            <a:off x="0" y="0"/>
            <a:ext cx="1129678" cy="836712"/>
            <a:chOff x="7833320" y="0"/>
            <a:chExt cx="2072680" cy="1340768"/>
          </a:xfrm>
          <a:solidFill>
            <a:schemeClr val="accent2">
              <a:lumMod val="75000"/>
            </a:schemeClr>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3" name="Picture 12" descr="ATLAS-logo.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4" name="Picture 2"/>
            <p:cNvPicPr>
              <a:picLocks noChangeAspect="1" noChangeArrowheads="1"/>
            </p:cNvPicPr>
            <p:nvPr/>
          </p:nvPicPr>
          <p:blipFill>
            <a:blip r:embed="rId72">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6" name="Picture 9"/>
            <p:cNvPicPr>
              <a:picLocks noChangeAspect="1"/>
            </p:cNvPicPr>
            <p:nvPr/>
          </p:nvPicPr>
          <p:blipFill>
            <a:blip r:embed="rId73"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7" name="Picture 16" descr="lhcb_logo.pn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8" name="Picture 17" descr="LHC.gif"/>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 id="2147484223" r:id="rId22"/>
    <p:sldLayoutId id="2147484224" r:id="rId23"/>
    <p:sldLayoutId id="2147484225" r:id="rId24"/>
    <p:sldLayoutId id="2147484226" r:id="rId25"/>
    <p:sldLayoutId id="2147484227" r:id="rId26"/>
    <p:sldLayoutId id="2147484228" r:id="rId27"/>
    <p:sldLayoutId id="2147484229" r:id="rId28"/>
    <p:sldLayoutId id="2147484230" r:id="rId29"/>
    <p:sldLayoutId id="2147484231" r:id="rId30"/>
    <p:sldLayoutId id="2147484232" r:id="rId31"/>
    <p:sldLayoutId id="2147484233" r:id="rId32"/>
    <p:sldLayoutId id="2147484234" r:id="rId33"/>
    <p:sldLayoutId id="2147484235" r:id="rId34"/>
    <p:sldLayoutId id="2147484236" r:id="rId35"/>
    <p:sldLayoutId id="2147484237" r:id="rId36"/>
    <p:sldLayoutId id="2147484238" r:id="rId37"/>
    <p:sldLayoutId id="2147484239" r:id="rId38"/>
    <p:sldLayoutId id="2147484240" r:id="rId39"/>
    <p:sldLayoutId id="2147484241" r:id="rId40"/>
    <p:sldLayoutId id="2147484242" r:id="rId41"/>
    <p:sldLayoutId id="2147484243" r:id="rId42"/>
    <p:sldLayoutId id="2147484244" r:id="rId43"/>
    <p:sldLayoutId id="2147484245" r:id="rId44"/>
    <p:sldLayoutId id="2147484246" r:id="rId45"/>
    <p:sldLayoutId id="2147484247" r:id="rId46"/>
    <p:sldLayoutId id="2147484248" r:id="rId47"/>
    <p:sldLayoutId id="2147484249" r:id="rId48"/>
    <p:sldLayoutId id="2147484250" r:id="rId49"/>
    <p:sldLayoutId id="2147484251" r:id="rId50"/>
    <p:sldLayoutId id="2147484252" r:id="rId51"/>
    <p:sldLayoutId id="2147484253" r:id="rId52"/>
    <p:sldLayoutId id="2147484254" r:id="rId53"/>
    <p:sldLayoutId id="2147484255" r:id="rId54"/>
    <p:sldLayoutId id="2147484256" r:id="rId55"/>
    <p:sldLayoutId id="2147484257" r:id="rId56"/>
    <p:sldLayoutId id="2147484258" r:id="rId57"/>
    <p:sldLayoutId id="2147484259" r:id="rId58"/>
    <p:sldLayoutId id="2147484260" r:id="rId59"/>
    <p:sldLayoutId id="2147484261" r:id="rId60"/>
    <p:sldLayoutId id="2147484262" r:id="rId61"/>
    <p:sldLayoutId id="2147484263" r:id="rId62"/>
    <p:sldLayoutId id="2147484264" r:id="rId63"/>
    <p:sldLayoutId id="2147484265" r:id="rId64"/>
    <p:sldLayoutId id="2147484266" r:id="rId65"/>
    <p:sldLayoutId id="2147484267" r:id="rId66"/>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626604" y="6597751"/>
            <a:ext cx="517396" cy="260773"/>
          </a:xfrm>
          <a:prstGeom prst="rect">
            <a:avLst/>
          </a:prstGeom>
        </p:spPr>
        <p:txBody>
          <a:bodyPr vert="horz" lIns="91365" tIns="45683" rIns="91365" bIns="45683" anchor="b"/>
          <a:lstStyle>
            <a:lvl1pPr algn="r" defTabSz="913224" fontAlgn="auto">
              <a:spcBef>
                <a:spcPts val="0"/>
              </a:spcBef>
              <a:spcAft>
                <a:spcPts val="0"/>
              </a:spcAft>
              <a:defRPr sz="1050">
                <a:solidFill>
                  <a:srgbClr val="000000"/>
                </a:solidFill>
                <a:latin typeface="+mn-lt"/>
                <a:ea typeface="+mn-ea"/>
                <a:cs typeface="+mn-cs"/>
              </a:defRPr>
            </a:lvl1pPr>
          </a:lstStyle>
          <a:p>
            <a:pPr>
              <a:defRPr/>
            </a:pPr>
            <a:fld id="{4A56BD73-6246-487F-B124-9F0A1EB8F472}" type="slidenum">
              <a:rPr lang="en-US" smtClean="0">
                <a:latin typeface="Corbel"/>
              </a:rPr>
              <a:pPr>
                <a:defRPr/>
              </a:pPr>
              <a:t>‹#›</a:t>
            </a:fld>
            <a:endParaRPr lang="en-US" dirty="0">
              <a:latin typeface="Corbel"/>
            </a:endParaRPr>
          </a:p>
        </p:txBody>
      </p:sp>
      <p:sp>
        <p:nvSpPr>
          <p:cNvPr id="29" name="Title Placeholder 28"/>
          <p:cNvSpPr>
            <a:spLocks noGrp="1"/>
          </p:cNvSpPr>
          <p:nvPr>
            <p:ph type="title"/>
          </p:nvPr>
        </p:nvSpPr>
        <p:spPr>
          <a:xfrm>
            <a:off x="1139542"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5" name="Footer Placeholder 4"/>
          <p:cNvSpPr txBox="1">
            <a:spLocks/>
          </p:cNvSpPr>
          <p:nvPr/>
        </p:nvSpPr>
        <p:spPr>
          <a:xfrm rot="16200000">
            <a:off x="-2621702" y="3746447"/>
            <a:ext cx="5428456" cy="185051"/>
          </a:xfrm>
          <a:prstGeom prst="rect">
            <a:avLst/>
          </a:prstGeom>
        </p:spPr>
        <p:txBody>
          <a:bodyPr lIns="91397" tIns="0" rIns="91397" bIns="0">
            <a:noAutofit/>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8" name="Picture 4"/>
          <p:cNvPicPr>
            <a:picLocks noChangeAspect="1" noChangeArrowheads="1"/>
          </p:cNvPicPr>
          <p:nvPr userDrawn="1"/>
        </p:nvPicPr>
        <p:blipFill>
          <a:blip r:embed="rId68" cstate="print"/>
          <a:srcRect/>
          <a:stretch>
            <a:fillRect/>
          </a:stretch>
        </p:blipFill>
        <p:spPr bwMode="auto">
          <a:xfrm>
            <a:off x="-8559" y="6629400"/>
            <a:ext cx="431741" cy="228600"/>
          </a:xfrm>
          <a:prstGeom prst="rect">
            <a:avLst/>
          </a:prstGeom>
          <a:noFill/>
          <a:ln w="9525">
            <a:noFill/>
            <a:round/>
            <a:headEnd/>
            <a:tailEnd/>
          </a:ln>
          <a:effectLst/>
        </p:spPr>
      </p:pic>
      <p:grpSp>
        <p:nvGrpSpPr>
          <p:cNvPr id="10" name="Group 9"/>
          <p:cNvGrpSpPr/>
          <p:nvPr userDrawn="1"/>
        </p:nvGrpSpPr>
        <p:grpSpPr>
          <a:xfrm>
            <a:off x="0" y="0"/>
            <a:ext cx="1129678" cy="836712"/>
            <a:chOff x="7833320" y="0"/>
            <a:chExt cx="2072680" cy="1340768"/>
          </a:xfrm>
          <a:solidFill>
            <a:schemeClr val="accent2">
              <a:lumMod val="75000"/>
            </a:schemeClr>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3" name="Picture 12" descr="ATLAS-logo.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4" name="Picture 2"/>
            <p:cNvPicPr>
              <a:picLocks noChangeAspect="1" noChangeArrowheads="1"/>
            </p:cNvPicPr>
            <p:nvPr/>
          </p:nvPicPr>
          <p:blipFill>
            <a:blip r:embed="rId72">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6" name="Picture 9"/>
            <p:cNvPicPr>
              <a:picLocks noChangeAspect="1"/>
            </p:cNvPicPr>
            <p:nvPr/>
          </p:nvPicPr>
          <p:blipFill>
            <a:blip r:embed="rId73"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7" name="Picture 16" descr="lhcb_logo.pn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8" name="Picture 17" descr="LHC.gif"/>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 id="2147484298" r:id="rId30"/>
    <p:sldLayoutId id="2147484299" r:id="rId31"/>
    <p:sldLayoutId id="2147484300" r:id="rId32"/>
    <p:sldLayoutId id="2147484301" r:id="rId33"/>
    <p:sldLayoutId id="2147484302" r:id="rId34"/>
    <p:sldLayoutId id="2147484303" r:id="rId35"/>
    <p:sldLayoutId id="2147484304" r:id="rId36"/>
    <p:sldLayoutId id="2147484305" r:id="rId37"/>
    <p:sldLayoutId id="2147484306" r:id="rId38"/>
    <p:sldLayoutId id="2147484307" r:id="rId39"/>
    <p:sldLayoutId id="2147484308" r:id="rId40"/>
    <p:sldLayoutId id="2147484309" r:id="rId41"/>
    <p:sldLayoutId id="2147484310" r:id="rId42"/>
    <p:sldLayoutId id="2147484311" r:id="rId43"/>
    <p:sldLayoutId id="2147484312" r:id="rId44"/>
    <p:sldLayoutId id="2147484313" r:id="rId45"/>
    <p:sldLayoutId id="2147484314" r:id="rId46"/>
    <p:sldLayoutId id="2147484315" r:id="rId47"/>
    <p:sldLayoutId id="2147484316" r:id="rId48"/>
    <p:sldLayoutId id="2147484317" r:id="rId49"/>
    <p:sldLayoutId id="2147484318" r:id="rId50"/>
    <p:sldLayoutId id="2147484319" r:id="rId51"/>
    <p:sldLayoutId id="2147484320" r:id="rId52"/>
    <p:sldLayoutId id="2147484321" r:id="rId53"/>
    <p:sldLayoutId id="2147484322" r:id="rId54"/>
    <p:sldLayoutId id="2147484323" r:id="rId55"/>
    <p:sldLayoutId id="2147484324" r:id="rId56"/>
    <p:sldLayoutId id="2147484325" r:id="rId57"/>
    <p:sldLayoutId id="2147484326" r:id="rId58"/>
    <p:sldLayoutId id="2147484327" r:id="rId59"/>
    <p:sldLayoutId id="2147484328" r:id="rId60"/>
    <p:sldLayoutId id="2147484329" r:id="rId61"/>
    <p:sldLayoutId id="2147484330" r:id="rId62"/>
    <p:sldLayoutId id="2147484331" r:id="rId63"/>
    <p:sldLayoutId id="2147484332" r:id="rId64"/>
    <p:sldLayoutId id="2147484333" r:id="rId65"/>
    <p:sldLayoutId id="2147484334" r:id="rId66"/>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626604" y="6597741"/>
            <a:ext cx="517396" cy="260773"/>
          </a:xfrm>
          <a:prstGeom prst="rect">
            <a:avLst/>
          </a:prstGeom>
        </p:spPr>
        <p:txBody>
          <a:bodyPr vert="horz" lIns="91365" tIns="45683" rIns="91365" bIns="45683" anchor="b"/>
          <a:lstStyle>
            <a:lvl1pPr algn="r" defTabSz="913224" fontAlgn="auto">
              <a:spcBef>
                <a:spcPts val="0"/>
              </a:spcBef>
              <a:spcAft>
                <a:spcPts val="0"/>
              </a:spcAft>
              <a:defRPr sz="1050">
                <a:solidFill>
                  <a:srgbClr val="000000"/>
                </a:solidFill>
                <a:latin typeface="+mn-lt"/>
                <a:ea typeface="+mn-ea"/>
                <a:cs typeface="+mn-cs"/>
              </a:defRPr>
            </a:lvl1pPr>
          </a:lstStyle>
          <a:p>
            <a:pPr>
              <a:defRPr/>
            </a:pPr>
            <a:fld id="{4A56BD73-6246-487F-B124-9F0A1EB8F472}" type="slidenum">
              <a:rPr lang="en-US" smtClean="0">
                <a:latin typeface="Corbel"/>
              </a:rPr>
              <a:pPr>
                <a:defRPr/>
              </a:pPr>
              <a:t>‹#›</a:t>
            </a:fld>
            <a:endParaRPr lang="en-US" dirty="0">
              <a:latin typeface="Corbel"/>
            </a:endParaRPr>
          </a:p>
        </p:txBody>
      </p:sp>
      <p:sp>
        <p:nvSpPr>
          <p:cNvPr id="29" name="Title Placeholder 28"/>
          <p:cNvSpPr>
            <a:spLocks noGrp="1"/>
          </p:cNvSpPr>
          <p:nvPr>
            <p:ph type="title"/>
          </p:nvPr>
        </p:nvSpPr>
        <p:spPr>
          <a:xfrm>
            <a:off x="1139542"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5" name="Footer Placeholder 4"/>
          <p:cNvSpPr txBox="1">
            <a:spLocks/>
          </p:cNvSpPr>
          <p:nvPr/>
        </p:nvSpPr>
        <p:spPr>
          <a:xfrm rot="16200000">
            <a:off x="-2621702" y="3746447"/>
            <a:ext cx="5428456" cy="185051"/>
          </a:xfrm>
          <a:prstGeom prst="rect">
            <a:avLst/>
          </a:prstGeom>
        </p:spPr>
        <p:txBody>
          <a:bodyPr lIns="91397" tIns="0" rIns="91397" bIns="0">
            <a:noAutofit/>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8" name="Picture 4"/>
          <p:cNvPicPr>
            <a:picLocks noChangeAspect="1" noChangeArrowheads="1"/>
          </p:cNvPicPr>
          <p:nvPr userDrawn="1"/>
        </p:nvPicPr>
        <p:blipFill>
          <a:blip r:embed="rId68" cstate="print"/>
          <a:srcRect/>
          <a:stretch>
            <a:fillRect/>
          </a:stretch>
        </p:blipFill>
        <p:spPr bwMode="auto">
          <a:xfrm>
            <a:off x="-8559" y="6629400"/>
            <a:ext cx="431741" cy="228600"/>
          </a:xfrm>
          <a:prstGeom prst="rect">
            <a:avLst/>
          </a:prstGeom>
          <a:noFill/>
          <a:ln w="9525">
            <a:noFill/>
            <a:round/>
            <a:headEnd/>
            <a:tailEnd/>
          </a:ln>
          <a:effectLst/>
        </p:spPr>
      </p:pic>
      <p:grpSp>
        <p:nvGrpSpPr>
          <p:cNvPr id="10" name="Group 9"/>
          <p:cNvGrpSpPr/>
          <p:nvPr userDrawn="1"/>
        </p:nvGrpSpPr>
        <p:grpSpPr>
          <a:xfrm>
            <a:off x="0" y="0"/>
            <a:ext cx="1129678" cy="836712"/>
            <a:chOff x="7833320" y="0"/>
            <a:chExt cx="2072680" cy="1340768"/>
          </a:xfrm>
          <a:solidFill>
            <a:schemeClr val="accent2">
              <a:lumMod val="75000"/>
            </a:schemeClr>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3" name="Picture 12" descr="ATLAS-logo.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4" name="Picture 2"/>
            <p:cNvPicPr>
              <a:picLocks noChangeAspect="1" noChangeArrowheads="1"/>
            </p:cNvPicPr>
            <p:nvPr/>
          </p:nvPicPr>
          <p:blipFill>
            <a:blip r:embed="rId72">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6" name="Picture 9"/>
            <p:cNvPicPr>
              <a:picLocks noChangeAspect="1"/>
            </p:cNvPicPr>
            <p:nvPr/>
          </p:nvPicPr>
          <p:blipFill>
            <a:blip r:embed="rId73"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7" name="Picture 16" descr="lhcb_logo.pn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8" name="Picture 17" descr="LHC.gif"/>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57" r:id="rId22"/>
    <p:sldLayoutId id="2147484358" r:id="rId23"/>
    <p:sldLayoutId id="2147484359" r:id="rId24"/>
    <p:sldLayoutId id="2147484360" r:id="rId25"/>
    <p:sldLayoutId id="2147484361" r:id="rId26"/>
    <p:sldLayoutId id="2147484362" r:id="rId27"/>
    <p:sldLayoutId id="2147484363" r:id="rId28"/>
    <p:sldLayoutId id="2147484364" r:id="rId29"/>
    <p:sldLayoutId id="2147484365" r:id="rId30"/>
    <p:sldLayoutId id="2147484366" r:id="rId31"/>
    <p:sldLayoutId id="2147484367" r:id="rId32"/>
    <p:sldLayoutId id="2147484368" r:id="rId33"/>
    <p:sldLayoutId id="2147484369" r:id="rId34"/>
    <p:sldLayoutId id="2147484370" r:id="rId35"/>
    <p:sldLayoutId id="2147484371" r:id="rId36"/>
    <p:sldLayoutId id="2147484372" r:id="rId37"/>
    <p:sldLayoutId id="2147484373" r:id="rId38"/>
    <p:sldLayoutId id="2147484374" r:id="rId39"/>
    <p:sldLayoutId id="2147484375" r:id="rId40"/>
    <p:sldLayoutId id="2147484376" r:id="rId41"/>
    <p:sldLayoutId id="2147484377" r:id="rId42"/>
    <p:sldLayoutId id="2147484378" r:id="rId43"/>
    <p:sldLayoutId id="2147484379" r:id="rId44"/>
    <p:sldLayoutId id="2147484380" r:id="rId45"/>
    <p:sldLayoutId id="2147484381" r:id="rId46"/>
    <p:sldLayoutId id="2147484382" r:id="rId47"/>
    <p:sldLayoutId id="2147484383" r:id="rId48"/>
    <p:sldLayoutId id="2147484384" r:id="rId49"/>
    <p:sldLayoutId id="2147484385" r:id="rId50"/>
    <p:sldLayoutId id="2147484386" r:id="rId51"/>
    <p:sldLayoutId id="2147484387" r:id="rId52"/>
    <p:sldLayoutId id="2147484388" r:id="rId53"/>
    <p:sldLayoutId id="2147484389" r:id="rId54"/>
    <p:sldLayoutId id="2147484390" r:id="rId55"/>
    <p:sldLayoutId id="2147484391" r:id="rId56"/>
    <p:sldLayoutId id="2147484392" r:id="rId57"/>
    <p:sldLayoutId id="2147484393" r:id="rId58"/>
    <p:sldLayoutId id="2147484394" r:id="rId59"/>
    <p:sldLayoutId id="2147484395" r:id="rId60"/>
    <p:sldLayoutId id="2147484396" r:id="rId61"/>
    <p:sldLayoutId id="2147484397" r:id="rId62"/>
    <p:sldLayoutId id="2147484398" r:id="rId63"/>
    <p:sldLayoutId id="2147484399" r:id="rId64"/>
    <p:sldLayoutId id="2147484400" r:id="rId65"/>
    <p:sldLayoutId id="2147484401" r:id="rId66"/>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626604" y="6597729"/>
            <a:ext cx="517396" cy="260773"/>
          </a:xfrm>
          <a:prstGeom prst="rect">
            <a:avLst/>
          </a:prstGeom>
        </p:spPr>
        <p:txBody>
          <a:bodyPr vert="horz" lIns="91365" tIns="45683" rIns="91365" bIns="45683" anchor="b"/>
          <a:lstStyle>
            <a:lvl1pPr algn="r" defTabSz="913224" fontAlgn="auto">
              <a:spcBef>
                <a:spcPts val="0"/>
              </a:spcBef>
              <a:spcAft>
                <a:spcPts val="0"/>
              </a:spcAft>
              <a:defRPr sz="1050">
                <a:solidFill>
                  <a:srgbClr val="000000"/>
                </a:solidFill>
                <a:latin typeface="+mn-lt"/>
                <a:ea typeface="+mn-ea"/>
                <a:cs typeface="+mn-cs"/>
              </a:defRPr>
            </a:lvl1pPr>
          </a:lstStyle>
          <a:p>
            <a:pPr>
              <a:defRPr/>
            </a:pPr>
            <a:fld id="{4A56BD73-6246-487F-B124-9F0A1EB8F472}" type="slidenum">
              <a:rPr lang="en-US" smtClean="0">
                <a:latin typeface="Corbel"/>
              </a:rPr>
              <a:pPr>
                <a:defRPr/>
              </a:pPr>
              <a:t>‹#›</a:t>
            </a:fld>
            <a:endParaRPr lang="en-US" dirty="0">
              <a:latin typeface="Corbel"/>
            </a:endParaRPr>
          </a:p>
        </p:txBody>
      </p:sp>
      <p:sp>
        <p:nvSpPr>
          <p:cNvPr id="29" name="Title Placeholder 28"/>
          <p:cNvSpPr>
            <a:spLocks noGrp="1"/>
          </p:cNvSpPr>
          <p:nvPr>
            <p:ph type="title"/>
          </p:nvPr>
        </p:nvSpPr>
        <p:spPr>
          <a:xfrm>
            <a:off x="1139542"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5" name="Footer Placeholder 4"/>
          <p:cNvSpPr txBox="1">
            <a:spLocks/>
          </p:cNvSpPr>
          <p:nvPr/>
        </p:nvSpPr>
        <p:spPr>
          <a:xfrm rot="16200000">
            <a:off x="-2621702" y="3746447"/>
            <a:ext cx="5428456" cy="185051"/>
          </a:xfrm>
          <a:prstGeom prst="rect">
            <a:avLst/>
          </a:prstGeom>
        </p:spPr>
        <p:txBody>
          <a:bodyPr lIns="91397" tIns="0" rIns="91397" bIns="0">
            <a:noAutofit/>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8" name="Picture 4"/>
          <p:cNvPicPr>
            <a:picLocks noChangeAspect="1" noChangeArrowheads="1"/>
          </p:cNvPicPr>
          <p:nvPr userDrawn="1"/>
        </p:nvPicPr>
        <p:blipFill>
          <a:blip r:embed="rId68" cstate="print"/>
          <a:srcRect/>
          <a:stretch>
            <a:fillRect/>
          </a:stretch>
        </p:blipFill>
        <p:spPr bwMode="auto">
          <a:xfrm>
            <a:off x="-8559" y="6629400"/>
            <a:ext cx="431741" cy="228600"/>
          </a:xfrm>
          <a:prstGeom prst="rect">
            <a:avLst/>
          </a:prstGeom>
          <a:noFill/>
          <a:ln w="9525">
            <a:noFill/>
            <a:round/>
            <a:headEnd/>
            <a:tailEnd/>
          </a:ln>
          <a:effectLst/>
        </p:spPr>
      </p:pic>
      <p:grpSp>
        <p:nvGrpSpPr>
          <p:cNvPr id="10" name="Group 9"/>
          <p:cNvGrpSpPr/>
          <p:nvPr userDrawn="1"/>
        </p:nvGrpSpPr>
        <p:grpSpPr>
          <a:xfrm>
            <a:off x="0" y="0"/>
            <a:ext cx="1129678" cy="836712"/>
            <a:chOff x="7833320" y="0"/>
            <a:chExt cx="2072680" cy="1340768"/>
          </a:xfrm>
          <a:solidFill>
            <a:schemeClr val="accent2">
              <a:lumMod val="75000"/>
            </a:schemeClr>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3" name="Picture 12" descr="ATLAS-logo.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4" name="Picture 2"/>
            <p:cNvPicPr>
              <a:picLocks noChangeAspect="1" noChangeArrowheads="1"/>
            </p:cNvPicPr>
            <p:nvPr/>
          </p:nvPicPr>
          <p:blipFill>
            <a:blip r:embed="rId72">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6" name="Picture 9"/>
            <p:cNvPicPr>
              <a:picLocks noChangeAspect="1"/>
            </p:cNvPicPr>
            <p:nvPr/>
          </p:nvPicPr>
          <p:blipFill>
            <a:blip r:embed="rId73"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7" name="Picture 16" descr="lhcb_logo.pn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8" name="Picture 17" descr="LHC.gif"/>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 id="2147484421" r:id="rId19"/>
    <p:sldLayoutId id="2147484422" r:id="rId20"/>
    <p:sldLayoutId id="2147484423" r:id="rId21"/>
    <p:sldLayoutId id="2147484424" r:id="rId22"/>
    <p:sldLayoutId id="2147484425" r:id="rId23"/>
    <p:sldLayoutId id="2147484426" r:id="rId24"/>
    <p:sldLayoutId id="2147484427" r:id="rId25"/>
    <p:sldLayoutId id="2147484428" r:id="rId26"/>
    <p:sldLayoutId id="2147484429" r:id="rId27"/>
    <p:sldLayoutId id="2147484430" r:id="rId28"/>
    <p:sldLayoutId id="2147484431" r:id="rId29"/>
    <p:sldLayoutId id="2147484432" r:id="rId30"/>
    <p:sldLayoutId id="2147484433" r:id="rId31"/>
    <p:sldLayoutId id="2147484434" r:id="rId32"/>
    <p:sldLayoutId id="2147484435" r:id="rId33"/>
    <p:sldLayoutId id="2147484436" r:id="rId34"/>
    <p:sldLayoutId id="2147484437" r:id="rId35"/>
    <p:sldLayoutId id="2147484438" r:id="rId36"/>
    <p:sldLayoutId id="2147484439" r:id="rId37"/>
    <p:sldLayoutId id="2147484440" r:id="rId38"/>
    <p:sldLayoutId id="2147484441" r:id="rId39"/>
    <p:sldLayoutId id="2147484442" r:id="rId40"/>
    <p:sldLayoutId id="2147484443" r:id="rId41"/>
    <p:sldLayoutId id="2147484444" r:id="rId42"/>
    <p:sldLayoutId id="2147484445" r:id="rId43"/>
    <p:sldLayoutId id="2147484446" r:id="rId44"/>
    <p:sldLayoutId id="2147484447" r:id="rId45"/>
    <p:sldLayoutId id="2147484448" r:id="rId46"/>
    <p:sldLayoutId id="2147484449" r:id="rId47"/>
    <p:sldLayoutId id="2147484450" r:id="rId48"/>
    <p:sldLayoutId id="2147484451" r:id="rId49"/>
    <p:sldLayoutId id="2147484452" r:id="rId50"/>
    <p:sldLayoutId id="2147484453" r:id="rId51"/>
    <p:sldLayoutId id="2147484454" r:id="rId52"/>
    <p:sldLayoutId id="2147484455" r:id="rId53"/>
    <p:sldLayoutId id="2147484456" r:id="rId54"/>
    <p:sldLayoutId id="2147484457" r:id="rId55"/>
    <p:sldLayoutId id="2147484458" r:id="rId56"/>
    <p:sldLayoutId id="2147484459" r:id="rId57"/>
    <p:sldLayoutId id="2147484460" r:id="rId58"/>
    <p:sldLayoutId id="2147484461" r:id="rId59"/>
    <p:sldLayoutId id="2147484462" r:id="rId60"/>
    <p:sldLayoutId id="2147484463" r:id="rId61"/>
    <p:sldLayoutId id="2147484464" r:id="rId62"/>
    <p:sldLayoutId id="2147484465" r:id="rId63"/>
    <p:sldLayoutId id="2147484466" r:id="rId64"/>
    <p:sldLayoutId id="2147484467" r:id="rId65"/>
    <p:sldLayoutId id="2147484468" r:id="rId66"/>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626604" y="6597689"/>
            <a:ext cx="517396" cy="260773"/>
          </a:xfrm>
          <a:prstGeom prst="rect">
            <a:avLst/>
          </a:prstGeom>
        </p:spPr>
        <p:txBody>
          <a:bodyPr vert="horz" lIns="91365" tIns="45683" rIns="91365" bIns="45683" anchor="b"/>
          <a:lstStyle>
            <a:lvl1pPr algn="r" defTabSz="913224" fontAlgn="auto">
              <a:spcBef>
                <a:spcPts val="0"/>
              </a:spcBef>
              <a:spcAft>
                <a:spcPts val="0"/>
              </a:spcAft>
              <a:defRPr sz="1050">
                <a:solidFill>
                  <a:srgbClr val="000000"/>
                </a:solidFill>
                <a:latin typeface="+mn-lt"/>
                <a:ea typeface="+mn-ea"/>
                <a:cs typeface="+mn-cs"/>
              </a:defRPr>
            </a:lvl1pPr>
          </a:lstStyle>
          <a:p>
            <a:pPr>
              <a:defRPr/>
            </a:pPr>
            <a:fld id="{4A56BD73-6246-487F-B124-9F0A1EB8F472}" type="slidenum">
              <a:rPr lang="en-US" smtClean="0">
                <a:latin typeface="Corbel"/>
              </a:rPr>
              <a:pPr>
                <a:defRPr/>
              </a:pPr>
              <a:t>‹#›</a:t>
            </a:fld>
            <a:endParaRPr lang="en-US" dirty="0">
              <a:latin typeface="Corbel"/>
            </a:endParaRPr>
          </a:p>
        </p:txBody>
      </p:sp>
      <p:sp>
        <p:nvSpPr>
          <p:cNvPr id="29" name="Title Placeholder 28"/>
          <p:cNvSpPr>
            <a:spLocks noGrp="1"/>
          </p:cNvSpPr>
          <p:nvPr>
            <p:ph type="title"/>
          </p:nvPr>
        </p:nvSpPr>
        <p:spPr>
          <a:xfrm>
            <a:off x="1139542"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5" name="Footer Placeholder 4"/>
          <p:cNvSpPr txBox="1">
            <a:spLocks/>
          </p:cNvSpPr>
          <p:nvPr/>
        </p:nvSpPr>
        <p:spPr>
          <a:xfrm rot="16200000">
            <a:off x="-2621702" y="3746447"/>
            <a:ext cx="5428456" cy="185051"/>
          </a:xfrm>
          <a:prstGeom prst="rect">
            <a:avLst/>
          </a:prstGeom>
        </p:spPr>
        <p:txBody>
          <a:bodyPr lIns="91397" tIns="0" rIns="91397" bIns="0">
            <a:noAutofit/>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8" name="Picture 4"/>
          <p:cNvPicPr>
            <a:picLocks noChangeAspect="1" noChangeArrowheads="1"/>
          </p:cNvPicPr>
          <p:nvPr userDrawn="1"/>
        </p:nvPicPr>
        <p:blipFill>
          <a:blip r:embed="rId68" cstate="print"/>
          <a:srcRect/>
          <a:stretch>
            <a:fillRect/>
          </a:stretch>
        </p:blipFill>
        <p:spPr bwMode="auto">
          <a:xfrm>
            <a:off x="-8559" y="6629400"/>
            <a:ext cx="431741" cy="228600"/>
          </a:xfrm>
          <a:prstGeom prst="rect">
            <a:avLst/>
          </a:prstGeom>
          <a:noFill/>
          <a:ln w="9525">
            <a:noFill/>
            <a:round/>
            <a:headEnd/>
            <a:tailEnd/>
          </a:ln>
          <a:effectLst/>
        </p:spPr>
      </p:pic>
      <p:grpSp>
        <p:nvGrpSpPr>
          <p:cNvPr id="10" name="Group 9"/>
          <p:cNvGrpSpPr/>
          <p:nvPr userDrawn="1"/>
        </p:nvGrpSpPr>
        <p:grpSpPr>
          <a:xfrm>
            <a:off x="0" y="0"/>
            <a:ext cx="1129678" cy="836712"/>
            <a:chOff x="7833320" y="0"/>
            <a:chExt cx="2072680" cy="1340768"/>
          </a:xfrm>
          <a:solidFill>
            <a:schemeClr val="accent2">
              <a:lumMod val="75000"/>
            </a:schemeClr>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3" name="Picture 12" descr="ATLAS-logo.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4" name="Picture 2"/>
            <p:cNvPicPr>
              <a:picLocks noChangeAspect="1" noChangeArrowheads="1"/>
            </p:cNvPicPr>
            <p:nvPr/>
          </p:nvPicPr>
          <p:blipFill>
            <a:blip r:embed="rId72">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6" name="Picture 9"/>
            <p:cNvPicPr>
              <a:picLocks noChangeAspect="1"/>
            </p:cNvPicPr>
            <p:nvPr/>
          </p:nvPicPr>
          <p:blipFill>
            <a:blip r:embed="rId73"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7" name="Picture 16" descr="lhcb_logo.pn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8" name="Picture 17" descr="LHC.gif"/>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 id="2147484561" r:id="rId24"/>
    <p:sldLayoutId id="2147484562" r:id="rId25"/>
    <p:sldLayoutId id="2147484563" r:id="rId26"/>
    <p:sldLayoutId id="2147484564" r:id="rId27"/>
    <p:sldLayoutId id="2147484565" r:id="rId28"/>
    <p:sldLayoutId id="2147484566" r:id="rId29"/>
    <p:sldLayoutId id="2147484567" r:id="rId30"/>
    <p:sldLayoutId id="2147484568" r:id="rId31"/>
    <p:sldLayoutId id="2147484569" r:id="rId32"/>
    <p:sldLayoutId id="2147484570" r:id="rId33"/>
    <p:sldLayoutId id="2147484571" r:id="rId34"/>
    <p:sldLayoutId id="2147484572" r:id="rId35"/>
    <p:sldLayoutId id="2147484573" r:id="rId36"/>
    <p:sldLayoutId id="2147484574" r:id="rId37"/>
    <p:sldLayoutId id="2147484575" r:id="rId38"/>
    <p:sldLayoutId id="2147484576" r:id="rId39"/>
    <p:sldLayoutId id="2147484577" r:id="rId40"/>
    <p:sldLayoutId id="2147484578" r:id="rId41"/>
    <p:sldLayoutId id="2147484579" r:id="rId42"/>
    <p:sldLayoutId id="2147484580" r:id="rId43"/>
    <p:sldLayoutId id="2147484581" r:id="rId44"/>
    <p:sldLayoutId id="2147484582" r:id="rId45"/>
    <p:sldLayoutId id="2147484583" r:id="rId46"/>
    <p:sldLayoutId id="2147484584" r:id="rId47"/>
    <p:sldLayoutId id="2147484585" r:id="rId48"/>
    <p:sldLayoutId id="2147484586" r:id="rId49"/>
    <p:sldLayoutId id="2147484587" r:id="rId50"/>
    <p:sldLayoutId id="2147484588" r:id="rId51"/>
    <p:sldLayoutId id="2147484589" r:id="rId52"/>
    <p:sldLayoutId id="2147484590" r:id="rId53"/>
    <p:sldLayoutId id="2147484591" r:id="rId54"/>
    <p:sldLayoutId id="2147484592" r:id="rId55"/>
    <p:sldLayoutId id="2147484593" r:id="rId56"/>
    <p:sldLayoutId id="2147484594" r:id="rId57"/>
    <p:sldLayoutId id="2147484595" r:id="rId58"/>
    <p:sldLayoutId id="2147484596" r:id="rId59"/>
    <p:sldLayoutId id="2147484597" r:id="rId60"/>
    <p:sldLayoutId id="2147484598" r:id="rId61"/>
    <p:sldLayoutId id="2147484599" r:id="rId62"/>
    <p:sldLayoutId id="2147484600" r:id="rId63"/>
    <p:sldLayoutId id="2147484601" r:id="rId64"/>
    <p:sldLayoutId id="2147484602" r:id="rId65"/>
    <p:sldLayoutId id="2147484603" r:id="rId66"/>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0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itle Placeholder 28"/>
          <p:cNvSpPr>
            <a:spLocks noGrp="1"/>
          </p:cNvSpPr>
          <p:nvPr>
            <p:ph type="title"/>
          </p:nvPr>
        </p:nvSpPr>
        <p:spPr>
          <a:xfrm>
            <a:off x="1066800" y="0"/>
            <a:ext cx="80772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756682" y="3546360"/>
            <a:ext cx="5651376" cy="232088"/>
          </a:xfrm>
          <a:prstGeom prst="rect">
            <a:avLst/>
          </a:prstGeom>
        </p:spPr>
        <p:txBody>
          <a:bodyPr/>
          <a:lstStyle/>
          <a:p>
            <a:pPr algn="just" defTabSz="913972">
              <a:defRPr/>
            </a:pPr>
            <a:r>
              <a:rPr lang="en-US" sz="900" i="1" dirty="0" smtClean="0">
                <a:solidFill>
                  <a:srgbClr val="FFFFFF">
                    <a:lumMod val="50000"/>
                  </a:srgbClr>
                </a:solidFill>
                <a:latin typeface="Arial" pitchFamily="84" charset="0"/>
                <a:ea typeface="ＭＳ Ｐゴシック" pitchFamily="84" charset="-128"/>
                <a:cs typeface="ＭＳ Ｐゴシック" pitchFamily="84" charset="-128"/>
              </a:rPr>
              <a:t>May 21, 2012  Computing in High Energy Physics 2012 , New York                J. Incandela  CERN/UCSB</a:t>
            </a:r>
            <a:endParaRPr lang="en-US" sz="900" i="1" dirty="0">
              <a:solidFill>
                <a:srgbClr val="FFFFFF">
                  <a:lumMod val="50000"/>
                </a:srgbClr>
              </a:solidFill>
              <a:latin typeface="Arial" pitchFamily="84" charset="0"/>
              <a:ea typeface="ＭＳ Ｐゴシック" pitchFamily="84" charset="-128"/>
              <a:cs typeface="ＭＳ Ｐゴシック" pitchFamily="84" charset="-128"/>
            </a:endParaRPr>
          </a:p>
        </p:txBody>
      </p:sp>
      <p:sp>
        <p:nvSpPr>
          <p:cNvPr id="8" name="Slide Number Placeholder 5"/>
          <p:cNvSpPr txBox="1">
            <a:spLocks/>
          </p:cNvSpPr>
          <p:nvPr userDrawn="1"/>
        </p:nvSpPr>
        <p:spPr>
          <a:xfrm>
            <a:off x="8693073" y="6597671"/>
            <a:ext cx="450934" cy="260773"/>
          </a:xfrm>
          <a:prstGeom prst="rect">
            <a:avLst/>
          </a:prstGeom>
        </p:spPr>
        <p:txBody>
          <a:bodyPr/>
          <a:lstStyle>
            <a:defPPr>
              <a:defRPr lang="en-US"/>
            </a:defPPr>
            <a:lvl1pPr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pPr algn="r"/>
            <a:fld id="{1AD93096-5B34-4342-9326-69289CEAE4C2}" type="slidenum">
              <a:rPr lang="en-US" sz="1050" smtClean="0">
                <a:solidFill>
                  <a:srgbClr val="000000"/>
                </a:solidFill>
              </a:rPr>
              <a:pPr algn="r"/>
              <a:t>‹#›</a:t>
            </a:fld>
            <a:endParaRPr lang="en-US" sz="1050" dirty="0">
              <a:solidFill>
                <a:srgbClr val="000000"/>
              </a:solidFill>
            </a:endParaRPr>
          </a:p>
        </p:txBody>
      </p:sp>
      <p:pic>
        <p:nvPicPr>
          <p:cNvPr id="9" name="Picture 4"/>
          <p:cNvPicPr>
            <a:picLocks noChangeAspect="1" noChangeArrowheads="1"/>
          </p:cNvPicPr>
          <p:nvPr userDrawn="1"/>
        </p:nvPicPr>
        <p:blipFill>
          <a:blip r:embed="rId42" cstate="print"/>
          <a:srcRect/>
          <a:stretch>
            <a:fillRect/>
          </a:stretch>
        </p:blipFill>
        <p:spPr bwMode="auto">
          <a:xfrm>
            <a:off x="-8559" y="6629400"/>
            <a:ext cx="431741" cy="228600"/>
          </a:xfrm>
          <a:prstGeom prst="rect">
            <a:avLst/>
          </a:prstGeom>
          <a:solidFill>
            <a:srgbClr val="800000"/>
          </a:solidFill>
          <a:ln w="9525">
            <a:noFill/>
            <a:round/>
            <a:headEnd/>
            <a:tailEnd/>
          </a:ln>
          <a:effectLst/>
        </p:spPr>
      </p:pic>
      <p:grpSp>
        <p:nvGrpSpPr>
          <p:cNvPr id="10" name="Group 9"/>
          <p:cNvGrpSpPr/>
          <p:nvPr userDrawn="1"/>
        </p:nvGrpSpPr>
        <p:grpSpPr>
          <a:xfrm>
            <a:off x="0" y="0"/>
            <a:ext cx="1129678" cy="836712"/>
            <a:chOff x="7833320" y="0"/>
            <a:chExt cx="2072680" cy="1340768"/>
          </a:xfrm>
          <a:solidFill>
            <a:srgbClr val="000090"/>
          </a:solidFill>
        </p:grpSpPr>
        <p:sp>
          <p:nvSpPr>
            <p:cNvPr id="11" name="Rectangle 10"/>
            <p:cNvSpPr/>
            <p:nvPr/>
          </p:nvSpPr>
          <p:spPr>
            <a:xfrm>
              <a:off x="7833320" y="0"/>
              <a:ext cx="2072680" cy="134076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pic>
          <p:nvPicPr>
            <p:cNvPr id="12" name="Picture 8" descr="http://cdsweb.cern.ch/record/1056730/files/icon-bul-pho-2007-046.gif">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409384" y="44624"/>
              <a:ext cx="591390" cy="591390"/>
            </a:xfrm>
            <a:prstGeom prst="rect">
              <a:avLst/>
            </a:prstGeom>
            <a:grpFill/>
            <a:ln w="9525">
              <a:solidFill>
                <a:srgbClr val="000000"/>
              </a:solidFill>
              <a:miter lim="800000"/>
              <a:headEnd/>
              <a:tailEnd/>
            </a:ln>
            <a:extLst/>
          </p:spPr>
        </p:pic>
        <p:pic>
          <p:nvPicPr>
            <p:cNvPr id="14" name="Picture 13" descr="ATLAS-logo.jp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270417" y="588936"/>
              <a:ext cx="407895" cy="679824"/>
            </a:xfrm>
            <a:prstGeom prst="rect">
              <a:avLst/>
            </a:prstGeom>
            <a:grpFill/>
            <a:ln>
              <a:noFill/>
            </a:ln>
          </p:spPr>
        </p:pic>
        <p:pic>
          <p:nvPicPr>
            <p:cNvPr id="16" name="Picture 2"/>
            <p:cNvPicPr>
              <a:picLocks noChangeAspect="1" noChangeArrowheads="1"/>
            </p:cNvPicPr>
            <p:nvPr/>
          </p:nvPicPr>
          <p:blipFill>
            <a:blip r:embed="rId46">
              <a:extLst>
                <a:ext uri="{28A0092B-C50C-407E-A947-70E740481C1C}">
                  <a14:useLocalDpi xmlns:a14="http://schemas.microsoft.com/office/drawing/2010/main" val="0"/>
                </a:ext>
              </a:extLst>
            </a:blip>
            <a:srcRect l="18204" t="23021" r="17238" b="29628"/>
            <a:stretch>
              <a:fillRect/>
            </a:stretch>
          </p:blipFill>
          <p:spPr bwMode="auto">
            <a:xfrm>
              <a:off x="7866216" y="683624"/>
              <a:ext cx="612124" cy="585136"/>
            </a:xfrm>
            <a:prstGeom prst="rect">
              <a:avLst/>
            </a:prstGeom>
            <a:grpFill/>
            <a:ln w="9525">
              <a:solidFill>
                <a:srgbClr val="000000"/>
              </a:solidFill>
              <a:miter lim="800000"/>
              <a:headEnd/>
              <a:tailEnd/>
            </a:ln>
            <a:extLst/>
          </p:spPr>
        </p:pic>
        <p:pic>
          <p:nvPicPr>
            <p:cNvPr id="17" name="Picture 9"/>
            <p:cNvPicPr>
              <a:picLocks noChangeAspect="1"/>
            </p:cNvPicPr>
            <p:nvPr/>
          </p:nvPicPr>
          <p:blipFill>
            <a:blip r:embed="rId47" cstate="email">
              <a:extLst>
                <a:ext uri="{28A0092B-C50C-407E-A947-70E740481C1C}">
                  <a14:useLocalDpi xmlns:a14="http://schemas.microsoft.com/office/drawing/2010/main" val="0"/>
                </a:ext>
              </a:extLst>
            </a:blip>
            <a:srcRect/>
            <a:stretch>
              <a:fillRect/>
            </a:stretch>
          </p:blipFill>
          <p:spPr bwMode="auto">
            <a:xfrm>
              <a:off x="7905750" y="59383"/>
              <a:ext cx="433056" cy="570377"/>
            </a:xfrm>
            <a:prstGeom prst="rect">
              <a:avLst/>
            </a:prstGeom>
            <a:grpFill/>
            <a:ln w="9525">
              <a:solidFill>
                <a:srgbClr val="000000"/>
              </a:solidFill>
              <a:miter lim="800000"/>
              <a:headEnd/>
              <a:tailEnd/>
            </a:ln>
            <a:extLst/>
          </p:spPr>
        </p:pic>
        <p:pic>
          <p:nvPicPr>
            <p:cNvPr id="18" name="Picture 17" descr="lhcb_logo.p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052920" y="49160"/>
              <a:ext cx="722953" cy="481969"/>
            </a:xfrm>
            <a:prstGeom prst="rect">
              <a:avLst/>
            </a:prstGeom>
            <a:grpFill/>
            <a:ln>
              <a:noFill/>
            </a:ln>
          </p:spPr>
        </p:pic>
        <p:pic>
          <p:nvPicPr>
            <p:cNvPr id="19" name="Picture 18" descr="LHC.gif"/>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505545" y="692696"/>
              <a:ext cx="685800" cy="647700"/>
            </a:xfrm>
            <a:prstGeom prst="rect">
              <a:avLst/>
            </a:prstGeom>
            <a:grpFill/>
            <a:ln>
              <a:noFill/>
            </a:ln>
          </p:spPr>
        </p:pic>
      </p:grpSp>
    </p:spTree>
  </p:cSld>
  <p:clrMap bg1="dk1" tx1="lt1" bg2="dk2"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 id="2147484617" r:id="rId13"/>
    <p:sldLayoutId id="2147484618" r:id="rId14"/>
    <p:sldLayoutId id="2147484619" r:id="rId15"/>
    <p:sldLayoutId id="2147484620" r:id="rId16"/>
    <p:sldLayoutId id="2147484621" r:id="rId17"/>
    <p:sldLayoutId id="2147484622" r:id="rId18"/>
    <p:sldLayoutId id="2147484623" r:id="rId19"/>
    <p:sldLayoutId id="2147484624" r:id="rId20"/>
    <p:sldLayoutId id="2147484625" r:id="rId21"/>
    <p:sldLayoutId id="2147484626" r:id="rId22"/>
    <p:sldLayoutId id="2147484627" r:id="rId23"/>
    <p:sldLayoutId id="2147484628" r:id="rId24"/>
    <p:sldLayoutId id="2147484629" r:id="rId25"/>
    <p:sldLayoutId id="2147484630" r:id="rId26"/>
    <p:sldLayoutId id="2147484631" r:id="rId27"/>
    <p:sldLayoutId id="2147484632" r:id="rId28"/>
    <p:sldLayoutId id="2147484633" r:id="rId29"/>
    <p:sldLayoutId id="2147484634" r:id="rId30"/>
    <p:sldLayoutId id="2147484635" r:id="rId31"/>
    <p:sldLayoutId id="2147484636" r:id="rId32"/>
    <p:sldLayoutId id="2147484637" r:id="rId33"/>
    <p:sldLayoutId id="2147484638" r:id="rId34"/>
    <p:sldLayoutId id="2147484639" r:id="rId35"/>
    <p:sldLayoutId id="2147484640" r:id="rId36"/>
    <p:sldLayoutId id="2147484641" r:id="rId37"/>
    <p:sldLayoutId id="2147484642" r:id="rId38"/>
    <p:sldLayoutId id="2147484643" r:id="rId39"/>
    <p:sldLayoutId id="2147484644" r:id="rId40"/>
  </p:sldLayoutIdLst>
  <p:timing>
    <p:tnLst>
      <p:par>
        <p:cTn xmlns:p14="http://schemas.microsoft.com/office/powerpoint/2010/main" id="1" dur="indefinite" restart="never" nodeType="tmRoot"/>
      </p:par>
    </p:tnLst>
  </p:timing>
  <p:hf hdr="0" ftr="0" dt="0"/>
  <p:txStyles>
    <p:titleStyle>
      <a:lvl1pPr algn="r" rtl="0" eaLnBrk="1" latinLnBrk="0" hangingPunct="1">
        <a:spcBef>
          <a:spcPct val="0"/>
        </a:spcBef>
        <a:buNone/>
        <a:defRPr sz="4800" kern="1200" spc="-150" baseline="0">
          <a:solidFill>
            <a:schemeClr val="tx2">
              <a:satMod val="200000"/>
            </a:schemeClr>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rgbClr val="000099"/>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bg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rgbClr val="008000"/>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C0000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7030A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506"/>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2"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6" r:id="rId30"/>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434"/>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 id="2147484753" r:id="rId12"/>
    <p:sldLayoutId id="2147484754" r:id="rId13"/>
    <p:sldLayoutId id="2147484755" r:id="rId14"/>
    <p:sldLayoutId id="2147484756" r:id="rId15"/>
    <p:sldLayoutId id="2147484757" r:id="rId16"/>
    <p:sldLayoutId id="2147484758" r:id="rId17"/>
    <p:sldLayoutId id="2147484759" r:id="rId18"/>
    <p:sldLayoutId id="2147484760" r:id="rId19"/>
    <p:sldLayoutId id="2147484761" r:id="rId20"/>
    <p:sldLayoutId id="2147484762" r:id="rId21"/>
    <p:sldLayoutId id="2147484763" r:id="rId22"/>
    <p:sldLayoutId id="2147484764" r:id="rId23"/>
    <p:sldLayoutId id="2147484765" r:id="rId24"/>
    <p:sldLayoutId id="2147484766" r:id="rId25"/>
    <p:sldLayoutId id="2147484767" r:id="rId26"/>
    <p:sldLayoutId id="2147484768" r:id="rId27"/>
    <p:sldLayoutId id="2147484769" r:id="rId28"/>
    <p:sldLayoutId id="2147484770" r:id="rId29"/>
    <p:sldLayoutId id="2147484771" r:id="rId30"/>
    <p:sldLayoutId id="2147484772" r:id="rId31"/>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406"/>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 id="2147484786" r:id="rId13"/>
    <p:sldLayoutId id="2147484787" r:id="rId14"/>
    <p:sldLayoutId id="2147484788" r:id="rId15"/>
    <p:sldLayoutId id="2147484789" r:id="rId16"/>
    <p:sldLayoutId id="2147484790" r:id="rId17"/>
    <p:sldLayoutId id="2147484791" r:id="rId18"/>
    <p:sldLayoutId id="2147484792" r:id="rId19"/>
    <p:sldLayoutId id="2147484793" r:id="rId20"/>
    <p:sldLayoutId id="2147484794" r:id="rId21"/>
    <p:sldLayoutId id="2147484795" r:id="rId22"/>
    <p:sldLayoutId id="2147484796" r:id="rId23"/>
    <p:sldLayoutId id="2147484797" r:id="rId24"/>
    <p:sldLayoutId id="2147484798" r:id="rId25"/>
    <p:sldLayoutId id="2147484799" r:id="rId26"/>
    <p:sldLayoutId id="2147484800" r:id="rId27"/>
    <p:sldLayoutId id="2147484801" r:id="rId28"/>
    <p:sldLayoutId id="2147484802" r:id="rId29"/>
    <p:sldLayoutId id="2147484803" r:id="rId30"/>
    <p:sldLayoutId id="2147484804" r:id="rId31"/>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498119" name="Rectangle 7"/>
          <p:cNvSpPr>
            <a:spLocks noGrp="1" noChangeArrowheads="1"/>
          </p:cNvSpPr>
          <p:nvPr>
            <p:ph type="title"/>
          </p:nvPr>
        </p:nvSpPr>
        <p:spPr bwMode="auto">
          <a:xfrm>
            <a:off x="775201" y="25213"/>
            <a:ext cx="7814831" cy="556092"/>
          </a:xfrm>
          <a:prstGeom prst="rect">
            <a:avLst/>
          </a:prstGeom>
          <a:noFill/>
          <a:ln w="9525">
            <a:noFill/>
            <a:miter lim="800000"/>
            <a:headEnd/>
            <a:tailEnd/>
          </a:ln>
          <a:effectLst/>
        </p:spPr>
        <p:txBody>
          <a:bodyPr vert="horz" wrap="square" lIns="91192" tIns="45597" rIns="91192" bIns="45597" numCol="1" anchor="ctr" anchorCtr="1" compatLnSpc="1">
            <a:prstTxWarp prst="textNoShape">
              <a:avLst/>
            </a:prstTxWarp>
          </a:bodyPr>
          <a:lstStyle/>
          <a:p>
            <a:pPr lvl="0"/>
            <a:r>
              <a:rPr lang="en-US" smtClean="0"/>
              <a:t>Click to edit Master title style</a:t>
            </a:r>
          </a:p>
        </p:txBody>
      </p:sp>
      <p:sp>
        <p:nvSpPr>
          <p:cNvPr id="1498120" name="Rectangle 8"/>
          <p:cNvSpPr>
            <a:spLocks noGrp="1" noChangeArrowheads="1"/>
          </p:cNvSpPr>
          <p:nvPr>
            <p:ph type="ftr" sz="quarter" idx="3"/>
          </p:nvPr>
        </p:nvSpPr>
        <p:spPr bwMode="auto">
          <a:xfrm>
            <a:off x="609143" y="6553084"/>
            <a:ext cx="8077489" cy="267541"/>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defTabSz="912364" eaLnBrk="1" hangingPunct="1">
              <a:defRPr sz="1000" b="1" i="1">
                <a:solidFill>
                  <a:schemeClr val="bg1"/>
                </a:solidFill>
                <a:latin typeface="+mn-lt"/>
              </a:defRPr>
            </a:lvl1pPr>
          </a:lstStyle>
          <a:p>
            <a:pPr fontAlgn="base">
              <a:spcBef>
                <a:spcPct val="0"/>
              </a:spcBef>
              <a:spcAft>
                <a:spcPct val="0"/>
              </a:spcAft>
            </a:pPr>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1498121"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defTabSz="912364" eaLnBrk="1" hangingPunct="1">
              <a:defRPr sz="1000">
                <a:solidFill>
                  <a:srgbClr val="CCECFF"/>
                </a:solidFill>
                <a:effectLst>
                  <a:outerShdw blurRad="38100" dist="38100" dir="2700000" algn="tl">
                    <a:srgbClr val="000000"/>
                  </a:outerShdw>
                </a:effectLst>
                <a:latin typeface="+mn-lt"/>
              </a:defRPr>
            </a:lvl1pPr>
          </a:lstStyle>
          <a:p>
            <a:pPr fontAlgn="base">
              <a:spcBef>
                <a:spcPct val="0"/>
              </a:spcBef>
              <a:spcAft>
                <a:spcPct val="0"/>
              </a:spcAft>
            </a:pPr>
            <a:fld id="{31693FFD-4E25-4F5F-AE52-4BEB2C830EAF}" type="slidenum">
              <a:rPr lang="en-US">
                <a:latin typeface="Arial"/>
              </a:rPr>
              <a:pPr fontAlgn="base">
                <a:spcBef>
                  <a:spcPct val="0"/>
                </a:spcBef>
                <a:spcAft>
                  <a:spcPct val="0"/>
                </a:spcAft>
              </a:pPr>
              <a:t>‹#›</a:t>
            </a:fld>
            <a:endParaRPr lang="en-US">
              <a:latin typeface="Arial"/>
            </a:endParaRPr>
          </a:p>
        </p:txBody>
      </p:sp>
      <p:sp>
        <p:nvSpPr>
          <p:cNvPr id="1498122" name="Rectangle 10"/>
          <p:cNvSpPr>
            <a:spLocks noGrp="1" noChangeArrowheads="1"/>
          </p:cNvSpPr>
          <p:nvPr>
            <p:ph type="body" idx="1"/>
          </p:nvPr>
        </p:nvSpPr>
        <p:spPr bwMode="auto">
          <a:xfrm>
            <a:off x="457560" y="762000"/>
            <a:ext cx="8229023" cy="5715000"/>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498123" name="Picture 11"/>
          <p:cNvPicPr>
            <a:picLocks noChangeAspect="1" noChangeArrowheads="1"/>
          </p:cNvPicPr>
          <p:nvPr userDrawn="1"/>
        </p:nvPicPr>
        <p:blipFill>
          <a:blip r:embed="rId18" cstate="print"/>
          <a:srcRect l="30688"/>
          <a:stretch>
            <a:fillRect/>
          </a:stretch>
        </p:blipFill>
        <p:spPr bwMode="auto">
          <a:xfrm>
            <a:off x="-1235" y="-9204"/>
            <a:ext cx="755608" cy="771206"/>
          </a:xfrm>
          <a:prstGeom prst="rect">
            <a:avLst/>
          </a:prstGeom>
          <a:noFill/>
          <a:ln w="12700">
            <a:noFill/>
            <a:miter lim="800000"/>
            <a:headEnd/>
            <a:tailEnd/>
          </a:ln>
          <a:effectLst/>
        </p:spPr>
      </p:pic>
      <p:pic>
        <p:nvPicPr>
          <p:cNvPr id="9" name="Picture 12" descr="UCSBLogo"/>
          <p:cNvPicPr>
            <a:picLocks noChangeAspect="1" noChangeArrowheads="1"/>
          </p:cNvPicPr>
          <p:nvPr userDrawn="1"/>
        </p:nvPicPr>
        <p:blipFill>
          <a:blip r:embed="rId19"/>
          <a:srcRect/>
          <a:stretch>
            <a:fillRect/>
          </a:stretch>
        </p:blipFill>
        <p:spPr bwMode="auto">
          <a:xfrm>
            <a:off x="8483034" y="6537232"/>
            <a:ext cx="660977" cy="320768"/>
          </a:xfrm>
          <a:prstGeom prst="rect">
            <a:avLst/>
          </a:prstGeom>
          <a:noFill/>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hf hdr="0" dt="0"/>
  <p:txStyles>
    <p:titleStyle>
      <a:lvl1pPr algn="ctr" defTabSz="912364" rtl="0" fontAlgn="base">
        <a:spcBef>
          <a:spcPct val="0"/>
        </a:spcBef>
        <a:spcAft>
          <a:spcPct val="0"/>
        </a:spcAft>
        <a:defRPr sz="3600">
          <a:solidFill>
            <a:schemeClr val="hlink"/>
          </a:solidFill>
          <a:latin typeface="+mj-lt"/>
          <a:ea typeface="+mj-ea"/>
          <a:cs typeface="+mj-cs"/>
        </a:defRPr>
      </a:lvl1pPr>
      <a:lvl2pPr algn="ctr" defTabSz="912364" rtl="0" fontAlgn="base">
        <a:spcBef>
          <a:spcPct val="0"/>
        </a:spcBef>
        <a:spcAft>
          <a:spcPct val="0"/>
        </a:spcAft>
        <a:defRPr sz="3600">
          <a:solidFill>
            <a:schemeClr val="hlink"/>
          </a:solidFill>
          <a:latin typeface="Arial" pitchFamily="34" charset="0"/>
        </a:defRPr>
      </a:lvl2pPr>
      <a:lvl3pPr algn="ctr" defTabSz="912364" rtl="0" fontAlgn="base">
        <a:spcBef>
          <a:spcPct val="0"/>
        </a:spcBef>
        <a:spcAft>
          <a:spcPct val="0"/>
        </a:spcAft>
        <a:defRPr sz="3600">
          <a:solidFill>
            <a:schemeClr val="hlink"/>
          </a:solidFill>
          <a:latin typeface="Arial" pitchFamily="34" charset="0"/>
        </a:defRPr>
      </a:lvl3pPr>
      <a:lvl4pPr algn="ctr" defTabSz="912364" rtl="0" fontAlgn="base">
        <a:spcBef>
          <a:spcPct val="0"/>
        </a:spcBef>
        <a:spcAft>
          <a:spcPct val="0"/>
        </a:spcAft>
        <a:defRPr sz="3600">
          <a:solidFill>
            <a:schemeClr val="hlink"/>
          </a:solidFill>
          <a:latin typeface="Arial" pitchFamily="34" charset="0"/>
        </a:defRPr>
      </a:lvl4pPr>
      <a:lvl5pPr algn="ctr" defTabSz="912364" rtl="0" fontAlgn="base">
        <a:spcBef>
          <a:spcPct val="0"/>
        </a:spcBef>
        <a:spcAft>
          <a:spcPct val="0"/>
        </a:spcAft>
        <a:defRPr sz="3600">
          <a:solidFill>
            <a:schemeClr val="hlink"/>
          </a:solidFill>
          <a:latin typeface="Arial" pitchFamily="34" charset="0"/>
        </a:defRPr>
      </a:lvl5pPr>
      <a:lvl6pPr marL="409284" algn="ctr" defTabSz="912364" rtl="0" fontAlgn="base">
        <a:spcBef>
          <a:spcPct val="0"/>
        </a:spcBef>
        <a:spcAft>
          <a:spcPct val="0"/>
        </a:spcAft>
        <a:defRPr sz="3600">
          <a:solidFill>
            <a:schemeClr val="hlink"/>
          </a:solidFill>
          <a:latin typeface="Arial" pitchFamily="34" charset="0"/>
        </a:defRPr>
      </a:lvl6pPr>
      <a:lvl7pPr marL="818567" algn="ctr" defTabSz="912364" rtl="0" fontAlgn="base">
        <a:spcBef>
          <a:spcPct val="0"/>
        </a:spcBef>
        <a:spcAft>
          <a:spcPct val="0"/>
        </a:spcAft>
        <a:defRPr sz="3600">
          <a:solidFill>
            <a:schemeClr val="hlink"/>
          </a:solidFill>
          <a:latin typeface="Arial" pitchFamily="34" charset="0"/>
        </a:defRPr>
      </a:lvl7pPr>
      <a:lvl8pPr marL="1227853" algn="ctr" defTabSz="912364" rtl="0" fontAlgn="base">
        <a:spcBef>
          <a:spcPct val="0"/>
        </a:spcBef>
        <a:spcAft>
          <a:spcPct val="0"/>
        </a:spcAft>
        <a:defRPr sz="3600">
          <a:solidFill>
            <a:schemeClr val="hlink"/>
          </a:solidFill>
          <a:latin typeface="Arial" pitchFamily="34" charset="0"/>
        </a:defRPr>
      </a:lvl8pPr>
      <a:lvl9pPr marL="1637138" algn="ctr" defTabSz="912364" rtl="0" fontAlgn="base">
        <a:spcBef>
          <a:spcPct val="0"/>
        </a:spcBef>
        <a:spcAft>
          <a:spcPct val="0"/>
        </a:spcAft>
        <a:defRPr sz="3600">
          <a:solidFill>
            <a:schemeClr val="hlink"/>
          </a:solidFill>
          <a:latin typeface="Arial" pitchFamily="34" charset="0"/>
        </a:defRPr>
      </a:lvl9pPr>
    </p:titleStyle>
    <p:bodyStyle>
      <a:lvl1pPr marL="342493" indent="-342493" algn="l" defTabSz="912364" rtl="0" fontAlgn="base">
        <a:spcBef>
          <a:spcPct val="20000"/>
        </a:spcBef>
        <a:spcAft>
          <a:spcPct val="0"/>
        </a:spcAft>
        <a:buChar char="•"/>
        <a:defRPr sz="3200">
          <a:solidFill>
            <a:srgbClr val="00FF00"/>
          </a:solidFill>
          <a:latin typeface="+mn-lt"/>
          <a:ea typeface="+mn-ea"/>
          <a:cs typeface="+mn-cs"/>
        </a:defRPr>
      </a:lvl1pPr>
      <a:lvl2pPr marL="740405" indent="-284225" algn="l" defTabSz="912364" rtl="0" fontAlgn="base">
        <a:spcBef>
          <a:spcPct val="20000"/>
        </a:spcBef>
        <a:spcAft>
          <a:spcPct val="0"/>
        </a:spcAft>
        <a:buChar char="–"/>
        <a:defRPr sz="2800">
          <a:solidFill>
            <a:schemeClr val="accent1"/>
          </a:solidFill>
          <a:latin typeface="+mn-lt"/>
        </a:defRPr>
      </a:lvl2pPr>
      <a:lvl3pPr marL="1139747" indent="-227389" algn="l" defTabSz="912364" rtl="0" fontAlgn="base">
        <a:spcBef>
          <a:spcPct val="20000"/>
        </a:spcBef>
        <a:spcAft>
          <a:spcPct val="0"/>
        </a:spcAft>
        <a:buChar char="•"/>
        <a:defRPr sz="2400">
          <a:solidFill>
            <a:schemeClr val="bg1"/>
          </a:solidFill>
          <a:latin typeface="+mn-lt"/>
        </a:defRPr>
      </a:lvl3pPr>
      <a:lvl4pPr marL="1595929" indent="-227389" algn="l" defTabSz="912364" rtl="0" fontAlgn="base">
        <a:spcBef>
          <a:spcPct val="20000"/>
        </a:spcBef>
        <a:spcAft>
          <a:spcPct val="0"/>
        </a:spcAft>
        <a:buChar char="–"/>
        <a:defRPr sz="2000">
          <a:solidFill>
            <a:srgbClr val="00FF00"/>
          </a:solidFill>
          <a:latin typeface="+mn-lt"/>
        </a:defRPr>
      </a:lvl4pPr>
      <a:lvl5pPr marL="2052109" indent="-227389" algn="l" defTabSz="912364" rtl="0" fontAlgn="base">
        <a:spcBef>
          <a:spcPct val="20000"/>
        </a:spcBef>
        <a:spcAft>
          <a:spcPct val="0"/>
        </a:spcAft>
        <a:buChar char="»"/>
        <a:defRPr sz="2000">
          <a:solidFill>
            <a:schemeClr val="bg1"/>
          </a:solidFill>
          <a:latin typeface="+mn-lt"/>
        </a:defRPr>
      </a:lvl5pPr>
      <a:lvl6pPr marL="2461388" indent="-227389" algn="l" defTabSz="912364" rtl="0" fontAlgn="base">
        <a:spcBef>
          <a:spcPct val="20000"/>
        </a:spcBef>
        <a:spcAft>
          <a:spcPct val="0"/>
        </a:spcAft>
        <a:buChar char="»"/>
        <a:defRPr sz="2000">
          <a:solidFill>
            <a:schemeClr val="bg1"/>
          </a:solidFill>
          <a:latin typeface="+mn-lt"/>
        </a:defRPr>
      </a:lvl6pPr>
      <a:lvl7pPr marL="2870679" indent="-227389" algn="l" defTabSz="912364" rtl="0" fontAlgn="base">
        <a:spcBef>
          <a:spcPct val="20000"/>
        </a:spcBef>
        <a:spcAft>
          <a:spcPct val="0"/>
        </a:spcAft>
        <a:buChar char="»"/>
        <a:defRPr sz="2000">
          <a:solidFill>
            <a:schemeClr val="bg1"/>
          </a:solidFill>
          <a:latin typeface="+mn-lt"/>
        </a:defRPr>
      </a:lvl7pPr>
      <a:lvl8pPr marL="3279961" indent="-227389" algn="l" defTabSz="912364" rtl="0" fontAlgn="base">
        <a:spcBef>
          <a:spcPct val="20000"/>
        </a:spcBef>
        <a:spcAft>
          <a:spcPct val="0"/>
        </a:spcAft>
        <a:buChar char="»"/>
        <a:defRPr sz="2000">
          <a:solidFill>
            <a:schemeClr val="bg1"/>
          </a:solidFill>
          <a:latin typeface="+mn-lt"/>
        </a:defRPr>
      </a:lvl8pPr>
      <a:lvl9pPr marL="3689250" indent="-227389" algn="l" defTabSz="912364" rtl="0" fontAlgn="base">
        <a:spcBef>
          <a:spcPct val="20000"/>
        </a:spcBef>
        <a:spcAft>
          <a:spcPct val="0"/>
        </a:spcAft>
        <a:buChar char="»"/>
        <a:defRPr sz="2000">
          <a:solidFill>
            <a:schemeClr val="bg1"/>
          </a:solidFill>
          <a:latin typeface="+mn-lt"/>
        </a:defRPr>
      </a:lvl9pPr>
    </p:bodyStyle>
    <p:otherStyle>
      <a:defPPr>
        <a:defRPr lang="en-US"/>
      </a:defPPr>
      <a:lvl1pPr marL="0" algn="l" defTabSz="818567" rtl="0" eaLnBrk="1" latinLnBrk="0" hangingPunct="1">
        <a:defRPr sz="1600" kern="1200">
          <a:solidFill>
            <a:schemeClr val="tx1"/>
          </a:solidFill>
          <a:latin typeface="+mn-lt"/>
          <a:ea typeface="+mn-ea"/>
          <a:cs typeface="+mn-cs"/>
        </a:defRPr>
      </a:lvl1pPr>
      <a:lvl2pPr marL="409284" algn="l" defTabSz="818567" rtl="0" eaLnBrk="1" latinLnBrk="0" hangingPunct="1">
        <a:defRPr sz="1600" kern="1200">
          <a:solidFill>
            <a:schemeClr val="tx1"/>
          </a:solidFill>
          <a:latin typeface="+mn-lt"/>
          <a:ea typeface="+mn-ea"/>
          <a:cs typeface="+mn-cs"/>
        </a:defRPr>
      </a:lvl2pPr>
      <a:lvl3pPr marL="818567" algn="l" defTabSz="818567" rtl="0" eaLnBrk="1" latinLnBrk="0" hangingPunct="1">
        <a:defRPr sz="1600" kern="1200">
          <a:solidFill>
            <a:schemeClr val="tx1"/>
          </a:solidFill>
          <a:latin typeface="+mn-lt"/>
          <a:ea typeface="+mn-ea"/>
          <a:cs typeface="+mn-cs"/>
        </a:defRPr>
      </a:lvl3pPr>
      <a:lvl4pPr marL="1227853" algn="l" defTabSz="818567" rtl="0" eaLnBrk="1" latinLnBrk="0" hangingPunct="1">
        <a:defRPr sz="1600" kern="1200">
          <a:solidFill>
            <a:schemeClr val="tx1"/>
          </a:solidFill>
          <a:latin typeface="+mn-lt"/>
          <a:ea typeface="+mn-ea"/>
          <a:cs typeface="+mn-cs"/>
        </a:defRPr>
      </a:lvl4pPr>
      <a:lvl5pPr marL="1637138" algn="l" defTabSz="818567" rtl="0" eaLnBrk="1" latinLnBrk="0" hangingPunct="1">
        <a:defRPr sz="1600" kern="1200">
          <a:solidFill>
            <a:schemeClr val="tx1"/>
          </a:solidFill>
          <a:latin typeface="+mn-lt"/>
          <a:ea typeface="+mn-ea"/>
          <a:cs typeface="+mn-cs"/>
        </a:defRPr>
      </a:lvl5pPr>
      <a:lvl6pPr marL="2046426" algn="l" defTabSz="818567" rtl="0" eaLnBrk="1" latinLnBrk="0" hangingPunct="1">
        <a:defRPr sz="1600" kern="1200">
          <a:solidFill>
            <a:schemeClr val="tx1"/>
          </a:solidFill>
          <a:latin typeface="+mn-lt"/>
          <a:ea typeface="+mn-ea"/>
          <a:cs typeface="+mn-cs"/>
        </a:defRPr>
      </a:lvl6pPr>
      <a:lvl7pPr marL="2455711" algn="l" defTabSz="818567" rtl="0" eaLnBrk="1" latinLnBrk="0" hangingPunct="1">
        <a:defRPr sz="1600" kern="1200">
          <a:solidFill>
            <a:schemeClr val="tx1"/>
          </a:solidFill>
          <a:latin typeface="+mn-lt"/>
          <a:ea typeface="+mn-ea"/>
          <a:cs typeface="+mn-cs"/>
        </a:defRPr>
      </a:lvl7pPr>
      <a:lvl8pPr marL="2864994" algn="l" defTabSz="818567" rtl="0" eaLnBrk="1" latinLnBrk="0" hangingPunct="1">
        <a:defRPr sz="1600" kern="1200">
          <a:solidFill>
            <a:schemeClr val="tx1"/>
          </a:solidFill>
          <a:latin typeface="+mn-lt"/>
          <a:ea typeface="+mn-ea"/>
          <a:cs typeface="+mn-cs"/>
        </a:defRPr>
      </a:lvl8pPr>
      <a:lvl9pPr marL="3274279" algn="l" defTabSz="818567" rtl="0" eaLnBrk="1" latinLnBrk="0" hangingPunct="1">
        <a:defRPr sz="16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376"/>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 id="2147484817" r:id="rId12"/>
    <p:sldLayoutId id="2147484818" r:id="rId13"/>
    <p:sldLayoutId id="2147484819" r:id="rId14"/>
    <p:sldLayoutId id="2147484820" r:id="rId15"/>
    <p:sldLayoutId id="2147484821" r:id="rId16"/>
    <p:sldLayoutId id="2147484822" r:id="rId17"/>
    <p:sldLayoutId id="2147484823" r:id="rId18"/>
    <p:sldLayoutId id="2147484824" r:id="rId19"/>
    <p:sldLayoutId id="2147484825" r:id="rId20"/>
    <p:sldLayoutId id="2147484826" r:id="rId21"/>
    <p:sldLayoutId id="2147484827" r:id="rId22"/>
    <p:sldLayoutId id="2147484828" r:id="rId23"/>
    <p:sldLayoutId id="2147484829" r:id="rId24"/>
    <p:sldLayoutId id="2147484830" r:id="rId25"/>
    <p:sldLayoutId id="2147484831" r:id="rId26"/>
    <p:sldLayoutId id="2147484832" r:id="rId27"/>
    <p:sldLayoutId id="2147484833" r:id="rId28"/>
    <p:sldLayoutId id="2147484834" r:id="rId29"/>
    <p:sldLayoutId id="2147484835" r:id="rId30"/>
    <p:sldLayoutId id="2147484836" r:id="rId31"/>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344"/>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 id="2147484849" r:id="rId12"/>
    <p:sldLayoutId id="2147484850" r:id="rId13"/>
    <p:sldLayoutId id="2147484851" r:id="rId14"/>
    <p:sldLayoutId id="2147484852" r:id="rId15"/>
    <p:sldLayoutId id="2147484853" r:id="rId16"/>
    <p:sldLayoutId id="2147484854" r:id="rId17"/>
    <p:sldLayoutId id="2147484855" r:id="rId18"/>
    <p:sldLayoutId id="2147484856" r:id="rId19"/>
    <p:sldLayoutId id="2147484857" r:id="rId20"/>
    <p:sldLayoutId id="2147484858" r:id="rId21"/>
    <p:sldLayoutId id="2147484859" r:id="rId22"/>
    <p:sldLayoutId id="2147484860" r:id="rId23"/>
    <p:sldLayoutId id="2147484861" r:id="rId24"/>
    <p:sldLayoutId id="2147484862" r:id="rId25"/>
    <p:sldLayoutId id="2147484863" r:id="rId26"/>
    <p:sldLayoutId id="2147484864" r:id="rId27"/>
    <p:sldLayoutId id="2147484865" r:id="rId28"/>
    <p:sldLayoutId id="2147484866" r:id="rId29"/>
    <p:sldLayoutId id="2147484867" r:id="rId30"/>
    <p:sldLayoutId id="2147484868" r:id="rId31"/>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310"/>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 id="2147484882" r:id="rId13"/>
    <p:sldLayoutId id="2147484883" r:id="rId14"/>
    <p:sldLayoutId id="2147484884" r:id="rId15"/>
    <p:sldLayoutId id="2147484885" r:id="rId16"/>
    <p:sldLayoutId id="2147484886" r:id="rId17"/>
    <p:sldLayoutId id="2147484887" r:id="rId18"/>
    <p:sldLayoutId id="2147484888" r:id="rId19"/>
    <p:sldLayoutId id="2147484889" r:id="rId20"/>
    <p:sldLayoutId id="2147484890" r:id="rId21"/>
    <p:sldLayoutId id="2147484891" r:id="rId22"/>
    <p:sldLayoutId id="2147484892" r:id="rId23"/>
    <p:sldLayoutId id="2147484893" r:id="rId24"/>
    <p:sldLayoutId id="2147484894" r:id="rId25"/>
    <p:sldLayoutId id="2147484895" r:id="rId26"/>
    <p:sldLayoutId id="2147484896" r:id="rId27"/>
    <p:sldLayoutId id="2147484897" r:id="rId28"/>
    <p:sldLayoutId id="2147484898" r:id="rId29"/>
    <p:sldLayoutId id="2147484899" r:id="rId30"/>
    <p:sldLayoutId id="2147484900" r:id="rId31"/>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1178770"/>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8181" y="6520260"/>
            <a:ext cx="609600" cy="365125"/>
          </a:xfrm>
          <a:prstGeom prst="rect">
            <a:avLst/>
          </a:prstGeom>
        </p:spPr>
        <p:txBody>
          <a:bodyPr vert="horz" lIns="91407" tIns="45704" rIns="91407" bIns="45704" anchor="b"/>
          <a:lstStyle>
            <a:lvl1pPr algn="r">
              <a:defRPr sz="1200">
                <a:solidFill>
                  <a:schemeClr val="bg1"/>
                </a:solidFill>
              </a:defRPr>
            </a:lvl1pPr>
          </a:lstStyle>
          <a:p>
            <a:pPr defTabSz="912813" fontAlgn="base">
              <a:spcBef>
                <a:spcPct val="0"/>
              </a:spcBef>
              <a:spcAft>
                <a:spcPct val="0"/>
              </a:spcAft>
            </a:pPr>
            <a:fld id="{72AC53DF-4216-466D-99A7-94400E6C2A25}" type="slidenum">
              <a:rPr lang="en-US" smtClean="0">
                <a:solidFill>
                  <a:srgbClr val="000000"/>
                </a:solidFill>
                <a:latin typeface="Arial" pitchFamily="84" charset="0"/>
                <a:ea typeface="ＭＳ Ｐゴシック" pitchFamily="84" charset="-128"/>
                <a:cs typeface="ＭＳ Ｐゴシック" pitchFamily="84" charset="-128"/>
              </a:rPr>
              <a:pPr defTabSz="912813" fontAlgn="base">
                <a:spcBef>
                  <a:spcPct val="0"/>
                </a:spcBef>
                <a:spcAft>
                  <a:spcPct val="0"/>
                </a:spcAft>
              </a:pPr>
              <a:t>‹#›</a:t>
            </a:fld>
            <a:endParaRPr lang="en-US" dirty="0">
              <a:solidFill>
                <a:srgbClr val="000000"/>
              </a:solidFill>
              <a:latin typeface="Arial" pitchFamily="84" charset="0"/>
              <a:ea typeface="ＭＳ Ｐゴシック" pitchFamily="84" charset="-128"/>
              <a:cs typeface="ＭＳ Ｐゴシック" pitchFamily="84" charset="-128"/>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66437" y="3733800"/>
            <a:ext cx="5867400" cy="228600"/>
          </a:xfrm>
          <a:prstGeom prst="rect">
            <a:avLst/>
          </a:prstGeom>
        </p:spPr>
        <p:txBody>
          <a:bodyPr/>
          <a:lstStyle/>
          <a:p>
            <a:pPr algn="just" defTabSz="913972">
              <a:defRPr/>
            </a:pP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July 4</a:t>
            </a:r>
            <a:r>
              <a:rPr lang="en-US" sz="1050" i="1" baseline="30000" dirty="0" smtClean="0">
                <a:solidFill>
                  <a:srgbClr val="FFFFFF">
                    <a:lumMod val="50000"/>
                  </a:srgbClr>
                </a:solidFill>
                <a:latin typeface="Arial" pitchFamily="84" charset="0"/>
                <a:ea typeface="ＭＳ Ｐゴシック" pitchFamily="84" charset="-128"/>
                <a:cs typeface="ＭＳ Ｐゴシック" pitchFamily="84" charset="-128"/>
              </a:rPr>
              <a:t>th</a:t>
            </a:r>
            <a:r>
              <a:rPr lang="en-US" sz="1050" i="1" dirty="0" smtClean="0">
                <a:solidFill>
                  <a:srgbClr val="FFFFFF">
                    <a:lumMod val="50000"/>
                  </a:srgbClr>
                </a:solidFill>
                <a:latin typeface="Arial" pitchFamily="84" charset="0"/>
                <a:ea typeface="ＭＳ Ｐゴシック" pitchFamily="84" charset="-128"/>
                <a:cs typeface="ＭＳ Ｐゴシック" pitchFamily="84" charset="-128"/>
              </a:rPr>
              <a:t> 2012  The Status of the Higgs Search    J. Incandela for the CMS COLLABORATION</a:t>
            </a:r>
            <a:endParaRPr lang="en-US" sz="105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1"/>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 id="2147484915" r:id="rId14"/>
    <p:sldLayoutId id="2147484916" r:id="rId15"/>
    <p:sldLayoutId id="2147484917" r:id="rId16"/>
    <p:sldLayoutId id="2147484918" r:id="rId17"/>
    <p:sldLayoutId id="2147484919" r:id="rId18"/>
    <p:sldLayoutId id="2147484920" r:id="rId19"/>
    <p:sldLayoutId id="2147484921" r:id="rId20"/>
    <p:sldLayoutId id="2147484922" r:id="rId21"/>
    <p:sldLayoutId id="2147484923" r:id="rId22"/>
    <p:sldLayoutId id="2147484924" r:id="rId23"/>
    <p:sldLayoutId id="2147484925" r:id="rId24"/>
    <p:sldLayoutId id="2147484926" r:id="rId25"/>
    <p:sldLayoutId id="2147484927" r:id="rId26"/>
    <p:sldLayoutId id="2147484928" r:id="rId27"/>
    <p:sldLayoutId id="2147484929" r:id="rId28"/>
    <p:sldLayoutId id="2147484930" r:id="rId29"/>
    <p:sldLayoutId id="2147484931" r:id="rId30"/>
    <p:sldLayoutId id="2147484932" r:id="rId31"/>
  </p:sldLayoutIdLst>
  <p:hf hdr="0" ftr="0" dt="0"/>
  <p:txStyles>
    <p:titleStyle>
      <a:lvl1pPr algn="r" rtl="0" eaLnBrk="1" latinLnBrk="0" hangingPunct="1">
        <a:spcBef>
          <a:spcPct val="0"/>
        </a:spcBef>
        <a:buNone/>
        <a:defRPr sz="4800" kern="1200" spc="-150" baseline="0">
          <a:solidFill>
            <a:srgbClr val="0D0D0D"/>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accent4"/>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bg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498119" name="Rectangle 7"/>
          <p:cNvSpPr>
            <a:spLocks noGrp="1" noChangeArrowheads="1"/>
          </p:cNvSpPr>
          <p:nvPr>
            <p:ph type="title"/>
          </p:nvPr>
        </p:nvSpPr>
        <p:spPr bwMode="auto">
          <a:xfrm>
            <a:off x="775201" y="25213"/>
            <a:ext cx="7814831" cy="556092"/>
          </a:xfrm>
          <a:prstGeom prst="rect">
            <a:avLst/>
          </a:prstGeom>
          <a:noFill/>
          <a:ln w="9525">
            <a:noFill/>
            <a:miter lim="800000"/>
            <a:headEnd/>
            <a:tailEnd/>
          </a:ln>
          <a:effectLst/>
        </p:spPr>
        <p:txBody>
          <a:bodyPr vert="horz" wrap="square" lIns="91192" tIns="45597" rIns="91192" bIns="45597" numCol="1" anchor="ctr" anchorCtr="1" compatLnSpc="1">
            <a:prstTxWarp prst="textNoShape">
              <a:avLst/>
            </a:prstTxWarp>
          </a:bodyPr>
          <a:lstStyle/>
          <a:p>
            <a:pPr lvl="0"/>
            <a:r>
              <a:rPr lang="en-US" smtClean="0"/>
              <a:t>Click to edit Master title style</a:t>
            </a:r>
          </a:p>
        </p:txBody>
      </p:sp>
      <p:sp>
        <p:nvSpPr>
          <p:cNvPr id="1498120" name="Rectangle 8"/>
          <p:cNvSpPr>
            <a:spLocks noGrp="1" noChangeArrowheads="1"/>
          </p:cNvSpPr>
          <p:nvPr>
            <p:ph type="ftr" sz="quarter" idx="3"/>
          </p:nvPr>
        </p:nvSpPr>
        <p:spPr bwMode="auto">
          <a:xfrm>
            <a:off x="609143" y="6553084"/>
            <a:ext cx="8077489" cy="267541"/>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defTabSz="912364" eaLnBrk="1" hangingPunct="1">
              <a:defRPr sz="1000" b="1" i="1">
                <a:solidFill>
                  <a:schemeClr val="bg1"/>
                </a:solidFill>
                <a:latin typeface="+mn-lt"/>
              </a:defRPr>
            </a:lvl1pPr>
          </a:lstStyle>
          <a:p>
            <a:pPr fontAlgn="base">
              <a:spcBef>
                <a:spcPct val="0"/>
              </a:spcBef>
              <a:spcAft>
                <a:spcPct val="0"/>
              </a:spcAft>
            </a:pPr>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1498121"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lvl1pPr defTabSz="912364" eaLnBrk="1" hangingPunct="1">
              <a:defRPr sz="1000">
                <a:solidFill>
                  <a:srgbClr val="CCECFF"/>
                </a:solidFill>
                <a:effectLst>
                  <a:outerShdw blurRad="38100" dist="38100" dir="2700000" algn="tl">
                    <a:srgbClr val="000000"/>
                  </a:outerShdw>
                </a:effectLst>
                <a:latin typeface="+mn-lt"/>
              </a:defRPr>
            </a:lvl1pPr>
          </a:lstStyle>
          <a:p>
            <a:pPr fontAlgn="base">
              <a:spcBef>
                <a:spcPct val="0"/>
              </a:spcBef>
              <a:spcAft>
                <a:spcPct val="0"/>
              </a:spcAft>
            </a:pPr>
            <a:fld id="{31693FFD-4E25-4F5F-AE52-4BEB2C830EAF}" type="slidenum">
              <a:rPr lang="en-US">
                <a:latin typeface="Arial"/>
              </a:rPr>
              <a:pPr fontAlgn="base">
                <a:spcBef>
                  <a:spcPct val="0"/>
                </a:spcBef>
                <a:spcAft>
                  <a:spcPct val="0"/>
                </a:spcAft>
              </a:pPr>
              <a:t>‹#›</a:t>
            </a:fld>
            <a:endParaRPr lang="en-US">
              <a:latin typeface="Arial"/>
            </a:endParaRPr>
          </a:p>
        </p:txBody>
      </p:sp>
      <p:sp>
        <p:nvSpPr>
          <p:cNvPr id="1498122" name="Rectangle 10"/>
          <p:cNvSpPr>
            <a:spLocks noGrp="1" noChangeArrowheads="1"/>
          </p:cNvSpPr>
          <p:nvPr>
            <p:ph type="body" idx="1"/>
          </p:nvPr>
        </p:nvSpPr>
        <p:spPr bwMode="auto">
          <a:xfrm>
            <a:off x="457560" y="762000"/>
            <a:ext cx="8229023" cy="5715000"/>
          </a:xfrm>
          <a:prstGeom prst="rect">
            <a:avLst/>
          </a:prstGeom>
          <a:noFill/>
          <a:ln w="9525">
            <a:noFill/>
            <a:miter lim="800000"/>
            <a:headEnd/>
            <a:tailEnd/>
          </a:ln>
          <a:effectLst/>
        </p:spPr>
        <p:txBody>
          <a:bodyPr vert="horz" wrap="square" lIns="91192" tIns="45597" rIns="91192" bIns="455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498123" name="Picture 11"/>
          <p:cNvPicPr>
            <a:picLocks noChangeAspect="1" noChangeArrowheads="1"/>
          </p:cNvPicPr>
          <p:nvPr userDrawn="1"/>
        </p:nvPicPr>
        <p:blipFill>
          <a:blip r:embed="rId18" cstate="print"/>
          <a:srcRect l="30688"/>
          <a:stretch>
            <a:fillRect/>
          </a:stretch>
        </p:blipFill>
        <p:spPr bwMode="auto">
          <a:xfrm>
            <a:off x="-1235" y="-9204"/>
            <a:ext cx="755608" cy="771206"/>
          </a:xfrm>
          <a:prstGeom prst="rect">
            <a:avLst/>
          </a:prstGeom>
          <a:noFill/>
          <a:ln w="12700">
            <a:noFill/>
            <a:miter lim="800000"/>
            <a:headEnd/>
            <a:tailEnd/>
          </a:ln>
          <a:effectLst/>
        </p:spPr>
      </p:pic>
      <p:pic>
        <p:nvPicPr>
          <p:cNvPr id="9" name="Picture 12" descr="UCSBLogo"/>
          <p:cNvPicPr>
            <a:picLocks noChangeAspect="1" noChangeArrowheads="1"/>
          </p:cNvPicPr>
          <p:nvPr userDrawn="1"/>
        </p:nvPicPr>
        <p:blipFill>
          <a:blip r:embed="rId19"/>
          <a:srcRect/>
          <a:stretch>
            <a:fillRect/>
          </a:stretch>
        </p:blipFill>
        <p:spPr bwMode="auto">
          <a:xfrm>
            <a:off x="8483034" y="6537232"/>
            <a:ext cx="660977" cy="320768"/>
          </a:xfrm>
          <a:prstGeom prst="rect">
            <a:avLst/>
          </a:prstGeom>
          <a:noFill/>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hf hdr="0" dt="0"/>
  <p:txStyles>
    <p:titleStyle>
      <a:lvl1pPr algn="ctr" defTabSz="912364" rtl="0" fontAlgn="base">
        <a:spcBef>
          <a:spcPct val="0"/>
        </a:spcBef>
        <a:spcAft>
          <a:spcPct val="0"/>
        </a:spcAft>
        <a:defRPr sz="3600">
          <a:solidFill>
            <a:schemeClr val="hlink"/>
          </a:solidFill>
          <a:latin typeface="+mj-lt"/>
          <a:ea typeface="+mj-ea"/>
          <a:cs typeface="+mj-cs"/>
        </a:defRPr>
      </a:lvl1pPr>
      <a:lvl2pPr algn="ctr" defTabSz="912364" rtl="0" fontAlgn="base">
        <a:spcBef>
          <a:spcPct val="0"/>
        </a:spcBef>
        <a:spcAft>
          <a:spcPct val="0"/>
        </a:spcAft>
        <a:defRPr sz="3600">
          <a:solidFill>
            <a:schemeClr val="hlink"/>
          </a:solidFill>
          <a:latin typeface="Arial" pitchFamily="34" charset="0"/>
        </a:defRPr>
      </a:lvl2pPr>
      <a:lvl3pPr algn="ctr" defTabSz="912364" rtl="0" fontAlgn="base">
        <a:spcBef>
          <a:spcPct val="0"/>
        </a:spcBef>
        <a:spcAft>
          <a:spcPct val="0"/>
        </a:spcAft>
        <a:defRPr sz="3600">
          <a:solidFill>
            <a:schemeClr val="hlink"/>
          </a:solidFill>
          <a:latin typeface="Arial" pitchFamily="34" charset="0"/>
        </a:defRPr>
      </a:lvl3pPr>
      <a:lvl4pPr algn="ctr" defTabSz="912364" rtl="0" fontAlgn="base">
        <a:spcBef>
          <a:spcPct val="0"/>
        </a:spcBef>
        <a:spcAft>
          <a:spcPct val="0"/>
        </a:spcAft>
        <a:defRPr sz="3600">
          <a:solidFill>
            <a:schemeClr val="hlink"/>
          </a:solidFill>
          <a:latin typeface="Arial" pitchFamily="34" charset="0"/>
        </a:defRPr>
      </a:lvl4pPr>
      <a:lvl5pPr algn="ctr" defTabSz="912364" rtl="0" fontAlgn="base">
        <a:spcBef>
          <a:spcPct val="0"/>
        </a:spcBef>
        <a:spcAft>
          <a:spcPct val="0"/>
        </a:spcAft>
        <a:defRPr sz="3600">
          <a:solidFill>
            <a:schemeClr val="hlink"/>
          </a:solidFill>
          <a:latin typeface="Arial" pitchFamily="34" charset="0"/>
        </a:defRPr>
      </a:lvl5pPr>
      <a:lvl6pPr marL="409284" algn="ctr" defTabSz="912364" rtl="0" fontAlgn="base">
        <a:spcBef>
          <a:spcPct val="0"/>
        </a:spcBef>
        <a:spcAft>
          <a:spcPct val="0"/>
        </a:spcAft>
        <a:defRPr sz="3600">
          <a:solidFill>
            <a:schemeClr val="hlink"/>
          </a:solidFill>
          <a:latin typeface="Arial" pitchFamily="34" charset="0"/>
        </a:defRPr>
      </a:lvl6pPr>
      <a:lvl7pPr marL="818567" algn="ctr" defTabSz="912364" rtl="0" fontAlgn="base">
        <a:spcBef>
          <a:spcPct val="0"/>
        </a:spcBef>
        <a:spcAft>
          <a:spcPct val="0"/>
        </a:spcAft>
        <a:defRPr sz="3600">
          <a:solidFill>
            <a:schemeClr val="hlink"/>
          </a:solidFill>
          <a:latin typeface="Arial" pitchFamily="34" charset="0"/>
        </a:defRPr>
      </a:lvl7pPr>
      <a:lvl8pPr marL="1227853" algn="ctr" defTabSz="912364" rtl="0" fontAlgn="base">
        <a:spcBef>
          <a:spcPct val="0"/>
        </a:spcBef>
        <a:spcAft>
          <a:spcPct val="0"/>
        </a:spcAft>
        <a:defRPr sz="3600">
          <a:solidFill>
            <a:schemeClr val="hlink"/>
          </a:solidFill>
          <a:latin typeface="Arial" pitchFamily="34" charset="0"/>
        </a:defRPr>
      </a:lvl8pPr>
      <a:lvl9pPr marL="1637138" algn="ctr" defTabSz="912364" rtl="0" fontAlgn="base">
        <a:spcBef>
          <a:spcPct val="0"/>
        </a:spcBef>
        <a:spcAft>
          <a:spcPct val="0"/>
        </a:spcAft>
        <a:defRPr sz="3600">
          <a:solidFill>
            <a:schemeClr val="hlink"/>
          </a:solidFill>
          <a:latin typeface="Arial" pitchFamily="34" charset="0"/>
        </a:defRPr>
      </a:lvl9pPr>
    </p:titleStyle>
    <p:bodyStyle>
      <a:lvl1pPr marL="342493" indent="-342493" algn="l" defTabSz="912364" rtl="0" fontAlgn="base">
        <a:spcBef>
          <a:spcPct val="20000"/>
        </a:spcBef>
        <a:spcAft>
          <a:spcPct val="0"/>
        </a:spcAft>
        <a:buChar char="•"/>
        <a:defRPr sz="3200">
          <a:solidFill>
            <a:srgbClr val="00FF00"/>
          </a:solidFill>
          <a:latin typeface="+mn-lt"/>
          <a:ea typeface="+mn-ea"/>
          <a:cs typeface="+mn-cs"/>
        </a:defRPr>
      </a:lvl1pPr>
      <a:lvl2pPr marL="740405" indent="-284225" algn="l" defTabSz="912364" rtl="0" fontAlgn="base">
        <a:spcBef>
          <a:spcPct val="20000"/>
        </a:spcBef>
        <a:spcAft>
          <a:spcPct val="0"/>
        </a:spcAft>
        <a:buChar char="–"/>
        <a:defRPr sz="2800">
          <a:solidFill>
            <a:schemeClr val="accent1"/>
          </a:solidFill>
          <a:latin typeface="+mn-lt"/>
        </a:defRPr>
      </a:lvl2pPr>
      <a:lvl3pPr marL="1139747" indent="-227389" algn="l" defTabSz="912364" rtl="0" fontAlgn="base">
        <a:spcBef>
          <a:spcPct val="20000"/>
        </a:spcBef>
        <a:spcAft>
          <a:spcPct val="0"/>
        </a:spcAft>
        <a:buChar char="•"/>
        <a:defRPr sz="2400">
          <a:solidFill>
            <a:schemeClr val="bg1"/>
          </a:solidFill>
          <a:latin typeface="+mn-lt"/>
        </a:defRPr>
      </a:lvl3pPr>
      <a:lvl4pPr marL="1595929" indent="-227389" algn="l" defTabSz="912364" rtl="0" fontAlgn="base">
        <a:spcBef>
          <a:spcPct val="20000"/>
        </a:spcBef>
        <a:spcAft>
          <a:spcPct val="0"/>
        </a:spcAft>
        <a:buChar char="–"/>
        <a:defRPr sz="2000">
          <a:solidFill>
            <a:srgbClr val="00FF00"/>
          </a:solidFill>
          <a:latin typeface="+mn-lt"/>
        </a:defRPr>
      </a:lvl4pPr>
      <a:lvl5pPr marL="2052109" indent="-227389" algn="l" defTabSz="912364" rtl="0" fontAlgn="base">
        <a:spcBef>
          <a:spcPct val="20000"/>
        </a:spcBef>
        <a:spcAft>
          <a:spcPct val="0"/>
        </a:spcAft>
        <a:buChar char="»"/>
        <a:defRPr sz="2000">
          <a:solidFill>
            <a:schemeClr val="bg1"/>
          </a:solidFill>
          <a:latin typeface="+mn-lt"/>
        </a:defRPr>
      </a:lvl5pPr>
      <a:lvl6pPr marL="2461388" indent="-227389" algn="l" defTabSz="912364" rtl="0" fontAlgn="base">
        <a:spcBef>
          <a:spcPct val="20000"/>
        </a:spcBef>
        <a:spcAft>
          <a:spcPct val="0"/>
        </a:spcAft>
        <a:buChar char="»"/>
        <a:defRPr sz="2000">
          <a:solidFill>
            <a:schemeClr val="bg1"/>
          </a:solidFill>
          <a:latin typeface="+mn-lt"/>
        </a:defRPr>
      </a:lvl6pPr>
      <a:lvl7pPr marL="2870679" indent="-227389" algn="l" defTabSz="912364" rtl="0" fontAlgn="base">
        <a:spcBef>
          <a:spcPct val="20000"/>
        </a:spcBef>
        <a:spcAft>
          <a:spcPct val="0"/>
        </a:spcAft>
        <a:buChar char="»"/>
        <a:defRPr sz="2000">
          <a:solidFill>
            <a:schemeClr val="bg1"/>
          </a:solidFill>
          <a:latin typeface="+mn-lt"/>
        </a:defRPr>
      </a:lvl7pPr>
      <a:lvl8pPr marL="3279961" indent="-227389" algn="l" defTabSz="912364" rtl="0" fontAlgn="base">
        <a:spcBef>
          <a:spcPct val="20000"/>
        </a:spcBef>
        <a:spcAft>
          <a:spcPct val="0"/>
        </a:spcAft>
        <a:buChar char="»"/>
        <a:defRPr sz="2000">
          <a:solidFill>
            <a:schemeClr val="bg1"/>
          </a:solidFill>
          <a:latin typeface="+mn-lt"/>
        </a:defRPr>
      </a:lvl8pPr>
      <a:lvl9pPr marL="3689250" indent="-227389" algn="l" defTabSz="912364" rtl="0" fontAlgn="base">
        <a:spcBef>
          <a:spcPct val="20000"/>
        </a:spcBef>
        <a:spcAft>
          <a:spcPct val="0"/>
        </a:spcAft>
        <a:buChar char="»"/>
        <a:defRPr sz="2000">
          <a:solidFill>
            <a:schemeClr val="bg1"/>
          </a:solidFill>
          <a:latin typeface="+mn-lt"/>
        </a:defRPr>
      </a:lvl9pPr>
    </p:bodyStyle>
    <p:otherStyle>
      <a:defPPr>
        <a:defRPr lang="en-US"/>
      </a:defPPr>
      <a:lvl1pPr marL="0" algn="l" defTabSz="818567" rtl="0" eaLnBrk="1" latinLnBrk="0" hangingPunct="1">
        <a:defRPr sz="1600" kern="1200">
          <a:solidFill>
            <a:schemeClr val="tx1"/>
          </a:solidFill>
          <a:latin typeface="+mn-lt"/>
          <a:ea typeface="+mn-ea"/>
          <a:cs typeface="+mn-cs"/>
        </a:defRPr>
      </a:lvl1pPr>
      <a:lvl2pPr marL="409284" algn="l" defTabSz="818567" rtl="0" eaLnBrk="1" latinLnBrk="0" hangingPunct="1">
        <a:defRPr sz="1600" kern="1200">
          <a:solidFill>
            <a:schemeClr val="tx1"/>
          </a:solidFill>
          <a:latin typeface="+mn-lt"/>
          <a:ea typeface="+mn-ea"/>
          <a:cs typeface="+mn-cs"/>
        </a:defRPr>
      </a:lvl2pPr>
      <a:lvl3pPr marL="818567" algn="l" defTabSz="818567" rtl="0" eaLnBrk="1" latinLnBrk="0" hangingPunct="1">
        <a:defRPr sz="1600" kern="1200">
          <a:solidFill>
            <a:schemeClr val="tx1"/>
          </a:solidFill>
          <a:latin typeface="+mn-lt"/>
          <a:ea typeface="+mn-ea"/>
          <a:cs typeface="+mn-cs"/>
        </a:defRPr>
      </a:lvl3pPr>
      <a:lvl4pPr marL="1227853" algn="l" defTabSz="818567" rtl="0" eaLnBrk="1" latinLnBrk="0" hangingPunct="1">
        <a:defRPr sz="1600" kern="1200">
          <a:solidFill>
            <a:schemeClr val="tx1"/>
          </a:solidFill>
          <a:latin typeface="+mn-lt"/>
          <a:ea typeface="+mn-ea"/>
          <a:cs typeface="+mn-cs"/>
        </a:defRPr>
      </a:lvl4pPr>
      <a:lvl5pPr marL="1637138" algn="l" defTabSz="818567" rtl="0" eaLnBrk="1" latinLnBrk="0" hangingPunct="1">
        <a:defRPr sz="1600" kern="1200">
          <a:solidFill>
            <a:schemeClr val="tx1"/>
          </a:solidFill>
          <a:latin typeface="+mn-lt"/>
          <a:ea typeface="+mn-ea"/>
          <a:cs typeface="+mn-cs"/>
        </a:defRPr>
      </a:lvl5pPr>
      <a:lvl6pPr marL="2046426" algn="l" defTabSz="818567" rtl="0" eaLnBrk="1" latinLnBrk="0" hangingPunct="1">
        <a:defRPr sz="1600" kern="1200">
          <a:solidFill>
            <a:schemeClr val="tx1"/>
          </a:solidFill>
          <a:latin typeface="+mn-lt"/>
          <a:ea typeface="+mn-ea"/>
          <a:cs typeface="+mn-cs"/>
        </a:defRPr>
      </a:lvl6pPr>
      <a:lvl7pPr marL="2455711" algn="l" defTabSz="818567" rtl="0" eaLnBrk="1" latinLnBrk="0" hangingPunct="1">
        <a:defRPr sz="1600" kern="1200">
          <a:solidFill>
            <a:schemeClr val="tx1"/>
          </a:solidFill>
          <a:latin typeface="+mn-lt"/>
          <a:ea typeface="+mn-ea"/>
          <a:cs typeface="+mn-cs"/>
        </a:defRPr>
      </a:lvl7pPr>
      <a:lvl8pPr marL="2864994" algn="l" defTabSz="818567" rtl="0" eaLnBrk="1" latinLnBrk="0" hangingPunct="1">
        <a:defRPr sz="1600" kern="1200">
          <a:solidFill>
            <a:schemeClr val="tx1"/>
          </a:solidFill>
          <a:latin typeface="+mn-lt"/>
          <a:ea typeface="+mn-ea"/>
          <a:cs typeface="+mn-cs"/>
        </a:defRPr>
      </a:lvl8pPr>
      <a:lvl9pPr marL="3274279" algn="l" defTabSz="818567"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498119" name="Rectangle 7"/>
          <p:cNvSpPr>
            <a:spLocks noGrp="1" noChangeArrowheads="1"/>
          </p:cNvSpPr>
          <p:nvPr>
            <p:ph type="title"/>
          </p:nvPr>
        </p:nvSpPr>
        <p:spPr bwMode="auto">
          <a:xfrm>
            <a:off x="775201" y="25213"/>
            <a:ext cx="7814831" cy="556092"/>
          </a:xfrm>
          <a:prstGeom prst="rect">
            <a:avLst/>
          </a:prstGeom>
          <a:noFill/>
          <a:ln w="9525">
            <a:noFill/>
            <a:miter lim="800000"/>
            <a:headEnd/>
            <a:tailEnd/>
          </a:ln>
          <a:effectLst/>
        </p:spPr>
        <p:txBody>
          <a:bodyPr vert="horz" wrap="square" lIns="91203" tIns="45602" rIns="91203" bIns="45602" numCol="1" anchor="ctr" anchorCtr="1" compatLnSpc="1">
            <a:prstTxWarp prst="textNoShape">
              <a:avLst/>
            </a:prstTxWarp>
          </a:bodyPr>
          <a:lstStyle/>
          <a:p>
            <a:pPr lvl="0"/>
            <a:r>
              <a:rPr lang="en-US" smtClean="0"/>
              <a:t>Click to edit Master title style</a:t>
            </a:r>
          </a:p>
        </p:txBody>
      </p:sp>
      <p:sp>
        <p:nvSpPr>
          <p:cNvPr id="1498120" name="Rectangle 8"/>
          <p:cNvSpPr>
            <a:spLocks noGrp="1" noChangeArrowheads="1"/>
          </p:cNvSpPr>
          <p:nvPr>
            <p:ph type="ftr" sz="quarter" idx="3"/>
          </p:nvPr>
        </p:nvSpPr>
        <p:spPr bwMode="auto">
          <a:xfrm>
            <a:off x="609143" y="6553083"/>
            <a:ext cx="8077489" cy="267541"/>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defTabSz="912471" eaLnBrk="1" hangingPunct="1">
              <a:defRPr sz="1000" b="1" i="1">
                <a:solidFill>
                  <a:schemeClr val="bg1"/>
                </a:solidFill>
                <a:latin typeface="+mn-lt"/>
              </a:defRPr>
            </a:lvl1pPr>
          </a:lstStyle>
          <a:p>
            <a:pPr fontAlgn="base">
              <a:spcBef>
                <a:spcPct val="0"/>
              </a:spcBef>
              <a:spcAft>
                <a:spcPct val="0"/>
              </a:spcAft>
            </a:pPr>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1498121"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lvl1pPr defTabSz="912471" eaLnBrk="1" hangingPunct="1">
              <a:defRPr sz="1000">
                <a:solidFill>
                  <a:srgbClr val="CCECFF"/>
                </a:solidFill>
                <a:effectLst>
                  <a:outerShdw blurRad="38100" dist="38100" dir="2700000" algn="tl">
                    <a:srgbClr val="000000"/>
                  </a:outerShdw>
                </a:effectLst>
                <a:latin typeface="+mn-lt"/>
              </a:defRPr>
            </a:lvl1pPr>
          </a:lstStyle>
          <a:p>
            <a:pPr fontAlgn="base">
              <a:spcBef>
                <a:spcPct val="0"/>
              </a:spcBef>
              <a:spcAft>
                <a:spcPct val="0"/>
              </a:spcAft>
            </a:pPr>
            <a:fld id="{31693FFD-4E25-4F5F-AE52-4BEB2C830EAF}" type="slidenum">
              <a:rPr lang="en-US">
                <a:latin typeface="Arial"/>
              </a:rPr>
              <a:pPr fontAlgn="base">
                <a:spcBef>
                  <a:spcPct val="0"/>
                </a:spcBef>
                <a:spcAft>
                  <a:spcPct val="0"/>
                </a:spcAft>
              </a:pPr>
              <a:t>‹#›</a:t>
            </a:fld>
            <a:endParaRPr lang="en-US">
              <a:latin typeface="Arial"/>
            </a:endParaRPr>
          </a:p>
        </p:txBody>
      </p:sp>
      <p:sp>
        <p:nvSpPr>
          <p:cNvPr id="1498122" name="Rectangle 10"/>
          <p:cNvSpPr>
            <a:spLocks noGrp="1" noChangeArrowheads="1"/>
          </p:cNvSpPr>
          <p:nvPr>
            <p:ph type="body" idx="1"/>
          </p:nvPr>
        </p:nvSpPr>
        <p:spPr bwMode="auto">
          <a:xfrm>
            <a:off x="457560" y="762000"/>
            <a:ext cx="8229023" cy="5715000"/>
          </a:xfrm>
          <a:prstGeom prst="rect">
            <a:avLst/>
          </a:prstGeom>
          <a:noFill/>
          <a:ln w="9525">
            <a:noFill/>
            <a:miter lim="800000"/>
            <a:headEnd/>
            <a:tailEnd/>
          </a:ln>
          <a:effectLst/>
        </p:spPr>
        <p:txBody>
          <a:bodyPr vert="horz" wrap="square" lIns="91203" tIns="45602" rIns="91203" bIns="456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498123" name="Picture 11"/>
          <p:cNvPicPr>
            <a:picLocks noChangeAspect="1" noChangeArrowheads="1"/>
          </p:cNvPicPr>
          <p:nvPr userDrawn="1"/>
        </p:nvPicPr>
        <p:blipFill>
          <a:blip r:embed="rId18" cstate="print"/>
          <a:srcRect l="30688"/>
          <a:stretch>
            <a:fillRect/>
          </a:stretch>
        </p:blipFill>
        <p:spPr bwMode="auto">
          <a:xfrm>
            <a:off x="-1235" y="-9204"/>
            <a:ext cx="755608" cy="771206"/>
          </a:xfrm>
          <a:prstGeom prst="rect">
            <a:avLst/>
          </a:prstGeom>
          <a:noFill/>
          <a:ln w="12700">
            <a:noFill/>
            <a:miter lim="800000"/>
            <a:headEnd/>
            <a:tailEnd/>
          </a:ln>
          <a:effectLst/>
        </p:spPr>
      </p:pic>
      <p:pic>
        <p:nvPicPr>
          <p:cNvPr id="9" name="Picture 12" descr="UCSBLogo"/>
          <p:cNvPicPr>
            <a:picLocks noChangeAspect="1" noChangeArrowheads="1"/>
          </p:cNvPicPr>
          <p:nvPr userDrawn="1"/>
        </p:nvPicPr>
        <p:blipFill>
          <a:blip r:embed="rId19"/>
          <a:srcRect/>
          <a:stretch>
            <a:fillRect/>
          </a:stretch>
        </p:blipFill>
        <p:spPr bwMode="auto">
          <a:xfrm>
            <a:off x="8483033" y="6537232"/>
            <a:ext cx="660977" cy="320768"/>
          </a:xfrm>
          <a:prstGeom prst="rect">
            <a:avLst/>
          </a:prstGeom>
          <a:noFill/>
        </p:spPr>
      </p:pic>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hf hdr="0" dt="0"/>
  <p:txStyles>
    <p:titleStyle>
      <a:lvl1pPr algn="ctr" defTabSz="912471" rtl="0" fontAlgn="base">
        <a:spcBef>
          <a:spcPct val="0"/>
        </a:spcBef>
        <a:spcAft>
          <a:spcPct val="0"/>
        </a:spcAft>
        <a:defRPr sz="3600">
          <a:solidFill>
            <a:schemeClr val="hlink"/>
          </a:solidFill>
          <a:latin typeface="+mj-lt"/>
          <a:ea typeface="+mj-ea"/>
          <a:cs typeface="+mj-cs"/>
        </a:defRPr>
      </a:lvl1pPr>
      <a:lvl2pPr algn="ctr" defTabSz="912471" rtl="0" fontAlgn="base">
        <a:spcBef>
          <a:spcPct val="0"/>
        </a:spcBef>
        <a:spcAft>
          <a:spcPct val="0"/>
        </a:spcAft>
        <a:defRPr sz="3600">
          <a:solidFill>
            <a:schemeClr val="hlink"/>
          </a:solidFill>
          <a:latin typeface="Arial" pitchFamily="34" charset="0"/>
        </a:defRPr>
      </a:lvl2pPr>
      <a:lvl3pPr algn="ctr" defTabSz="912471" rtl="0" fontAlgn="base">
        <a:spcBef>
          <a:spcPct val="0"/>
        </a:spcBef>
        <a:spcAft>
          <a:spcPct val="0"/>
        </a:spcAft>
        <a:defRPr sz="3600">
          <a:solidFill>
            <a:schemeClr val="hlink"/>
          </a:solidFill>
          <a:latin typeface="Arial" pitchFamily="34" charset="0"/>
        </a:defRPr>
      </a:lvl3pPr>
      <a:lvl4pPr algn="ctr" defTabSz="912471" rtl="0" fontAlgn="base">
        <a:spcBef>
          <a:spcPct val="0"/>
        </a:spcBef>
        <a:spcAft>
          <a:spcPct val="0"/>
        </a:spcAft>
        <a:defRPr sz="3600">
          <a:solidFill>
            <a:schemeClr val="hlink"/>
          </a:solidFill>
          <a:latin typeface="Arial" pitchFamily="34" charset="0"/>
        </a:defRPr>
      </a:lvl4pPr>
      <a:lvl5pPr algn="ctr" defTabSz="912471" rtl="0" fontAlgn="base">
        <a:spcBef>
          <a:spcPct val="0"/>
        </a:spcBef>
        <a:spcAft>
          <a:spcPct val="0"/>
        </a:spcAft>
        <a:defRPr sz="3600">
          <a:solidFill>
            <a:schemeClr val="hlink"/>
          </a:solidFill>
          <a:latin typeface="Arial" pitchFamily="34" charset="0"/>
        </a:defRPr>
      </a:lvl5pPr>
      <a:lvl6pPr marL="409332" algn="ctr" defTabSz="912471" rtl="0" fontAlgn="base">
        <a:spcBef>
          <a:spcPct val="0"/>
        </a:spcBef>
        <a:spcAft>
          <a:spcPct val="0"/>
        </a:spcAft>
        <a:defRPr sz="3600">
          <a:solidFill>
            <a:schemeClr val="hlink"/>
          </a:solidFill>
          <a:latin typeface="Arial" pitchFamily="34" charset="0"/>
        </a:defRPr>
      </a:lvl6pPr>
      <a:lvl7pPr marL="818663" algn="ctr" defTabSz="912471" rtl="0" fontAlgn="base">
        <a:spcBef>
          <a:spcPct val="0"/>
        </a:spcBef>
        <a:spcAft>
          <a:spcPct val="0"/>
        </a:spcAft>
        <a:defRPr sz="3600">
          <a:solidFill>
            <a:schemeClr val="hlink"/>
          </a:solidFill>
          <a:latin typeface="Arial" pitchFamily="34" charset="0"/>
        </a:defRPr>
      </a:lvl7pPr>
      <a:lvl8pPr marL="1227997" algn="ctr" defTabSz="912471" rtl="0" fontAlgn="base">
        <a:spcBef>
          <a:spcPct val="0"/>
        </a:spcBef>
        <a:spcAft>
          <a:spcPct val="0"/>
        </a:spcAft>
        <a:defRPr sz="3600">
          <a:solidFill>
            <a:schemeClr val="hlink"/>
          </a:solidFill>
          <a:latin typeface="Arial" pitchFamily="34" charset="0"/>
        </a:defRPr>
      </a:lvl8pPr>
      <a:lvl9pPr marL="1637330" algn="ctr" defTabSz="912471" rtl="0" fontAlgn="base">
        <a:spcBef>
          <a:spcPct val="0"/>
        </a:spcBef>
        <a:spcAft>
          <a:spcPct val="0"/>
        </a:spcAft>
        <a:defRPr sz="3600">
          <a:solidFill>
            <a:schemeClr val="hlink"/>
          </a:solidFill>
          <a:latin typeface="Arial" pitchFamily="34" charset="0"/>
        </a:defRPr>
      </a:lvl9pPr>
    </p:titleStyle>
    <p:bodyStyle>
      <a:lvl1pPr marL="342533" indent="-342533" algn="l" defTabSz="912471" rtl="0" fontAlgn="base">
        <a:spcBef>
          <a:spcPct val="20000"/>
        </a:spcBef>
        <a:spcAft>
          <a:spcPct val="0"/>
        </a:spcAft>
        <a:buChar char="•"/>
        <a:defRPr sz="3200">
          <a:solidFill>
            <a:srgbClr val="00FF00"/>
          </a:solidFill>
          <a:latin typeface="+mn-lt"/>
          <a:ea typeface="+mn-ea"/>
          <a:cs typeface="+mn-cs"/>
        </a:defRPr>
      </a:lvl1pPr>
      <a:lvl2pPr marL="740492" indent="-284258" algn="l" defTabSz="912471" rtl="0" fontAlgn="base">
        <a:spcBef>
          <a:spcPct val="20000"/>
        </a:spcBef>
        <a:spcAft>
          <a:spcPct val="0"/>
        </a:spcAft>
        <a:buChar char="–"/>
        <a:defRPr sz="2800">
          <a:solidFill>
            <a:schemeClr val="accent1"/>
          </a:solidFill>
          <a:latin typeface="+mn-lt"/>
        </a:defRPr>
      </a:lvl2pPr>
      <a:lvl3pPr marL="1139881" indent="-227416" algn="l" defTabSz="912471" rtl="0" fontAlgn="base">
        <a:spcBef>
          <a:spcPct val="20000"/>
        </a:spcBef>
        <a:spcAft>
          <a:spcPct val="0"/>
        </a:spcAft>
        <a:buChar char="•"/>
        <a:defRPr sz="2400">
          <a:solidFill>
            <a:schemeClr val="bg1"/>
          </a:solidFill>
          <a:latin typeface="+mn-lt"/>
        </a:defRPr>
      </a:lvl3pPr>
      <a:lvl4pPr marL="1596116" indent="-227416" algn="l" defTabSz="912471" rtl="0" fontAlgn="base">
        <a:spcBef>
          <a:spcPct val="20000"/>
        </a:spcBef>
        <a:spcAft>
          <a:spcPct val="0"/>
        </a:spcAft>
        <a:buChar char="–"/>
        <a:defRPr sz="2000">
          <a:solidFill>
            <a:srgbClr val="00FF00"/>
          </a:solidFill>
          <a:latin typeface="+mn-lt"/>
        </a:defRPr>
      </a:lvl4pPr>
      <a:lvl5pPr marL="2052349" indent="-227416" algn="l" defTabSz="912471" rtl="0" fontAlgn="base">
        <a:spcBef>
          <a:spcPct val="20000"/>
        </a:spcBef>
        <a:spcAft>
          <a:spcPct val="0"/>
        </a:spcAft>
        <a:buChar char="»"/>
        <a:defRPr sz="2000">
          <a:solidFill>
            <a:schemeClr val="bg1"/>
          </a:solidFill>
          <a:latin typeface="+mn-lt"/>
        </a:defRPr>
      </a:lvl5pPr>
      <a:lvl6pPr marL="2461676" indent="-227416" algn="l" defTabSz="912471" rtl="0" fontAlgn="base">
        <a:spcBef>
          <a:spcPct val="20000"/>
        </a:spcBef>
        <a:spcAft>
          <a:spcPct val="0"/>
        </a:spcAft>
        <a:buChar char="»"/>
        <a:defRPr sz="2000">
          <a:solidFill>
            <a:schemeClr val="bg1"/>
          </a:solidFill>
          <a:latin typeface="+mn-lt"/>
        </a:defRPr>
      </a:lvl6pPr>
      <a:lvl7pPr marL="2871015" indent="-227416" algn="l" defTabSz="912471" rtl="0" fontAlgn="base">
        <a:spcBef>
          <a:spcPct val="20000"/>
        </a:spcBef>
        <a:spcAft>
          <a:spcPct val="0"/>
        </a:spcAft>
        <a:buChar char="»"/>
        <a:defRPr sz="2000">
          <a:solidFill>
            <a:schemeClr val="bg1"/>
          </a:solidFill>
          <a:latin typeface="+mn-lt"/>
        </a:defRPr>
      </a:lvl7pPr>
      <a:lvl8pPr marL="3280345" indent="-227416" algn="l" defTabSz="912471" rtl="0" fontAlgn="base">
        <a:spcBef>
          <a:spcPct val="20000"/>
        </a:spcBef>
        <a:spcAft>
          <a:spcPct val="0"/>
        </a:spcAft>
        <a:buChar char="»"/>
        <a:defRPr sz="2000">
          <a:solidFill>
            <a:schemeClr val="bg1"/>
          </a:solidFill>
          <a:latin typeface="+mn-lt"/>
        </a:defRPr>
      </a:lvl8pPr>
      <a:lvl9pPr marL="3689681" indent="-227416" algn="l" defTabSz="912471" rtl="0" fontAlgn="base">
        <a:spcBef>
          <a:spcPct val="20000"/>
        </a:spcBef>
        <a:spcAft>
          <a:spcPct val="0"/>
        </a:spcAft>
        <a:buChar char="»"/>
        <a:defRPr sz="2000">
          <a:solidFill>
            <a:schemeClr val="bg1"/>
          </a:solidFill>
          <a:latin typeface="+mn-lt"/>
        </a:defRPr>
      </a:lvl9pPr>
    </p:bodyStyle>
    <p:otherStyle>
      <a:defPPr>
        <a:defRPr lang="en-US"/>
      </a:defPPr>
      <a:lvl1pPr marL="0" algn="l" defTabSz="818663" rtl="0" eaLnBrk="1" latinLnBrk="0" hangingPunct="1">
        <a:defRPr sz="1600" kern="1200">
          <a:solidFill>
            <a:schemeClr val="tx1"/>
          </a:solidFill>
          <a:latin typeface="+mn-lt"/>
          <a:ea typeface="+mn-ea"/>
          <a:cs typeface="+mn-cs"/>
        </a:defRPr>
      </a:lvl1pPr>
      <a:lvl2pPr marL="409332" algn="l" defTabSz="818663" rtl="0" eaLnBrk="1" latinLnBrk="0" hangingPunct="1">
        <a:defRPr sz="1600" kern="1200">
          <a:solidFill>
            <a:schemeClr val="tx1"/>
          </a:solidFill>
          <a:latin typeface="+mn-lt"/>
          <a:ea typeface="+mn-ea"/>
          <a:cs typeface="+mn-cs"/>
        </a:defRPr>
      </a:lvl2pPr>
      <a:lvl3pPr marL="818663" algn="l" defTabSz="818663" rtl="0" eaLnBrk="1" latinLnBrk="0" hangingPunct="1">
        <a:defRPr sz="1600" kern="1200">
          <a:solidFill>
            <a:schemeClr val="tx1"/>
          </a:solidFill>
          <a:latin typeface="+mn-lt"/>
          <a:ea typeface="+mn-ea"/>
          <a:cs typeface="+mn-cs"/>
        </a:defRPr>
      </a:lvl3pPr>
      <a:lvl4pPr marL="1227997" algn="l" defTabSz="818663" rtl="0" eaLnBrk="1" latinLnBrk="0" hangingPunct="1">
        <a:defRPr sz="1600" kern="1200">
          <a:solidFill>
            <a:schemeClr val="tx1"/>
          </a:solidFill>
          <a:latin typeface="+mn-lt"/>
          <a:ea typeface="+mn-ea"/>
          <a:cs typeface="+mn-cs"/>
        </a:defRPr>
      </a:lvl4pPr>
      <a:lvl5pPr marL="1637330" algn="l" defTabSz="818663" rtl="0" eaLnBrk="1" latinLnBrk="0" hangingPunct="1">
        <a:defRPr sz="1600" kern="1200">
          <a:solidFill>
            <a:schemeClr val="tx1"/>
          </a:solidFill>
          <a:latin typeface="+mn-lt"/>
          <a:ea typeface="+mn-ea"/>
          <a:cs typeface="+mn-cs"/>
        </a:defRPr>
      </a:lvl5pPr>
      <a:lvl6pPr marL="2046666" algn="l" defTabSz="818663" rtl="0" eaLnBrk="1" latinLnBrk="0" hangingPunct="1">
        <a:defRPr sz="1600" kern="1200">
          <a:solidFill>
            <a:schemeClr val="tx1"/>
          </a:solidFill>
          <a:latin typeface="+mn-lt"/>
          <a:ea typeface="+mn-ea"/>
          <a:cs typeface="+mn-cs"/>
        </a:defRPr>
      </a:lvl6pPr>
      <a:lvl7pPr marL="2455998" algn="l" defTabSz="818663" rtl="0" eaLnBrk="1" latinLnBrk="0" hangingPunct="1">
        <a:defRPr sz="1600" kern="1200">
          <a:solidFill>
            <a:schemeClr val="tx1"/>
          </a:solidFill>
          <a:latin typeface="+mn-lt"/>
          <a:ea typeface="+mn-ea"/>
          <a:cs typeface="+mn-cs"/>
        </a:defRPr>
      </a:lvl7pPr>
      <a:lvl8pPr marL="2865329" algn="l" defTabSz="818663" rtl="0" eaLnBrk="1" latinLnBrk="0" hangingPunct="1">
        <a:defRPr sz="1600" kern="1200">
          <a:solidFill>
            <a:schemeClr val="tx1"/>
          </a:solidFill>
          <a:latin typeface="+mn-lt"/>
          <a:ea typeface="+mn-ea"/>
          <a:cs typeface="+mn-cs"/>
        </a:defRPr>
      </a:lvl8pPr>
      <a:lvl9pPr marL="3274662" algn="l" defTabSz="818663"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498119" name="Rectangle 7"/>
          <p:cNvSpPr>
            <a:spLocks noGrp="1" noChangeArrowheads="1"/>
          </p:cNvSpPr>
          <p:nvPr>
            <p:ph type="title"/>
          </p:nvPr>
        </p:nvSpPr>
        <p:spPr bwMode="auto">
          <a:xfrm>
            <a:off x="775201" y="25213"/>
            <a:ext cx="7814831" cy="556092"/>
          </a:xfrm>
          <a:prstGeom prst="rect">
            <a:avLst/>
          </a:prstGeom>
          <a:noFill/>
          <a:ln w="9525">
            <a:noFill/>
            <a:miter lim="800000"/>
            <a:headEnd/>
            <a:tailEnd/>
          </a:ln>
          <a:effectLst/>
        </p:spPr>
        <p:txBody>
          <a:bodyPr vert="horz" wrap="square" lIns="91223" tIns="45613" rIns="91223" bIns="45613" numCol="1" anchor="ctr" anchorCtr="1" compatLnSpc="1">
            <a:prstTxWarp prst="textNoShape">
              <a:avLst/>
            </a:prstTxWarp>
          </a:bodyPr>
          <a:lstStyle/>
          <a:p>
            <a:pPr lvl="0"/>
            <a:r>
              <a:rPr lang="en-US" smtClean="0"/>
              <a:t>Click to edit Master title style</a:t>
            </a:r>
          </a:p>
        </p:txBody>
      </p:sp>
      <p:sp>
        <p:nvSpPr>
          <p:cNvPr id="1498120" name="Rectangle 8"/>
          <p:cNvSpPr>
            <a:spLocks noGrp="1" noChangeArrowheads="1"/>
          </p:cNvSpPr>
          <p:nvPr>
            <p:ph type="ftr" sz="quarter" idx="3"/>
          </p:nvPr>
        </p:nvSpPr>
        <p:spPr bwMode="auto">
          <a:xfrm>
            <a:off x="609143" y="6553081"/>
            <a:ext cx="8077489" cy="267541"/>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defTabSz="912684" eaLnBrk="1" hangingPunct="1">
              <a:defRPr sz="1000" b="1" i="1">
                <a:solidFill>
                  <a:schemeClr val="bg1"/>
                </a:solidFill>
                <a:latin typeface="+mn-lt"/>
              </a:defRPr>
            </a:lvl1pPr>
          </a:lstStyle>
          <a:p>
            <a:pPr fontAlgn="base">
              <a:spcBef>
                <a:spcPct val="0"/>
              </a:spcBef>
              <a:spcAft>
                <a:spcPct val="0"/>
              </a:spcAft>
            </a:pPr>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1498121"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lvl1pPr defTabSz="912684" eaLnBrk="1" hangingPunct="1">
              <a:defRPr sz="1000">
                <a:solidFill>
                  <a:srgbClr val="CCECFF"/>
                </a:solidFill>
                <a:effectLst>
                  <a:outerShdw blurRad="38100" dist="38100" dir="2700000" algn="tl">
                    <a:srgbClr val="000000"/>
                  </a:outerShdw>
                </a:effectLst>
                <a:latin typeface="+mn-lt"/>
              </a:defRPr>
            </a:lvl1pPr>
          </a:lstStyle>
          <a:p>
            <a:pPr fontAlgn="base">
              <a:spcBef>
                <a:spcPct val="0"/>
              </a:spcBef>
              <a:spcAft>
                <a:spcPct val="0"/>
              </a:spcAft>
            </a:pPr>
            <a:fld id="{31693FFD-4E25-4F5F-AE52-4BEB2C830EAF}" type="slidenum">
              <a:rPr lang="en-US">
                <a:latin typeface="Arial"/>
              </a:rPr>
              <a:pPr fontAlgn="base">
                <a:spcBef>
                  <a:spcPct val="0"/>
                </a:spcBef>
                <a:spcAft>
                  <a:spcPct val="0"/>
                </a:spcAft>
              </a:pPr>
              <a:t>‹#›</a:t>
            </a:fld>
            <a:endParaRPr lang="en-US">
              <a:latin typeface="Arial"/>
            </a:endParaRPr>
          </a:p>
        </p:txBody>
      </p:sp>
      <p:sp>
        <p:nvSpPr>
          <p:cNvPr id="1498122" name="Rectangle 10"/>
          <p:cNvSpPr>
            <a:spLocks noGrp="1" noChangeArrowheads="1"/>
          </p:cNvSpPr>
          <p:nvPr>
            <p:ph type="body" idx="1"/>
          </p:nvPr>
        </p:nvSpPr>
        <p:spPr bwMode="auto">
          <a:xfrm>
            <a:off x="457560" y="762000"/>
            <a:ext cx="8229023" cy="5715000"/>
          </a:xfrm>
          <a:prstGeom prst="rect">
            <a:avLst/>
          </a:prstGeom>
          <a:noFill/>
          <a:ln w="9525">
            <a:noFill/>
            <a:miter lim="800000"/>
            <a:headEnd/>
            <a:tailEnd/>
          </a:ln>
          <a:effectLst/>
        </p:spPr>
        <p:txBody>
          <a:bodyPr vert="horz" wrap="square" lIns="91223" tIns="45613" rIns="91223" bIns="456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498123" name="Picture 11"/>
          <p:cNvPicPr>
            <a:picLocks noChangeAspect="1" noChangeArrowheads="1"/>
          </p:cNvPicPr>
          <p:nvPr userDrawn="1"/>
        </p:nvPicPr>
        <p:blipFill>
          <a:blip r:embed="rId18" cstate="print"/>
          <a:srcRect l="30688"/>
          <a:stretch>
            <a:fillRect/>
          </a:stretch>
        </p:blipFill>
        <p:spPr bwMode="auto">
          <a:xfrm>
            <a:off x="-1235" y="-9204"/>
            <a:ext cx="755608" cy="771206"/>
          </a:xfrm>
          <a:prstGeom prst="rect">
            <a:avLst/>
          </a:prstGeom>
          <a:noFill/>
          <a:ln w="12700">
            <a:noFill/>
            <a:miter lim="800000"/>
            <a:headEnd/>
            <a:tailEnd/>
          </a:ln>
          <a:effectLst/>
        </p:spPr>
      </p:pic>
      <p:pic>
        <p:nvPicPr>
          <p:cNvPr id="9" name="Picture 12" descr="UCSBLogo"/>
          <p:cNvPicPr>
            <a:picLocks noChangeAspect="1" noChangeArrowheads="1"/>
          </p:cNvPicPr>
          <p:nvPr userDrawn="1"/>
        </p:nvPicPr>
        <p:blipFill>
          <a:blip r:embed="rId19"/>
          <a:srcRect/>
          <a:stretch>
            <a:fillRect/>
          </a:stretch>
        </p:blipFill>
        <p:spPr bwMode="auto">
          <a:xfrm>
            <a:off x="8483032" y="6537232"/>
            <a:ext cx="660977" cy="320768"/>
          </a:xfrm>
          <a:prstGeom prst="rect">
            <a:avLst/>
          </a:prstGeom>
          <a:noFill/>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hdr="0" dt="0"/>
  <p:txStyles>
    <p:titleStyle>
      <a:lvl1pPr algn="ctr" defTabSz="912684" rtl="0" fontAlgn="base">
        <a:spcBef>
          <a:spcPct val="0"/>
        </a:spcBef>
        <a:spcAft>
          <a:spcPct val="0"/>
        </a:spcAft>
        <a:defRPr sz="3600">
          <a:solidFill>
            <a:schemeClr val="hlink"/>
          </a:solidFill>
          <a:latin typeface="+mj-lt"/>
          <a:ea typeface="+mj-ea"/>
          <a:cs typeface="+mj-cs"/>
        </a:defRPr>
      </a:lvl1pPr>
      <a:lvl2pPr algn="ctr" defTabSz="912684" rtl="0" fontAlgn="base">
        <a:spcBef>
          <a:spcPct val="0"/>
        </a:spcBef>
        <a:spcAft>
          <a:spcPct val="0"/>
        </a:spcAft>
        <a:defRPr sz="3600">
          <a:solidFill>
            <a:schemeClr val="hlink"/>
          </a:solidFill>
          <a:latin typeface="Arial" pitchFamily="34" charset="0"/>
        </a:defRPr>
      </a:lvl2pPr>
      <a:lvl3pPr algn="ctr" defTabSz="912684" rtl="0" fontAlgn="base">
        <a:spcBef>
          <a:spcPct val="0"/>
        </a:spcBef>
        <a:spcAft>
          <a:spcPct val="0"/>
        </a:spcAft>
        <a:defRPr sz="3600">
          <a:solidFill>
            <a:schemeClr val="hlink"/>
          </a:solidFill>
          <a:latin typeface="Arial" pitchFamily="34" charset="0"/>
        </a:defRPr>
      </a:lvl3pPr>
      <a:lvl4pPr algn="ctr" defTabSz="912684" rtl="0" fontAlgn="base">
        <a:spcBef>
          <a:spcPct val="0"/>
        </a:spcBef>
        <a:spcAft>
          <a:spcPct val="0"/>
        </a:spcAft>
        <a:defRPr sz="3600">
          <a:solidFill>
            <a:schemeClr val="hlink"/>
          </a:solidFill>
          <a:latin typeface="Arial" pitchFamily="34" charset="0"/>
        </a:defRPr>
      </a:lvl4pPr>
      <a:lvl5pPr algn="ctr" defTabSz="912684" rtl="0" fontAlgn="base">
        <a:spcBef>
          <a:spcPct val="0"/>
        </a:spcBef>
        <a:spcAft>
          <a:spcPct val="0"/>
        </a:spcAft>
        <a:defRPr sz="3600">
          <a:solidFill>
            <a:schemeClr val="hlink"/>
          </a:solidFill>
          <a:latin typeface="Arial" pitchFamily="34" charset="0"/>
        </a:defRPr>
      </a:lvl5pPr>
      <a:lvl6pPr marL="409428" algn="ctr" defTabSz="912684" rtl="0" fontAlgn="base">
        <a:spcBef>
          <a:spcPct val="0"/>
        </a:spcBef>
        <a:spcAft>
          <a:spcPct val="0"/>
        </a:spcAft>
        <a:defRPr sz="3600">
          <a:solidFill>
            <a:schemeClr val="hlink"/>
          </a:solidFill>
          <a:latin typeface="Arial" pitchFamily="34" charset="0"/>
        </a:defRPr>
      </a:lvl6pPr>
      <a:lvl7pPr marL="818855" algn="ctr" defTabSz="912684" rtl="0" fontAlgn="base">
        <a:spcBef>
          <a:spcPct val="0"/>
        </a:spcBef>
        <a:spcAft>
          <a:spcPct val="0"/>
        </a:spcAft>
        <a:defRPr sz="3600">
          <a:solidFill>
            <a:schemeClr val="hlink"/>
          </a:solidFill>
          <a:latin typeface="Arial" pitchFamily="34" charset="0"/>
        </a:defRPr>
      </a:lvl7pPr>
      <a:lvl8pPr marL="1228284" algn="ctr" defTabSz="912684" rtl="0" fontAlgn="base">
        <a:spcBef>
          <a:spcPct val="0"/>
        </a:spcBef>
        <a:spcAft>
          <a:spcPct val="0"/>
        </a:spcAft>
        <a:defRPr sz="3600">
          <a:solidFill>
            <a:schemeClr val="hlink"/>
          </a:solidFill>
          <a:latin typeface="Arial" pitchFamily="34" charset="0"/>
        </a:defRPr>
      </a:lvl8pPr>
      <a:lvl9pPr marL="1637712" algn="ctr" defTabSz="912684" rtl="0" fontAlgn="base">
        <a:spcBef>
          <a:spcPct val="0"/>
        </a:spcBef>
        <a:spcAft>
          <a:spcPct val="0"/>
        </a:spcAft>
        <a:defRPr sz="3600">
          <a:solidFill>
            <a:schemeClr val="hlink"/>
          </a:solidFill>
          <a:latin typeface="Arial" pitchFamily="34" charset="0"/>
        </a:defRPr>
      </a:lvl9pPr>
    </p:titleStyle>
    <p:bodyStyle>
      <a:lvl1pPr marL="342613" indent="-342613" algn="l" defTabSz="912684" rtl="0" fontAlgn="base">
        <a:spcBef>
          <a:spcPct val="20000"/>
        </a:spcBef>
        <a:spcAft>
          <a:spcPct val="0"/>
        </a:spcAft>
        <a:buChar char="•"/>
        <a:defRPr sz="3200">
          <a:solidFill>
            <a:srgbClr val="00FF00"/>
          </a:solidFill>
          <a:latin typeface="+mn-lt"/>
          <a:ea typeface="+mn-ea"/>
          <a:cs typeface="+mn-cs"/>
        </a:defRPr>
      </a:lvl1pPr>
      <a:lvl2pPr marL="740666" indent="-284324" algn="l" defTabSz="912684" rtl="0" fontAlgn="base">
        <a:spcBef>
          <a:spcPct val="20000"/>
        </a:spcBef>
        <a:spcAft>
          <a:spcPct val="0"/>
        </a:spcAft>
        <a:buChar char="–"/>
        <a:defRPr sz="2800">
          <a:solidFill>
            <a:schemeClr val="accent1"/>
          </a:solidFill>
          <a:latin typeface="+mn-lt"/>
        </a:defRPr>
      </a:lvl2pPr>
      <a:lvl3pPr marL="1140147" indent="-227468" algn="l" defTabSz="912684" rtl="0" fontAlgn="base">
        <a:spcBef>
          <a:spcPct val="20000"/>
        </a:spcBef>
        <a:spcAft>
          <a:spcPct val="0"/>
        </a:spcAft>
        <a:buChar char="•"/>
        <a:defRPr sz="2400">
          <a:solidFill>
            <a:schemeClr val="bg1"/>
          </a:solidFill>
          <a:latin typeface="+mn-lt"/>
        </a:defRPr>
      </a:lvl3pPr>
      <a:lvl4pPr marL="1596489" indent="-227468" algn="l" defTabSz="912684" rtl="0" fontAlgn="base">
        <a:spcBef>
          <a:spcPct val="20000"/>
        </a:spcBef>
        <a:spcAft>
          <a:spcPct val="0"/>
        </a:spcAft>
        <a:buChar char="–"/>
        <a:defRPr sz="2000">
          <a:solidFill>
            <a:srgbClr val="00FF00"/>
          </a:solidFill>
          <a:latin typeface="+mn-lt"/>
        </a:defRPr>
      </a:lvl4pPr>
      <a:lvl5pPr marL="2052829" indent="-227468" algn="l" defTabSz="912684" rtl="0" fontAlgn="base">
        <a:spcBef>
          <a:spcPct val="20000"/>
        </a:spcBef>
        <a:spcAft>
          <a:spcPct val="0"/>
        </a:spcAft>
        <a:buChar char="»"/>
        <a:defRPr sz="2000">
          <a:solidFill>
            <a:schemeClr val="bg1"/>
          </a:solidFill>
          <a:latin typeface="+mn-lt"/>
        </a:defRPr>
      </a:lvl5pPr>
      <a:lvl6pPr marL="2462252" indent="-227468" algn="l" defTabSz="912684" rtl="0" fontAlgn="base">
        <a:spcBef>
          <a:spcPct val="20000"/>
        </a:spcBef>
        <a:spcAft>
          <a:spcPct val="0"/>
        </a:spcAft>
        <a:buChar char="»"/>
        <a:defRPr sz="2000">
          <a:solidFill>
            <a:schemeClr val="bg1"/>
          </a:solidFill>
          <a:latin typeface="+mn-lt"/>
        </a:defRPr>
      </a:lvl6pPr>
      <a:lvl7pPr marL="2871686" indent="-227468" algn="l" defTabSz="912684" rtl="0" fontAlgn="base">
        <a:spcBef>
          <a:spcPct val="20000"/>
        </a:spcBef>
        <a:spcAft>
          <a:spcPct val="0"/>
        </a:spcAft>
        <a:buChar char="»"/>
        <a:defRPr sz="2000">
          <a:solidFill>
            <a:schemeClr val="bg1"/>
          </a:solidFill>
          <a:latin typeface="+mn-lt"/>
        </a:defRPr>
      </a:lvl7pPr>
      <a:lvl8pPr marL="3281113" indent="-227468" algn="l" defTabSz="912684" rtl="0" fontAlgn="base">
        <a:spcBef>
          <a:spcPct val="20000"/>
        </a:spcBef>
        <a:spcAft>
          <a:spcPct val="0"/>
        </a:spcAft>
        <a:buChar char="»"/>
        <a:defRPr sz="2000">
          <a:solidFill>
            <a:schemeClr val="bg1"/>
          </a:solidFill>
          <a:latin typeface="+mn-lt"/>
        </a:defRPr>
      </a:lvl8pPr>
      <a:lvl9pPr marL="3690544" indent="-227468" algn="l" defTabSz="912684" rtl="0" fontAlgn="base">
        <a:spcBef>
          <a:spcPct val="20000"/>
        </a:spcBef>
        <a:spcAft>
          <a:spcPct val="0"/>
        </a:spcAft>
        <a:buChar char="»"/>
        <a:defRPr sz="2000">
          <a:solidFill>
            <a:schemeClr val="bg1"/>
          </a:solidFill>
          <a:latin typeface="+mn-lt"/>
        </a:defRPr>
      </a:lvl9pPr>
    </p:bodyStyle>
    <p:otherStyle>
      <a:defPPr>
        <a:defRPr lang="en-US"/>
      </a:defPPr>
      <a:lvl1pPr marL="0" algn="l" defTabSz="818855" rtl="0" eaLnBrk="1" latinLnBrk="0" hangingPunct="1">
        <a:defRPr sz="1600" kern="1200">
          <a:solidFill>
            <a:schemeClr val="tx1"/>
          </a:solidFill>
          <a:latin typeface="+mn-lt"/>
          <a:ea typeface="+mn-ea"/>
          <a:cs typeface="+mn-cs"/>
        </a:defRPr>
      </a:lvl1pPr>
      <a:lvl2pPr marL="409428" algn="l" defTabSz="818855" rtl="0" eaLnBrk="1" latinLnBrk="0" hangingPunct="1">
        <a:defRPr sz="1600" kern="1200">
          <a:solidFill>
            <a:schemeClr val="tx1"/>
          </a:solidFill>
          <a:latin typeface="+mn-lt"/>
          <a:ea typeface="+mn-ea"/>
          <a:cs typeface="+mn-cs"/>
        </a:defRPr>
      </a:lvl2pPr>
      <a:lvl3pPr marL="818855" algn="l" defTabSz="818855" rtl="0" eaLnBrk="1" latinLnBrk="0" hangingPunct="1">
        <a:defRPr sz="1600" kern="1200">
          <a:solidFill>
            <a:schemeClr val="tx1"/>
          </a:solidFill>
          <a:latin typeface="+mn-lt"/>
          <a:ea typeface="+mn-ea"/>
          <a:cs typeface="+mn-cs"/>
        </a:defRPr>
      </a:lvl3pPr>
      <a:lvl4pPr marL="1228284" algn="l" defTabSz="818855" rtl="0" eaLnBrk="1" latinLnBrk="0" hangingPunct="1">
        <a:defRPr sz="1600" kern="1200">
          <a:solidFill>
            <a:schemeClr val="tx1"/>
          </a:solidFill>
          <a:latin typeface="+mn-lt"/>
          <a:ea typeface="+mn-ea"/>
          <a:cs typeface="+mn-cs"/>
        </a:defRPr>
      </a:lvl4pPr>
      <a:lvl5pPr marL="1637712" algn="l" defTabSz="818855" rtl="0" eaLnBrk="1" latinLnBrk="0" hangingPunct="1">
        <a:defRPr sz="1600" kern="1200">
          <a:solidFill>
            <a:schemeClr val="tx1"/>
          </a:solidFill>
          <a:latin typeface="+mn-lt"/>
          <a:ea typeface="+mn-ea"/>
          <a:cs typeface="+mn-cs"/>
        </a:defRPr>
      </a:lvl5pPr>
      <a:lvl6pPr marL="2047144" algn="l" defTabSz="818855" rtl="0" eaLnBrk="1" latinLnBrk="0" hangingPunct="1">
        <a:defRPr sz="1600" kern="1200">
          <a:solidFill>
            <a:schemeClr val="tx1"/>
          </a:solidFill>
          <a:latin typeface="+mn-lt"/>
          <a:ea typeface="+mn-ea"/>
          <a:cs typeface="+mn-cs"/>
        </a:defRPr>
      </a:lvl6pPr>
      <a:lvl7pPr marL="2456572" algn="l" defTabSz="818855" rtl="0" eaLnBrk="1" latinLnBrk="0" hangingPunct="1">
        <a:defRPr sz="1600" kern="1200">
          <a:solidFill>
            <a:schemeClr val="tx1"/>
          </a:solidFill>
          <a:latin typeface="+mn-lt"/>
          <a:ea typeface="+mn-ea"/>
          <a:cs typeface="+mn-cs"/>
        </a:defRPr>
      </a:lvl7pPr>
      <a:lvl8pPr marL="2865999" algn="l" defTabSz="818855" rtl="0" eaLnBrk="1" latinLnBrk="0" hangingPunct="1">
        <a:defRPr sz="1600" kern="1200">
          <a:solidFill>
            <a:schemeClr val="tx1"/>
          </a:solidFill>
          <a:latin typeface="+mn-lt"/>
          <a:ea typeface="+mn-ea"/>
          <a:cs typeface="+mn-cs"/>
        </a:defRPr>
      </a:lvl8pPr>
      <a:lvl9pPr marL="3275428" algn="l" defTabSz="818855"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498119" name="Rectangle 7"/>
          <p:cNvSpPr>
            <a:spLocks noGrp="1" noChangeArrowheads="1"/>
          </p:cNvSpPr>
          <p:nvPr>
            <p:ph type="title"/>
          </p:nvPr>
        </p:nvSpPr>
        <p:spPr bwMode="auto">
          <a:xfrm>
            <a:off x="775201" y="25213"/>
            <a:ext cx="7814831" cy="556092"/>
          </a:xfrm>
          <a:prstGeom prst="rect">
            <a:avLst/>
          </a:prstGeom>
          <a:noFill/>
          <a:ln w="9525">
            <a:noFill/>
            <a:miter lim="800000"/>
            <a:headEnd/>
            <a:tailEnd/>
          </a:ln>
          <a:effectLst/>
        </p:spPr>
        <p:txBody>
          <a:bodyPr vert="horz" wrap="square" lIns="91256" tIns="45628" rIns="91256" bIns="45628" numCol="1" anchor="ctr" anchorCtr="1" compatLnSpc="1">
            <a:prstTxWarp prst="textNoShape">
              <a:avLst/>
            </a:prstTxWarp>
          </a:bodyPr>
          <a:lstStyle/>
          <a:p>
            <a:pPr lvl="0"/>
            <a:r>
              <a:rPr lang="en-US" smtClean="0"/>
              <a:t>Click to edit Master title style</a:t>
            </a:r>
          </a:p>
        </p:txBody>
      </p:sp>
      <p:sp>
        <p:nvSpPr>
          <p:cNvPr id="1498120" name="Rectangle 8"/>
          <p:cNvSpPr>
            <a:spLocks noGrp="1" noChangeArrowheads="1"/>
          </p:cNvSpPr>
          <p:nvPr>
            <p:ph type="ftr" sz="quarter" idx="3"/>
          </p:nvPr>
        </p:nvSpPr>
        <p:spPr bwMode="auto">
          <a:xfrm>
            <a:off x="609143" y="6553078"/>
            <a:ext cx="8077489" cy="267541"/>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defTabSz="913004" eaLnBrk="1" hangingPunct="1">
              <a:defRPr sz="1000" b="1" i="1">
                <a:solidFill>
                  <a:schemeClr val="bg1"/>
                </a:solidFill>
                <a:latin typeface="+mn-lt"/>
              </a:defRPr>
            </a:lvl1pPr>
          </a:lstStyle>
          <a:p>
            <a:pPr fontAlgn="base">
              <a:spcBef>
                <a:spcPct val="0"/>
              </a:spcBef>
              <a:spcAft>
                <a:spcPct val="0"/>
              </a:spcAft>
            </a:pPr>
            <a:r>
              <a:rPr lang="en-US" smtClean="0">
                <a:solidFill>
                  <a:srgbClr val="FFFFFF"/>
                </a:solidFill>
                <a:latin typeface="Arial"/>
              </a:rPr>
              <a:t>DanFest - The Discovery of the Higgs - J. Incandela (UCSB)  - 19 Oct. 2018</a:t>
            </a:r>
            <a:endParaRPr lang="en-US" dirty="0">
              <a:solidFill>
                <a:srgbClr val="FFFFFF"/>
              </a:solidFill>
              <a:latin typeface="Arial"/>
            </a:endParaRPr>
          </a:p>
        </p:txBody>
      </p:sp>
      <p:sp>
        <p:nvSpPr>
          <p:cNvPr id="1498121" name="Rectangle 9"/>
          <p:cNvSpPr>
            <a:spLocks noGrp="1" noChangeArrowheads="1"/>
          </p:cNvSpPr>
          <p:nvPr>
            <p:ph type="sldNum" sz="quarter" idx="4"/>
          </p:nvPr>
        </p:nvSpPr>
        <p:spPr bwMode="auto">
          <a:xfrm>
            <a:off x="8686518" y="25213"/>
            <a:ext cx="441615" cy="147078"/>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lvl1pPr defTabSz="913004" eaLnBrk="1" hangingPunct="1">
              <a:defRPr sz="1000">
                <a:solidFill>
                  <a:srgbClr val="CCECFF"/>
                </a:solidFill>
                <a:effectLst>
                  <a:outerShdw blurRad="38100" dist="38100" dir="2700000" algn="tl">
                    <a:srgbClr val="000000"/>
                  </a:outerShdw>
                </a:effectLst>
                <a:latin typeface="+mn-lt"/>
              </a:defRPr>
            </a:lvl1pPr>
          </a:lstStyle>
          <a:p>
            <a:pPr fontAlgn="base">
              <a:spcBef>
                <a:spcPct val="0"/>
              </a:spcBef>
              <a:spcAft>
                <a:spcPct val="0"/>
              </a:spcAft>
            </a:pPr>
            <a:fld id="{31693FFD-4E25-4F5F-AE52-4BEB2C830EAF}" type="slidenum">
              <a:rPr lang="en-US">
                <a:latin typeface="Arial"/>
              </a:rPr>
              <a:pPr fontAlgn="base">
                <a:spcBef>
                  <a:spcPct val="0"/>
                </a:spcBef>
                <a:spcAft>
                  <a:spcPct val="0"/>
                </a:spcAft>
              </a:pPr>
              <a:t>‹#›</a:t>
            </a:fld>
            <a:endParaRPr lang="en-US">
              <a:latin typeface="Arial"/>
            </a:endParaRPr>
          </a:p>
        </p:txBody>
      </p:sp>
      <p:sp>
        <p:nvSpPr>
          <p:cNvPr id="1498122" name="Rectangle 10"/>
          <p:cNvSpPr>
            <a:spLocks noGrp="1" noChangeArrowheads="1"/>
          </p:cNvSpPr>
          <p:nvPr>
            <p:ph type="body" idx="1"/>
          </p:nvPr>
        </p:nvSpPr>
        <p:spPr bwMode="auto">
          <a:xfrm>
            <a:off x="457560" y="762000"/>
            <a:ext cx="8229023" cy="5715000"/>
          </a:xfrm>
          <a:prstGeom prst="rect">
            <a:avLst/>
          </a:prstGeom>
          <a:noFill/>
          <a:ln w="9525">
            <a:noFill/>
            <a:miter lim="800000"/>
            <a:headEnd/>
            <a:tailEnd/>
          </a:ln>
          <a:effectLst/>
        </p:spPr>
        <p:txBody>
          <a:bodyPr vert="horz" wrap="square" lIns="91256" tIns="45628" rIns="91256" bIns="4562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498123" name="Picture 11"/>
          <p:cNvPicPr>
            <a:picLocks noChangeAspect="1" noChangeArrowheads="1"/>
          </p:cNvPicPr>
          <p:nvPr userDrawn="1"/>
        </p:nvPicPr>
        <p:blipFill>
          <a:blip r:embed="rId18" cstate="print"/>
          <a:srcRect l="30688"/>
          <a:stretch>
            <a:fillRect/>
          </a:stretch>
        </p:blipFill>
        <p:spPr bwMode="auto">
          <a:xfrm>
            <a:off x="-1235" y="-9204"/>
            <a:ext cx="755608" cy="771206"/>
          </a:xfrm>
          <a:prstGeom prst="rect">
            <a:avLst/>
          </a:prstGeom>
          <a:noFill/>
          <a:ln w="12700">
            <a:noFill/>
            <a:miter lim="800000"/>
            <a:headEnd/>
            <a:tailEnd/>
          </a:ln>
          <a:effectLst/>
        </p:spPr>
      </p:pic>
      <p:pic>
        <p:nvPicPr>
          <p:cNvPr id="9" name="Picture 12" descr="UCSBLogo"/>
          <p:cNvPicPr>
            <a:picLocks noChangeAspect="1" noChangeArrowheads="1"/>
          </p:cNvPicPr>
          <p:nvPr userDrawn="1"/>
        </p:nvPicPr>
        <p:blipFill>
          <a:blip r:embed="rId19"/>
          <a:srcRect/>
          <a:stretch>
            <a:fillRect/>
          </a:stretch>
        </p:blipFill>
        <p:spPr bwMode="auto">
          <a:xfrm>
            <a:off x="8483032" y="6537232"/>
            <a:ext cx="660977" cy="320768"/>
          </a:xfrm>
          <a:prstGeom prst="rect">
            <a:avLst/>
          </a:prstGeom>
          <a:noFill/>
        </p:spPr>
      </p:pic>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hf hdr="0" dt="0"/>
  <p:txStyles>
    <p:titleStyle>
      <a:lvl1pPr algn="ctr" defTabSz="913004" rtl="0" fontAlgn="base">
        <a:spcBef>
          <a:spcPct val="0"/>
        </a:spcBef>
        <a:spcAft>
          <a:spcPct val="0"/>
        </a:spcAft>
        <a:defRPr sz="3600">
          <a:solidFill>
            <a:schemeClr val="hlink"/>
          </a:solidFill>
          <a:latin typeface="+mj-lt"/>
          <a:ea typeface="+mj-ea"/>
          <a:cs typeface="+mj-cs"/>
        </a:defRPr>
      </a:lvl1pPr>
      <a:lvl2pPr algn="ctr" defTabSz="913004" rtl="0" fontAlgn="base">
        <a:spcBef>
          <a:spcPct val="0"/>
        </a:spcBef>
        <a:spcAft>
          <a:spcPct val="0"/>
        </a:spcAft>
        <a:defRPr sz="3600">
          <a:solidFill>
            <a:schemeClr val="hlink"/>
          </a:solidFill>
          <a:latin typeface="Arial" pitchFamily="34" charset="0"/>
        </a:defRPr>
      </a:lvl2pPr>
      <a:lvl3pPr algn="ctr" defTabSz="913004" rtl="0" fontAlgn="base">
        <a:spcBef>
          <a:spcPct val="0"/>
        </a:spcBef>
        <a:spcAft>
          <a:spcPct val="0"/>
        </a:spcAft>
        <a:defRPr sz="3600">
          <a:solidFill>
            <a:schemeClr val="hlink"/>
          </a:solidFill>
          <a:latin typeface="Arial" pitchFamily="34" charset="0"/>
        </a:defRPr>
      </a:lvl3pPr>
      <a:lvl4pPr algn="ctr" defTabSz="913004" rtl="0" fontAlgn="base">
        <a:spcBef>
          <a:spcPct val="0"/>
        </a:spcBef>
        <a:spcAft>
          <a:spcPct val="0"/>
        </a:spcAft>
        <a:defRPr sz="3600">
          <a:solidFill>
            <a:schemeClr val="hlink"/>
          </a:solidFill>
          <a:latin typeface="Arial" pitchFamily="34" charset="0"/>
        </a:defRPr>
      </a:lvl4pPr>
      <a:lvl5pPr algn="ctr" defTabSz="913004" rtl="0" fontAlgn="base">
        <a:spcBef>
          <a:spcPct val="0"/>
        </a:spcBef>
        <a:spcAft>
          <a:spcPct val="0"/>
        </a:spcAft>
        <a:defRPr sz="3600">
          <a:solidFill>
            <a:schemeClr val="hlink"/>
          </a:solidFill>
          <a:latin typeface="Arial" pitchFamily="34" charset="0"/>
        </a:defRPr>
      </a:lvl5pPr>
      <a:lvl6pPr marL="409571" algn="ctr" defTabSz="913004" rtl="0" fontAlgn="base">
        <a:spcBef>
          <a:spcPct val="0"/>
        </a:spcBef>
        <a:spcAft>
          <a:spcPct val="0"/>
        </a:spcAft>
        <a:defRPr sz="3600">
          <a:solidFill>
            <a:schemeClr val="hlink"/>
          </a:solidFill>
          <a:latin typeface="Arial" pitchFamily="34" charset="0"/>
        </a:defRPr>
      </a:lvl6pPr>
      <a:lvl7pPr marL="819143" algn="ctr" defTabSz="913004" rtl="0" fontAlgn="base">
        <a:spcBef>
          <a:spcPct val="0"/>
        </a:spcBef>
        <a:spcAft>
          <a:spcPct val="0"/>
        </a:spcAft>
        <a:defRPr sz="3600">
          <a:solidFill>
            <a:schemeClr val="hlink"/>
          </a:solidFill>
          <a:latin typeface="Arial" pitchFamily="34" charset="0"/>
        </a:defRPr>
      </a:lvl7pPr>
      <a:lvl8pPr marL="1228716" algn="ctr" defTabSz="913004" rtl="0" fontAlgn="base">
        <a:spcBef>
          <a:spcPct val="0"/>
        </a:spcBef>
        <a:spcAft>
          <a:spcPct val="0"/>
        </a:spcAft>
        <a:defRPr sz="3600">
          <a:solidFill>
            <a:schemeClr val="hlink"/>
          </a:solidFill>
          <a:latin typeface="Arial" pitchFamily="34" charset="0"/>
        </a:defRPr>
      </a:lvl8pPr>
      <a:lvl9pPr marL="1638287" algn="ctr" defTabSz="913004" rtl="0" fontAlgn="base">
        <a:spcBef>
          <a:spcPct val="0"/>
        </a:spcBef>
        <a:spcAft>
          <a:spcPct val="0"/>
        </a:spcAft>
        <a:defRPr sz="3600">
          <a:solidFill>
            <a:schemeClr val="hlink"/>
          </a:solidFill>
          <a:latin typeface="Arial" pitchFamily="34" charset="0"/>
        </a:defRPr>
      </a:lvl9pPr>
    </p:titleStyle>
    <p:bodyStyle>
      <a:lvl1pPr marL="342733" indent="-342733" algn="l" defTabSz="913004" rtl="0" fontAlgn="base">
        <a:spcBef>
          <a:spcPct val="20000"/>
        </a:spcBef>
        <a:spcAft>
          <a:spcPct val="0"/>
        </a:spcAft>
        <a:buChar char="•"/>
        <a:defRPr sz="3200">
          <a:solidFill>
            <a:srgbClr val="00FF00"/>
          </a:solidFill>
          <a:latin typeface="+mn-lt"/>
          <a:ea typeface="+mn-ea"/>
          <a:cs typeface="+mn-cs"/>
        </a:defRPr>
      </a:lvl1pPr>
      <a:lvl2pPr marL="740927" indent="-284424" algn="l" defTabSz="913004" rtl="0" fontAlgn="base">
        <a:spcBef>
          <a:spcPct val="20000"/>
        </a:spcBef>
        <a:spcAft>
          <a:spcPct val="0"/>
        </a:spcAft>
        <a:buChar char="–"/>
        <a:defRPr sz="2800">
          <a:solidFill>
            <a:schemeClr val="accent1"/>
          </a:solidFill>
          <a:latin typeface="+mn-lt"/>
        </a:defRPr>
      </a:lvl2pPr>
      <a:lvl3pPr marL="1140547" indent="-227547" algn="l" defTabSz="913004" rtl="0" fontAlgn="base">
        <a:spcBef>
          <a:spcPct val="20000"/>
        </a:spcBef>
        <a:spcAft>
          <a:spcPct val="0"/>
        </a:spcAft>
        <a:buChar char="•"/>
        <a:defRPr sz="2400">
          <a:solidFill>
            <a:schemeClr val="bg1"/>
          </a:solidFill>
          <a:latin typeface="+mn-lt"/>
        </a:defRPr>
      </a:lvl3pPr>
      <a:lvl4pPr marL="1597049" indent="-227547" algn="l" defTabSz="913004" rtl="0" fontAlgn="base">
        <a:spcBef>
          <a:spcPct val="20000"/>
        </a:spcBef>
        <a:spcAft>
          <a:spcPct val="0"/>
        </a:spcAft>
        <a:buChar char="–"/>
        <a:defRPr sz="2000">
          <a:solidFill>
            <a:srgbClr val="00FF00"/>
          </a:solidFill>
          <a:latin typeface="+mn-lt"/>
        </a:defRPr>
      </a:lvl4pPr>
      <a:lvl5pPr marL="2053549" indent="-227547" algn="l" defTabSz="913004" rtl="0" fontAlgn="base">
        <a:spcBef>
          <a:spcPct val="20000"/>
        </a:spcBef>
        <a:spcAft>
          <a:spcPct val="0"/>
        </a:spcAft>
        <a:buChar char="»"/>
        <a:defRPr sz="2000">
          <a:solidFill>
            <a:schemeClr val="bg1"/>
          </a:solidFill>
          <a:latin typeface="+mn-lt"/>
        </a:defRPr>
      </a:lvl5pPr>
      <a:lvl6pPr marL="2463116" indent="-227547" algn="l" defTabSz="913004" rtl="0" fontAlgn="base">
        <a:spcBef>
          <a:spcPct val="20000"/>
        </a:spcBef>
        <a:spcAft>
          <a:spcPct val="0"/>
        </a:spcAft>
        <a:buChar char="»"/>
        <a:defRPr sz="2000">
          <a:solidFill>
            <a:schemeClr val="bg1"/>
          </a:solidFill>
          <a:latin typeface="+mn-lt"/>
        </a:defRPr>
      </a:lvl6pPr>
      <a:lvl7pPr marL="2872694" indent="-227547" algn="l" defTabSz="913004" rtl="0" fontAlgn="base">
        <a:spcBef>
          <a:spcPct val="20000"/>
        </a:spcBef>
        <a:spcAft>
          <a:spcPct val="0"/>
        </a:spcAft>
        <a:buChar char="»"/>
        <a:defRPr sz="2000">
          <a:solidFill>
            <a:schemeClr val="bg1"/>
          </a:solidFill>
          <a:latin typeface="+mn-lt"/>
        </a:defRPr>
      </a:lvl7pPr>
      <a:lvl8pPr marL="3282264" indent="-227547" algn="l" defTabSz="913004" rtl="0" fontAlgn="base">
        <a:spcBef>
          <a:spcPct val="20000"/>
        </a:spcBef>
        <a:spcAft>
          <a:spcPct val="0"/>
        </a:spcAft>
        <a:buChar char="»"/>
        <a:defRPr sz="2000">
          <a:solidFill>
            <a:schemeClr val="bg1"/>
          </a:solidFill>
          <a:latin typeface="+mn-lt"/>
        </a:defRPr>
      </a:lvl8pPr>
      <a:lvl9pPr marL="3691839" indent="-227547" algn="l" defTabSz="913004" rtl="0" fontAlgn="base">
        <a:spcBef>
          <a:spcPct val="20000"/>
        </a:spcBef>
        <a:spcAft>
          <a:spcPct val="0"/>
        </a:spcAft>
        <a:buChar char="»"/>
        <a:defRPr sz="2000">
          <a:solidFill>
            <a:schemeClr val="bg1"/>
          </a:solidFill>
          <a:latin typeface="+mn-lt"/>
        </a:defRPr>
      </a:lvl9pPr>
    </p:bodyStyle>
    <p:otherStyle>
      <a:defPPr>
        <a:defRPr lang="en-US"/>
      </a:defPPr>
      <a:lvl1pPr marL="0" algn="l" defTabSz="819143" rtl="0" eaLnBrk="1" latinLnBrk="0" hangingPunct="1">
        <a:defRPr sz="1600" kern="1200">
          <a:solidFill>
            <a:schemeClr val="tx1"/>
          </a:solidFill>
          <a:latin typeface="+mn-lt"/>
          <a:ea typeface="+mn-ea"/>
          <a:cs typeface="+mn-cs"/>
        </a:defRPr>
      </a:lvl1pPr>
      <a:lvl2pPr marL="409571" algn="l" defTabSz="819143" rtl="0" eaLnBrk="1" latinLnBrk="0" hangingPunct="1">
        <a:defRPr sz="1600" kern="1200">
          <a:solidFill>
            <a:schemeClr val="tx1"/>
          </a:solidFill>
          <a:latin typeface="+mn-lt"/>
          <a:ea typeface="+mn-ea"/>
          <a:cs typeface="+mn-cs"/>
        </a:defRPr>
      </a:lvl2pPr>
      <a:lvl3pPr marL="819143" algn="l" defTabSz="819143" rtl="0" eaLnBrk="1" latinLnBrk="0" hangingPunct="1">
        <a:defRPr sz="1600" kern="1200">
          <a:solidFill>
            <a:schemeClr val="tx1"/>
          </a:solidFill>
          <a:latin typeface="+mn-lt"/>
          <a:ea typeface="+mn-ea"/>
          <a:cs typeface="+mn-cs"/>
        </a:defRPr>
      </a:lvl3pPr>
      <a:lvl4pPr marL="1228716" algn="l" defTabSz="819143" rtl="0" eaLnBrk="1" latinLnBrk="0" hangingPunct="1">
        <a:defRPr sz="1600" kern="1200">
          <a:solidFill>
            <a:schemeClr val="tx1"/>
          </a:solidFill>
          <a:latin typeface="+mn-lt"/>
          <a:ea typeface="+mn-ea"/>
          <a:cs typeface="+mn-cs"/>
        </a:defRPr>
      </a:lvl4pPr>
      <a:lvl5pPr marL="1638287" algn="l" defTabSz="819143" rtl="0" eaLnBrk="1" latinLnBrk="0" hangingPunct="1">
        <a:defRPr sz="1600" kern="1200">
          <a:solidFill>
            <a:schemeClr val="tx1"/>
          </a:solidFill>
          <a:latin typeface="+mn-lt"/>
          <a:ea typeface="+mn-ea"/>
          <a:cs typeface="+mn-cs"/>
        </a:defRPr>
      </a:lvl5pPr>
      <a:lvl6pPr marL="2047862" algn="l" defTabSz="819143" rtl="0" eaLnBrk="1" latinLnBrk="0" hangingPunct="1">
        <a:defRPr sz="1600" kern="1200">
          <a:solidFill>
            <a:schemeClr val="tx1"/>
          </a:solidFill>
          <a:latin typeface="+mn-lt"/>
          <a:ea typeface="+mn-ea"/>
          <a:cs typeface="+mn-cs"/>
        </a:defRPr>
      </a:lvl6pPr>
      <a:lvl7pPr marL="2457434" algn="l" defTabSz="819143" rtl="0" eaLnBrk="1" latinLnBrk="0" hangingPunct="1">
        <a:defRPr sz="1600" kern="1200">
          <a:solidFill>
            <a:schemeClr val="tx1"/>
          </a:solidFill>
          <a:latin typeface="+mn-lt"/>
          <a:ea typeface="+mn-ea"/>
          <a:cs typeface="+mn-cs"/>
        </a:defRPr>
      </a:lvl7pPr>
      <a:lvl8pPr marL="2867005" algn="l" defTabSz="819143" rtl="0" eaLnBrk="1" latinLnBrk="0" hangingPunct="1">
        <a:defRPr sz="1600" kern="1200">
          <a:solidFill>
            <a:schemeClr val="tx1"/>
          </a:solidFill>
          <a:latin typeface="+mn-lt"/>
          <a:ea typeface="+mn-ea"/>
          <a:cs typeface="+mn-cs"/>
        </a:defRPr>
      </a:lvl8pPr>
      <a:lvl9pPr marL="3276577" algn="l" defTabSz="81914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91" y="0"/>
            <a:ext cx="9148763" cy="6851650"/>
            <a:chOff x="1" y="0"/>
            <a:chExt cx="5763" cy="4316"/>
          </a:xfrm>
        </p:grpSpPr>
        <p:sp>
          <p:nvSpPr>
            <p:cNvPr id="86937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35" name="Group 6"/>
            <p:cNvGrpSpPr>
              <a:grpSpLocks/>
            </p:cNvGrpSpPr>
            <p:nvPr/>
          </p:nvGrpSpPr>
          <p:grpSpPr bwMode="auto">
            <a:xfrm>
              <a:off x="288" y="0"/>
              <a:ext cx="5098" cy="4316"/>
              <a:chOff x="288" y="0"/>
              <a:chExt cx="5098" cy="4316"/>
            </a:xfrm>
          </p:grpSpPr>
          <p:sp>
            <p:nvSpPr>
              <p:cNvPr id="86938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39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47" name="Group 31"/>
            <p:cNvGrpSpPr>
              <a:grpSpLocks/>
            </p:cNvGrpSpPr>
            <p:nvPr/>
          </p:nvGrpSpPr>
          <p:grpSpPr bwMode="auto">
            <a:xfrm>
              <a:off x="1" y="392"/>
              <a:ext cx="5758" cy="1571"/>
              <a:chOff x="1" y="392"/>
              <a:chExt cx="5758" cy="1571"/>
            </a:xfrm>
          </p:grpSpPr>
          <p:sp>
            <p:nvSpPr>
              <p:cNvPr id="86940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5" name="Rectangle 39"/>
          <p:cNvSpPr>
            <a:spLocks noGrp="1" noChangeArrowheads="1"/>
          </p:cNvSpPr>
          <p:nvPr>
            <p:ph type="title"/>
          </p:nvPr>
        </p:nvSpPr>
        <p:spPr bwMode="auto">
          <a:xfrm>
            <a:off x="0" y="278236"/>
            <a:ext cx="9144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9417" name="Rectangle 41"/>
          <p:cNvSpPr>
            <a:spLocks noGrp="1" noChangeArrowheads="1"/>
          </p:cNvSpPr>
          <p:nvPr>
            <p:ph type="ftr" sz="quarter" idx="3"/>
          </p:nvPr>
        </p:nvSpPr>
        <p:spPr bwMode="auto">
          <a:xfrm>
            <a:off x="812800" y="6567489"/>
            <a:ext cx="8331200" cy="290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5600AC"/>
                </a:solidFill>
                <a:effectLst>
                  <a:outerShdw blurRad="38100" dist="38100" dir="2700000" algn="tl">
                    <a:srgbClr val="DDDDDD"/>
                  </a:outerShdw>
                </a:effectLst>
                <a:latin typeface="+mn-lt"/>
                <a:cs typeface="+mn-cs"/>
              </a:defRPr>
            </a:lvl1pPr>
          </a:lstStyle>
          <a:p>
            <a:pPr defTabSz="914400" fontAlgn="base">
              <a:spcBef>
                <a:spcPct val="0"/>
              </a:spcBef>
              <a:spcAft>
                <a:spcPct val="0"/>
              </a:spcAft>
              <a:defRPr/>
            </a:pPr>
            <a:r>
              <a:rPr lang="en-US" smtClean="0">
                <a:latin typeface="Verdana"/>
                <a:ea typeface="ＭＳ Ｐゴシック" charset="0"/>
              </a:rPr>
              <a:t>DanFest - The Discovery of the Higgs - J. Incandela (UCSB)  - 19 Oct. 2018</a:t>
            </a:r>
            <a:endParaRPr lang="en-US">
              <a:latin typeface="Verdana"/>
              <a:ea typeface="ＭＳ Ｐゴシック" charset="0"/>
            </a:endParaRPr>
          </a:p>
        </p:txBody>
      </p:sp>
      <p:sp>
        <p:nvSpPr>
          <p:cNvPr id="869418" name="Rectangle 42"/>
          <p:cNvSpPr>
            <a:spLocks noGrp="1" noChangeArrowheads="1"/>
          </p:cNvSpPr>
          <p:nvPr>
            <p:ph type="sldNum" sz="quarter" idx="4"/>
          </p:nvPr>
        </p:nvSpPr>
        <p:spPr bwMode="auto">
          <a:xfrm>
            <a:off x="6" y="6550026"/>
            <a:ext cx="441325"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9966FF"/>
                </a:solidFill>
                <a:effectLst>
                  <a:outerShdw blurRad="38100" dist="38100" dir="2700000" algn="tl">
                    <a:srgbClr val="FFFFFF"/>
                  </a:outerShdw>
                </a:effectLst>
                <a:latin typeface="+mn-lt"/>
                <a:cs typeface="+mn-cs"/>
              </a:defRPr>
            </a:lvl1pPr>
          </a:lstStyle>
          <a:p>
            <a:pPr defTabSz="914400" fontAlgn="base">
              <a:spcBef>
                <a:spcPct val="0"/>
              </a:spcBef>
              <a:spcAft>
                <a:spcPct val="0"/>
              </a:spcAft>
              <a:defRPr/>
            </a:pPr>
            <a:fld id="{B2FB6455-D78B-6A4C-856A-E56C71DF1055}" type="slidenum">
              <a:rPr lang="en-US">
                <a:latin typeface="Verdana"/>
                <a:ea typeface="ＭＳ Ｐゴシック" charset="0"/>
              </a:rPr>
              <a:pPr defTabSz="914400" fontAlgn="base">
                <a:spcBef>
                  <a:spcPct val="0"/>
                </a:spcBef>
                <a:spcAft>
                  <a:spcPct val="0"/>
                </a:spcAft>
                <a:defRPr/>
              </a:pPr>
              <a:t>‹#›</a:t>
            </a:fld>
            <a:endParaRPr lang="en-US">
              <a:latin typeface="Verdana"/>
              <a:ea typeface="ＭＳ Ｐゴシック" charset="0"/>
            </a:endParaRPr>
          </a:p>
        </p:txBody>
      </p:sp>
      <p:sp>
        <p:nvSpPr>
          <p:cNvPr id="869419" name="Rectangle 43"/>
          <p:cNvSpPr>
            <a:spLocks noGrp="1" noChangeArrowheads="1"/>
          </p:cNvSpPr>
          <p:nvPr>
            <p:ph type="body" idx="1"/>
          </p:nvPr>
        </p:nvSpPr>
        <p:spPr bwMode="auto">
          <a:xfrm>
            <a:off x="457200" y="9906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4" descr="UCSBLogo"/>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 y="6499648"/>
            <a:ext cx="819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2800">
          <a:solidFill>
            <a:srgbClr val="FFFF99"/>
          </a:solidFill>
          <a:effectLst>
            <a:outerShdw blurRad="38100" dist="38100" dir="2700000" algn="tl">
              <a:srgbClr val="FFFFFF"/>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400">
          <a:solidFill>
            <a:srgbClr val="FFFF99"/>
          </a:solidFill>
          <a:effectLst>
            <a:outerShdw blurRad="38100" dist="38100" dir="2700000" algn="tl">
              <a:srgbClr val="FFFFFF"/>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000">
          <a:solidFill>
            <a:srgbClr val="FFFF99"/>
          </a:solidFill>
          <a:effectLst>
            <a:outerShdw blurRad="38100" dist="38100" dir="2700000" algn="tl">
              <a:srgbClr val="FFFFFF"/>
            </a:outerShdw>
          </a:effectLst>
          <a:latin typeface="+mn-lt"/>
          <a:ea typeface="+mn-ea"/>
        </a:defRPr>
      </a:lvl3pPr>
      <a:lvl4pPr marL="1600200" indent="-228600" algn="l" rtl="0" eaLnBrk="0" fontAlgn="base" hangingPunct="0">
        <a:spcBef>
          <a:spcPct val="20000"/>
        </a:spcBef>
        <a:spcAft>
          <a:spcPct val="0"/>
        </a:spcAft>
        <a:buClr>
          <a:schemeClr val="tx2"/>
        </a:buClr>
        <a:buChar char="•"/>
        <a:defRPr>
          <a:solidFill>
            <a:srgbClr val="FFFF99"/>
          </a:solidFill>
          <a:effectLst>
            <a:outerShdw blurRad="38100" dist="38100" dir="2700000" algn="tl">
              <a:srgbClr val="FFFFFF"/>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91" y="0"/>
            <a:ext cx="9148763" cy="6851650"/>
            <a:chOff x="1" y="0"/>
            <a:chExt cx="5763" cy="4316"/>
          </a:xfrm>
        </p:grpSpPr>
        <p:sp>
          <p:nvSpPr>
            <p:cNvPr id="86937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35" name="Group 6"/>
            <p:cNvGrpSpPr>
              <a:grpSpLocks/>
            </p:cNvGrpSpPr>
            <p:nvPr/>
          </p:nvGrpSpPr>
          <p:grpSpPr bwMode="auto">
            <a:xfrm>
              <a:off x="288" y="0"/>
              <a:ext cx="5098" cy="4316"/>
              <a:chOff x="288" y="0"/>
              <a:chExt cx="5098" cy="4316"/>
            </a:xfrm>
          </p:grpSpPr>
          <p:sp>
            <p:nvSpPr>
              <p:cNvPr id="86938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8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39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39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86940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nvGrpSpPr>
            <p:cNvPr id="1047" name="Group 31"/>
            <p:cNvGrpSpPr>
              <a:grpSpLocks/>
            </p:cNvGrpSpPr>
            <p:nvPr/>
          </p:nvGrpSpPr>
          <p:grpSpPr bwMode="auto">
            <a:xfrm>
              <a:off x="1" y="392"/>
              <a:ext cx="5758" cy="1571"/>
              <a:chOff x="1" y="392"/>
              <a:chExt cx="5758" cy="1571"/>
            </a:xfrm>
          </p:grpSpPr>
          <p:sp>
            <p:nvSpPr>
              <p:cNvPr id="86940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0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86941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grpSp>
      <p:sp>
        <p:nvSpPr>
          <p:cNvPr id="869415" name="Rectangle 39"/>
          <p:cNvSpPr>
            <a:spLocks noGrp="1" noChangeArrowheads="1"/>
          </p:cNvSpPr>
          <p:nvPr>
            <p:ph type="title"/>
          </p:nvPr>
        </p:nvSpPr>
        <p:spPr bwMode="auto">
          <a:xfrm>
            <a:off x="0" y="278236"/>
            <a:ext cx="9144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9417" name="Rectangle 41"/>
          <p:cNvSpPr>
            <a:spLocks noGrp="1" noChangeArrowheads="1"/>
          </p:cNvSpPr>
          <p:nvPr>
            <p:ph type="ftr" sz="quarter" idx="3"/>
          </p:nvPr>
        </p:nvSpPr>
        <p:spPr bwMode="auto">
          <a:xfrm>
            <a:off x="812800" y="6567489"/>
            <a:ext cx="8331200" cy="290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5600AC"/>
                </a:solidFill>
                <a:effectLst>
                  <a:outerShdw blurRad="38100" dist="38100" dir="2700000" algn="tl">
                    <a:srgbClr val="DDDDDD"/>
                  </a:outerShdw>
                </a:effectLst>
                <a:latin typeface="+mn-lt"/>
                <a:cs typeface="+mn-cs"/>
              </a:defRPr>
            </a:lvl1pPr>
          </a:lstStyle>
          <a:p>
            <a:pPr defTabSz="914400" fontAlgn="base">
              <a:spcBef>
                <a:spcPct val="0"/>
              </a:spcBef>
              <a:spcAft>
                <a:spcPct val="0"/>
              </a:spcAft>
              <a:defRPr/>
            </a:pPr>
            <a:r>
              <a:rPr lang="en-US" smtClean="0">
                <a:latin typeface="Verdana"/>
                <a:ea typeface="ＭＳ Ｐゴシック" charset="0"/>
              </a:rPr>
              <a:t>DanFest - The Discovery of the Higgs - J. Incandela (UCSB)  - 19 Oct. 2018</a:t>
            </a:r>
            <a:endParaRPr lang="en-US">
              <a:latin typeface="Verdana"/>
              <a:ea typeface="ＭＳ Ｐゴシック" charset="0"/>
            </a:endParaRPr>
          </a:p>
        </p:txBody>
      </p:sp>
      <p:sp>
        <p:nvSpPr>
          <p:cNvPr id="869418" name="Rectangle 42"/>
          <p:cNvSpPr>
            <a:spLocks noGrp="1" noChangeArrowheads="1"/>
          </p:cNvSpPr>
          <p:nvPr>
            <p:ph type="sldNum" sz="quarter" idx="4"/>
          </p:nvPr>
        </p:nvSpPr>
        <p:spPr bwMode="auto">
          <a:xfrm>
            <a:off x="6" y="6550026"/>
            <a:ext cx="441325"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solidFill>
                  <a:srgbClr val="9966FF"/>
                </a:solidFill>
                <a:effectLst>
                  <a:outerShdw blurRad="38100" dist="38100" dir="2700000" algn="tl">
                    <a:srgbClr val="FFFFFF"/>
                  </a:outerShdw>
                </a:effectLst>
                <a:latin typeface="+mn-lt"/>
                <a:cs typeface="+mn-cs"/>
              </a:defRPr>
            </a:lvl1pPr>
          </a:lstStyle>
          <a:p>
            <a:pPr defTabSz="914400" fontAlgn="base">
              <a:spcBef>
                <a:spcPct val="0"/>
              </a:spcBef>
              <a:spcAft>
                <a:spcPct val="0"/>
              </a:spcAft>
              <a:defRPr/>
            </a:pPr>
            <a:fld id="{B2FB6455-D78B-6A4C-856A-E56C71DF1055}" type="slidenum">
              <a:rPr lang="en-US">
                <a:latin typeface="Verdana"/>
                <a:ea typeface="ＭＳ Ｐゴシック" charset="0"/>
              </a:rPr>
              <a:pPr defTabSz="914400" fontAlgn="base">
                <a:spcBef>
                  <a:spcPct val="0"/>
                </a:spcBef>
                <a:spcAft>
                  <a:spcPct val="0"/>
                </a:spcAft>
                <a:defRPr/>
              </a:pPr>
              <a:t>‹#›</a:t>
            </a:fld>
            <a:endParaRPr lang="en-US">
              <a:latin typeface="Verdana"/>
              <a:ea typeface="ＭＳ Ｐゴシック" charset="0"/>
            </a:endParaRPr>
          </a:p>
        </p:txBody>
      </p:sp>
      <p:sp>
        <p:nvSpPr>
          <p:cNvPr id="869419" name="Rectangle 43"/>
          <p:cNvSpPr>
            <a:spLocks noGrp="1" noChangeArrowheads="1"/>
          </p:cNvSpPr>
          <p:nvPr>
            <p:ph type="body" idx="1"/>
          </p:nvPr>
        </p:nvSpPr>
        <p:spPr bwMode="auto">
          <a:xfrm>
            <a:off x="457200" y="9906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4" descr="UCSBLogo"/>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 y="6499648"/>
            <a:ext cx="819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36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2800">
          <a:solidFill>
            <a:srgbClr val="FFFF99"/>
          </a:solidFill>
          <a:effectLst>
            <a:outerShdw blurRad="38100" dist="38100" dir="2700000" algn="tl">
              <a:srgbClr val="FFFFFF"/>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400">
          <a:solidFill>
            <a:srgbClr val="FFFF99"/>
          </a:solidFill>
          <a:effectLst>
            <a:outerShdw blurRad="38100" dist="38100" dir="2700000" algn="tl">
              <a:srgbClr val="FFFFFF"/>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000">
          <a:solidFill>
            <a:srgbClr val="FFFF99"/>
          </a:solidFill>
          <a:effectLst>
            <a:outerShdw blurRad="38100" dist="38100" dir="2700000" algn="tl">
              <a:srgbClr val="FFFFFF"/>
            </a:outerShdw>
          </a:effectLst>
          <a:latin typeface="+mn-lt"/>
          <a:ea typeface="+mn-ea"/>
        </a:defRPr>
      </a:lvl3pPr>
      <a:lvl4pPr marL="1600200" indent="-228600" algn="l" rtl="0" eaLnBrk="0" fontAlgn="base" hangingPunct="0">
        <a:spcBef>
          <a:spcPct val="20000"/>
        </a:spcBef>
        <a:spcAft>
          <a:spcPct val="0"/>
        </a:spcAft>
        <a:buClr>
          <a:schemeClr val="tx2"/>
        </a:buClr>
        <a:buChar char="•"/>
        <a:defRPr>
          <a:solidFill>
            <a:srgbClr val="FFFF99"/>
          </a:solidFill>
          <a:effectLst>
            <a:outerShdw blurRad="38100" dist="38100" dir="2700000" algn="tl">
              <a:srgbClr val="FFFFFF"/>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1600">
          <a:solidFill>
            <a:srgbClr val="FFFF99"/>
          </a:solidFill>
          <a:effectLst>
            <a:outerShdw blurRad="38100" dist="38100" dir="2700000" algn="tl">
              <a:srgbClr val="FFFFFF"/>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gif"/></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9.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11.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Word_97_-_2004_Document1.doc"/><Relationship Id="rId5"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41.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2.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3.wmf"/><Relationship Id="rId3" Type="http://schemas.openxmlformats.org/officeDocument/2006/relationships/image" Target="../media/image4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indico.lal.in2p3.fr/event/1747/contributions/2051/attachments/2084/2660/Higgshunting2012.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5.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7.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bin"/><Relationship Id="rId5" Type="http://schemas.openxmlformats.org/officeDocument/2006/relationships/image" Target="../media/image48.w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9.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image" Target="../media/image53.wmf"/><Relationship Id="rId3" Type="http://schemas.openxmlformats.org/officeDocument/2006/relationships/image" Target="../media/image5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8.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0.xml"/><Relationship Id="rId2" Type="http://schemas.openxmlformats.org/officeDocument/2006/relationships/image" Target="../media/image57.png"/><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0.xml"/><Relationship Id="rId2" Type="http://schemas.openxmlformats.org/officeDocument/2006/relationships/image" Target="../media/image59.tiff"/><Relationship Id="rId3" Type="http://schemas.openxmlformats.org/officeDocument/2006/relationships/image" Target="../media/image6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8.xml"/><Relationship Id="rId2" Type="http://schemas.openxmlformats.org/officeDocument/2006/relationships/image" Target="../media/image61.png"/><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8.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562.xml"/><Relationship Id="rId2"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4.xml"/><Relationship Id="rId2" Type="http://schemas.openxmlformats.org/officeDocument/2006/relationships/image" Target="../media/image6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48.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46.xml"/><Relationship Id="rId2" Type="http://schemas.openxmlformats.org/officeDocument/2006/relationships/image" Target="../media/image6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49.xml"/><Relationship Id="rId2" Type="http://schemas.openxmlformats.org/officeDocument/2006/relationships/image" Target="../media/image70.png"/><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8.xml"/><Relationship Id="rId2" Type="http://schemas.openxmlformats.org/officeDocument/2006/relationships/image" Target="../media/image7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04.xml"/><Relationship Id="rId2"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5.xml"/><Relationship Id="rId2" Type="http://schemas.openxmlformats.org/officeDocument/2006/relationships/image" Target="../media/image8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40.xml"/><Relationship Id="rId2" Type="http://schemas.openxmlformats.org/officeDocument/2006/relationships/notesSlide" Target="../notesSlides/notesSlide13.xml"/><Relationship Id="rId3"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emf"/><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916.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png"/><Relationship Id="rId1" Type="http://schemas.openxmlformats.org/officeDocument/2006/relationships/slideLayout" Target="../slideLayouts/slideLayout947.xml"/><Relationship Id="rId2" Type="http://schemas.openxmlformats.org/officeDocument/2006/relationships/image" Target="../media/image9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85.xml"/><Relationship Id="rId2"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95.png"/><Relationship Id="rId1" Type="http://schemas.openxmlformats.org/officeDocument/2006/relationships/slideLayout" Target="../slideLayouts/slideLayout906.xml"/><Relationship Id="rId2" Type="http://schemas.openxmlformats.org/officeDocument/2006/relationships/image" Target="../media/image8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97.emf"/><Relationship Id="rId1" Type="http://schemas.openxmlformats.org/officeDocument/2006/relationships/vmlDrawing" Target="../drawings/vmlDrawing4.vml"/><Relationship Id="rId2" Type="http://schemas.openxmlformats.org/officeDocument/2006/relationships/slideLayout" Target="../slideLayouts/slideLayout200.xml"/></Relationships>
</file>

<file path=ppt/slides/_rels/slide65.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image" Target="../media/image101.png"/><Relationship Id="rId3"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30.xml"/><Relationship Id="rId2"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hyperlink" Target="http://arxiv.org/abs/1401.8155" TargetMode="External"/><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05.png"/><Relationship Id="rId3"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16.xml"/><Relationship Id="rId2"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21.xml"/><Relationship Id="rId2" Type="http://schemas.openxmlformats.org/officeDocument/2006/relationships/image" Target="../media/image1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5.png"/><Relationship Id="rId3" Type="http://schemas.openxmlformats.org/officeDocument/2006/relationships/image" Target="../media/image1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5.png"/><Relationship Id="rId3" Type="http://schemas.openxmlformats.org/officeDocument/2006/relationships/image" Target="../media/image11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9.png"/><Relationship Id="rId3" Type="http://schemas.openxmlformats.org/officeDocument/2006/relationships/image" Target="../media/image12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notesSlide" Target="../notesSlides/notesSlide1.xml"/><Relationship Id="rId3" Type="http://schemas.openxmlformats.org/officeDocument/2006/relationships/image" Target="../media/image34.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wmf"/><Relationship Id="rId5" Type="http://schemas.openxmlformats.org/officeDocument/2006/relationships/image" Target="../media/image11.wmf"/><Relationship Id="rId6"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124.png"/><Relationship Id="rId3"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142.xml"/><Relationship Id="rId2" Type="http://schemas.openxmlformats.org/officeDocument/2006/relationships/notesSlide" Target="../notesSlides/notesSlide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2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29.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478731"/>
            <a:ext cx="7772400" cy="1815981"/>
          </a:xfrm>
        </p:spPr>
        <p:txBody>
          <a:bodyPr anchor="ctr">
            <a:normAutofit/>
          </a:bodyPr>
          <a:lstStyle/>
          <a:p>
            <a:r>
              <a:rPr lang="en-US" altLang="zh-CN" dirty="0" smtClean="0"/>
              <a:t>The Higgs Discovery*</a:t>
            </a:r>
            <a:endParaRPr lang="zh-CN" altLang="zh-CN" dirty="0"/>
          </a:p>
        </p:txBody>
      </p:sp>
      <p:sp>
        <p:nvSpPr>
          <p:cNvPr id="3075" name="Rectangle 3"/>
          <p:cNvSpPr>
            <a:spLocks noGrp="1" noChangeArrowheads="1"/>
          </p:cNvSpPr>
          <p:nvPr>
            <p:ph type="subTitle" idx="1"/>
          </p:nvPr>
        </p:nvSpPr>
        <p:spPr>
          <a:xfrm>
            <a:off x="1371600" y="3294290"/>
            <a:ext cx="6400800" cy="1752600"/>
          </a:xfrm>
        </p:spPr>
        <p:txBody>
          <a:bodyPr>
            <a:normAutofit/>
          </a:bodyPr>
          <a:lstStyle/>
          <a:p>
            <a:r>
              <a:rPr lang="en-US" altLang="zh-CN" sz="2800" i="1" dirty="0" err="1" smtClean="0"/>
              <a:t>Danfest</a:t>
            </a:r>
            <a:endParaRPr lang="en-US" altLang="zh-CN" sz="2800" i="1" dirty="0"/>
          </a:p>
          <a:p>
            <a:r>
              <a:rPr lang="en-US" altLang="zh-CN" sz="2800" i="1" dirty="0"/>
              <a:t>19 October 2018</a:t>
            </a:r>
            <a:endParaRPr lang="zh-CN" altLang="zh-CN" sz="2800" i="1" dirty="0"/>
          </a:p>
        </p:txBody>
      </p:sp>
      <p:sp>
        <p:nvSpPr>
          <p:cNvPr id="4" name="TextBox 3"/>
          <p:cNvSpPr txBox="1"/>
          <p:nvPr/>
        </p:nvSpPr>
        <p:spPr>
          <a:xfrm>
            <a:off x="3595639" y="4530808"/>
            <a:ext cx="1651949" cy="646224"/>
          </a:xfrm>
          <a:prstGeom prst="rect">
            <a:avLst/>
          </a:prstGeom>
          <a:noFill/>
        </p:spPr>
        <p:txBody>
          <a:bodyPr wrap="none" lIns="91333" tIns="45667" rIns="91333" bIns="45667" rtlCol="0">
            <a:spAutoFit/>
          </a:bodyPr>
          <a:lstStyle/>
          <a:p>
            <a:pPr algn="ctr"/>
            <a:r>
              <a:rPr lang="en-US" sz="2000" i="1" dirty="0" smtClean="0"/>
              <a:t>Joe </a:t>
            </a:r>
            <a:r>
              <a:rPr lang="en-US" sz="2000" i="1" dirty="0"/>
              <a:t>Incandela </a:t>
            </a:r>
          </a:p>
          <a:p>
            <a:endParaRPr lang="en-US" sz="1600" dirty="0"/>
          </a:p>
        </p:txBody>
      </p:sp>
      <p:pic>
        <p:nvPicPr>
          <p:cNvPr id="8" name="Picture 7" descr="UCSB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187" y="4951953"/>
            <a:ext cx="1003040" cy="487190"/>
          </a:xfrm>
          <a:prstGeom prst="rect">
            <a:avLst/>
          </a:prstGeom>
        </p:spPr>
      </p:pic>
      <p:sp>
        <p:nvSpPr>
          <p:cNvPr id="5" name="TextBox 4"/>
          <p:cNvSpPr txBox="1"/>
          <p:nvPr/>
        </p:nvSpPr>
        <p:spPr>
          <a:xfrm>
            <a:off x="640549" y="6531225"/>
            <a:ext cx="2821668" cy="369332"/>
          </a:xfrm>
          <a:prstGeom prst="rect">
            <a:avLst/>
          </a:prstGeom>
          <a:noFill/>
        </p:spPr>
        <p:txBody>
          <a:bodyPr wrap="none" rtlCol="0">
            <a:spAutoFit/>
          </a:bodyPr>
          <a:lstStyle/>
          <a:p>
            <a:r>
              <a:rPr lang="en-US" i="1" dirty="0" smtClean="0">
                <a:solidFill>
                  <a:schemeClr val="bg1">
                    <a:lumMod val="75000"/>
                  </a:schemeClr>
                </a:solidFill>
              </a:rPr>
              <a:t>* Title chosen by organizers</a:t>
            </a:r>
            <a:endParaRPr lang="en-US" i="1" dirty="0">
              <a:solidFill>
                <a:schemeClr val="bg1">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val 14"/>
          <p:cNvSpPr>
            <a:spLocks noChangeArrowheads="1"/>
          </p:cNvSpPr>
          <p:nvPr/>
        </p:nvSpPr>
        <p:spPr bwMode="auto">
          <a:xfrm>
            <a:off x="2394418" y="735114"/>
            <a:ext cx="4456279" cy="4501555"/>
          </a:xfrm>
          <a:prstGeom prst="ellipse">
            <a:avLst/>
          </a:prstGeom>
          <a:noFill/>
          <a:ln w="38100">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400">
              <a:solidFill>
                <a:srgbClr val="D60093"/>
              </a:solidFill>
              <a:latin typeface="Times New Roman" charset="0"/>
            </a:endParaRPr>
          </a:p>
        </p:txBody>
      </p:sp>
      <p:sp>
        <p:nvSpPr>
          <p:cNvPr id="8" name="Text Box 24"/>
          <p:cNvSpPr txBox="1">
            <a:spLocks noChangeArrowheads="1"/>
          </p:cNvSpPr>
          <p:nvPr/>
        </p:nvSpPr>
        <p:spPr bwMode="auto">
          <a:xfrm rot="95121">
            <a:off x="3926689" y="5184352"/>
            <a:ext cx="166463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8000" dirty="0">
                <a:solidFill>
                  <a:schemeClr val="accent3">
                    <a:lumMod val="60000"/>
                    <a:lumOff val="40000"/>
                  </a:schemeClr>
                </a:solidFill>
              </a:rPr>
              <a:t>ISR</a:t>
            </a:r>
          </a:p>
        </p:txBody>
      </p:sp>
      <p:sp>
        <p:nvSpPr>
          <p:cNvPr id="2" name="TextBox 1"/>
          <p:cNvSpPr txBox="1"/>
          <p:nvPr/>
        </p:nvSpPr>
        <p:spPr>
          <a:xfrm>
            <a:off x="3682425" y="265801"/>
            <a:ext cx="1801695" cy="830997"/>
          </a:xfrm>
          <a:prstGeom prst="rect">
            <a:avLst/>
          </a:prstGeom>
          <a:noFill/>
          <a:ln>
            <a:noFill/>
          </a:ln>
        </p:spPr>
        <p:txBody>
          <a:bodyPr wrap="none" rtlCol="0">
            <a:spAutoFit/>
          </a:bodyPr>
          <a:lstStyle/>
          <a:p>
            <a:r>
              <a:rPr lang="en-US" sz="4800" dirty="0" smtClean="0">
                <a:solidFill>
                  <a:srgbClr val="404040"/>
                </a:solidFill>
              </a:rPr>
              <a:t>ALEPH</a:t>
            </a:r>
            <a:endParaRPr lang="en-US" sz="4800" dirty="0">
              <a:solidFill>
                <a:srgbClr val="404040"/>
              </a:solidFill>
            </a:endParaRPr>
          </a:p>
        </p:txBody>
      </p:sp>
      <p:sp>
        <p:nvSpPr>
          <p:cNvPr id="23" name="TextBox 22"/>
          <p:cNvSpPr txBox="1"/>
          <p:nvPr/>
        </p:nvSpPr>
        <p:spPr>
          <a:xfrm rot="16200000">
            <a:off x="1591175" y="2520529"/>
            <a:ext cx="1525177" cy="830997"/>
          </a:xfrm>
          <a:prstGeom prst="rect">
            <a:avLst/>
          </a:prstGeom>
          <a:noFill/>
          <a:ln>
            <a:noFill/>
          </a:ln>
        </p:spPr>
        <p:txBody>
          <a:bodyPr wrap="none" rtlCol="0">
            <a:spAutoFit/>
          </a:bodyPr>
          <a:lstStyle/>
          <a:p>
            <a:r>
              <a:rPr lang="en-US" sz="4800" dirty="0" smtClean="0">
                <a:solidFill>
                  <a:srgbClr val="404040"/>
                </a:solidFill>
              </a:rPr>
              <a:t>OPAL</a:t>
            </a:r>
            <a:endParaRPr lang="en-US" sz="4800" dirty="0">
              <a:solidFill>
                <a:srgbClr val="404040"/>
              </a:solidFill>
            </a:endParaRPr>
          </a:p>
        </p:txBody>
      </p:sp>
      <p:sp>
        <p:nvSpPr>
          <p:cNvPr id="21" name="TextBox 20"/>
          <p:cNvSpPr txBox="1"/>
          <p:nvPr/>
        </p:nvSpPr>
        <p:spPr>
          <a:xfrm rot="5400000">
            <a:off x="5927507" y="2545405"/>
            <a:ext cx="1979328" cy="830997"/>
          </a:xfrm>
          <a:prstGeom prst="rect">
            <a:avLst/>
          </a:prstGeom>
          <a:noFill/>
          <a:ln>
            <a:noFill/>
          </a:ln>
        </p:spPr>
        <p:txBody>
          <a:bodyPr wrap="none" rtlCol="0">
            <a:spAutoFit/>
          </a:bodyPr>
          <a:lstStyle/>
          <a:p>
            <a:r>
              <a:rPr lang="en-US" sz="4800" dirty="0" smtClean="0">
                <a:solidFill>
                  <a:srgbClr val="404040"/>
                </a:solidFill>
              </a:rPr>
              <a:t>DELPHI</a:t>
            </a:r>
            <a:endParaRPr lang="en-US" sz="4800" dirty="0">
              <a:solidFill>
                <a:srgbClr val="404040"/>
              </a:solidFill>
            </a:endParaRPr>
          </a:p>
        </p:txBody>
      </p:sp>
      <p:pic>
        <p:nvPicPr>
          <p:cNvPr id="14" name="Picture 12"/>
          <p:cNvPicPr>
            <a:picLocks noChangeArrowheads="1"/>
          </p:cNvPicPr>
          <p:nvPr/>
        </p:nvPicPr>
        <p:blipFill>
          <a:blip r:embed="rId2">
            <a:extLst>
              <a:ext uri="{28A0092B-C50C-407E-A947-70E740481C1C}">
                <a14:useLocalDpi xmlns:a14="http://schemas.microsoft.com/office/drawing/2010/main" val="0"/>
              </a:ext>
            </a:extLst>
          </a:blip>
          <a:srcRect b="18182"/>
          <a:stretch>
            <a:fillRect/>
          </a:stretch>
        </p:blipFill>
        <p:spPr bwMode="auto">
          <a:xfrm>
            <a:off x="5629037" y="1022238"/>
            <a:ext cx="1736967" cy="98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437" y="830708"/>
            <a:ext cx="1373623" cy="133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 name="TextBox 21"/>
          <p:cNvSpPr txBox="1"/>
          <p:nvPr/>
        </p:nvSpPr>
        <p:spPr>
          <a:xfrm rot="2777485">
            <a:off x="2208408" y="3730386"/>
            <a:ext cx="826781" cy="923330"/>
          </a:xfrm>
          <a:prstGeom prst="rect">
            <a:avLst/>
          </a:prstGeom>
          <a:noFill/>
          <a:ln>
            <a:noFill/>
          </a:ln>
        </p:spPr>
        <p:txBody>
          <a:bodyPr wrap="none" rtlCol="0">
            <a:spAutoFit/>
          </a:bodyPr>
          <a:lstStyle/>
          <a:p>
            <a:r>
              <a:rPr lang="en-US" sz="5400" dirty="0" smtClean="0">
                <a:solidFill>
                  <a:srgbClr val="404040"/>
                </a:solidFill>
              </a:rPr>
              <a:t>L3</a:t>
            </a:r>
            <a:endParaRPr lang="en-US" sz="5400" dirty="0">
              <a:solidFill>
                <a:srgbClr val="404040"/>
              </a:solidFill>
            </a:endParaRPr>
          </a:p>
        </p:txBody>
      </p:sp>
      <p:sp>
        <p:nvSpPr>
          <p:cNvPr id="26" name="TextBox 25"/>
          <p:cNvSpPr txBox="1"/>
          <p:nvPr/>
        </p:nvSpPr>
        <p:spPr>
          <a:xfrm rot="20107071">
            <a:off x="5880248" y="4034270"/>
            <a:ext cx="1104990" cy="830997"/>
          </a:xfrm>
          <a:prstGeom prst="rect">
            <a:avLst/>
          </a:prstGeom>
          <a:noFill/>
          <a:ln>
            <a:noFill/>
          </a:ln>
        </p:spPr>
        <p:txBody>
          <a:bodyPr wrap="none" rtlCol="0">
            <a:spAutoFit/>
          </a:bodyPr>
          <a:lstStyle/>
          <a:p>
            <a:r>
              <a:rPr lang="en-US" sz="4800" dirty="0" smtClean="0">
                <a:solidFill>
                  <a:srgbClr val="404040"/>
                </a:solidFill>
              </a:rPr>
              <a:t>SLD</a:t>
            </a:r>
            <a:endParaRPr lang="en-US" sz="4800" dirty="0">
              <a:solidFill>
                <a:srgbClr val="404040"/>
              </a:solidFill>
            </a:endParaRPr>
          </a:p>
        </p:txBody>
      </p:sp>
      <p:sp>
        <p:nvSpPr>
          <p:cNvPr id="3" name="Rectangle 2"/>
          <p:cNvSpPr/>
          <p:nvPr/>
        </p:nvSpPr>
        <p:spPr>
          <a:xfrm>
            <a:off x="-2" y="0"/>
            <a:ext cx="9144003" cy="6869758"/>
          </a:xfrm>
          <a:prstGeom prst="rect">
            <a:avLst/>
          </a:prstGeom>
          <a:solidFill>
            <a:schemeClr val="tx1">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Box 20"/>
          <p:cNvSpPr txBox="1">
            <a:spLocks noChangeArrowheads="1"/>
          </p:cNvSpPr>
          <p:nvPr/>
        </p:nvSpPr>
        <p:spPr bwMode="auto">
          <a:xfrm rot="19856587">
            <a:off x="5212441" y="4776510"/>
            <a:ext cx="1561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99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4800" dirty="0">
                <a:solidFill>
                  <a:schemeClr val="hlink"/>
                </a:solidFill>
                <a:latin typeface="Arial" charset="0"/>
              </a:rPr>
              <a:t>UA2</a:t>
            </a:r>
            <a:endParaRPr lang="en-US" sz="4800" dirty="0">
              <a:solidFill>
                <a:schemeClr val="hlink"/>
              </a:solidFill>
            </a:endParaRPr>
          </a:p>
        </p:txBody>
      </p:sp>
      <p:sp>
        <p:nvSpPr>
          <p:cNvPr id="10" name="Text Box 21"/>
          <p:cNvSpPr txBox="1">
            <a:spLocks noChangeArrowheads="1"/>
          </p:cNvSpPr>
          <p:nvPr/>
        </p:nvSpPr>
        <p:spPr bwMode="auto">
          <a:xfrm rot="1481208">
            <a:off x="2561117" y="4841004"/>
            <a:ext cx="17567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99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5400" dirty="0">
                <a:solidFill>
                  <a:schemeClr val="hlink"/>
                </a:solidFill>
                <a:latin typeface="Arial" charset="0"/>
              </a:rPr>
              <a:t>UA1</a:t>
            </a:r>
            <a:endParaRPr lang="en-US" sz="6600" dirty="0">
              <a:solidFill>
                <a:schemeClr val="hlink"/>
              </a:solidFill>
            </a:endParaRPr>
          </a:p>
        </p:txBody>
      </p:sp>
      <p:sp>
        <p:nvSpPr>
          <p:cNvPr id="4" name="Slide Number Placeholder 3"/>
          <p:cNvSpPr>
            <a:spLocks noGrp="1"/>
          </p:cNvSpPr>
          <p:nvPr>
            <p:ph type="sldNum" sz="quarter" idx="12"/>
          </p:nvPr>
        </p:nvSpPr>
        <p:spPr/>
        <p:txBody>
          <a:bodyPr/>
          <a:lstStyle/>
          <a:p>
            <a:fld id="{DAE645F3-75A7-A14B-AE98-7B716254C7DE}" type="slidenum">
              <a:rPr lang="en-US" smtClean="0"/>
              <a:t>10</a:t>
            </a:fld>
            <a:endParaRPr lang="en-US"/>
          </a:p>
        </p:txBody>
      </p:sp>
      <p:sp>
        <p:nvSpPr>
          <p:cNvPr id="11" name="Text Box 5"/>
          <p:cNvSpPr txBox="1">
            <a:spLocks noChangeArrowheads="1"/>
          </p:cNvSpPr>
          <p:nvPr/>
        </p:nvSpPr>
        <p:spPr bwMode="auto">
          <a:xfrm>
            <a:off x="2621587" y="608309"/>
            <a:ext cx="36952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2400">
              <a:latin typeface="Times New Roman" charset="0"/>
            </a:endParaRPr>
          </a:p>
        </p:txBody>
      </p:sp>
      <p:pic>
        <p:nvPicPr>
          <p:cNvPr id="12" name="Picture 17" descr="C:\AA My files\collider experiments\CMS\pub_000.gif"/>
          <p:cNvPicPr>
            <a:picLocks noChangeAspect="1" noChangeArrowheads="1"/>
          </p:cNvPicPr>
          <p:nvPr/>
        </p:nvPicPr>
        <p:blipFill>
          <a:blip r:embed="rId4">
            <a:extLst>
              <a:ext uri="{28A0092B-C50C-407E-A947-70E740481C1C}">
                <a14:useLocalDpi xmlns:a14="http://schemas.microsoft.com/office/drawing/2010/main" val="0"/>
              </a:ext>
            </a:extLst>
          </a:blip>
          <a:srcRect l="17728" t="21753" r="17374" b="27805"/>
          <a:stretch>
            <a:fillRect/>
          </a:stretch>
        </p:blipFill>
        <p:spPr bwMode="auto">
          <a:xfrm>
            <a:off x="4668720" y="2213139"/>
            <a:ext cx="1828691" cy="1913941"/>
          </a:xfrm>
          <a:prstGeom prst="rect">
            <a:avLst/>
          </a:prstGeom>
          <a:noFill/>
          <a:ln w="38100" cmpd="sng">
            <a:solidFill>
              <a:schemeClr val="tx1"/>
            </a:solidFill>
          </a:ln>
          <a:extLst>
            <a:ext uri="{909E8E84-426E-40dd-AFC4-6F175D3DCCD1}">
              <a14:hiddenFill xmlns:a14="http://schemas.microsoft.com/office/drawing/2010/main">
                <a:solidFill>
                  <a:srgbClr val="FFFFFF"/>
                </a:solidFill>
              </a14:hiddenFill>
            </a:ext>
          </a:extLst>
        </p:spPr>
      </p:pic>
      <p:sp>
        <p:nvSpPr>
          <p:cNvPr id="24" name="Footer Placeholder 23"/>
          <p:cNvSpPr>
            <a:spLocks noGrp="1"/>
          </p:cNvSpPr>
          <p:nvPr>
            <p:ph type="ftr" sz="quarter" idx="11"/>
          </p:nvPr>
        </p:nvSpPr>
        <p:spPr/>
        <p:txBody>
          <a:bodyPr/>
          <a:lstStyle/>
          <a:p>
            <a:r>
              <a:rPr lang="en-US" smtClean="0"/>
              <a:t>DanFest - The Discovery of the Higgs - J. Incandela (UCSB)  - 19 Oct. 2018</a:t>
            </a:r>
            <a:endParaRPr lang="en-US"/>
          </a:p>
        </p:txBody>
      </p:sp>
      <p:pic>
        <p:nvPicPr>
          <p:cNvPr id="25" name="Picture 24"/>
          <p:cNvPicPr>
            <a:picLocks noChangeAspect="1"/>
          </p:cNvPicPr>
          <p:nvPr/>
        </p:nvPicPr>
        <p:blipFill rotWithShape="1">
          <a:blip r:embed="rId5"/>
          <a:srcRect l="11655"/>
          <a:stretch/>
        </p:blipFill>
        <p:spPr>
          <a:xfrm>
            <a:off x="3015230" y="1681659"/>
            <a:ext cx="1589236" cy="2673049"/>
          </a:xfrm>
          <a:prstGeom prst="rect">
            <a:avLst/>
          </a:prstGeom>
          <a:ln w="38100" cmpd="sng">
            <a:solidFill>
              <a:schemeClr val="tx1"/>
            </a:solidFill>
          </a:ln>
        </p:spPr>
      </p:pic>
      <p:sp>
        <p:nvSpPr>
          <p:cNvPr id="17" name="Text Box 15"/>
          <p:cNvSpPr txBox="1">
            <a:spLocks noChangeArrowheads="1"/>
          </p:cNvSpPr>
          <p:nvPr/>
        </p:nvSpPr>
        <p:spPr bwMode="auto">
          <a:xfrm>
            <a:off x="3180360" y="1709430"/>
            <a:ext cx="1372788" cy="523220"/>
          </a:xfrm>
          <a:prstGeom prst="rect">
            <a:avLst/>
          </a:prstGeom>
          <a:solidFill>
            <a:srgbClr val="FFFFFF">
              <a:alpha val="37000"/>
            </a:srgbClr>
          </a:solidFill>
          <a:ln>
            <a:noFill/>
          </a:ln>
          <a:effectLst/>
          <a:extLst/>
        </p:spPr>
        <p:txBody>
          <a:bodyPr wrap="square">
            <a:spAutoFit/>
          </a:bodyPr>
          <a:lstStyle/>
          <a:p>
            <a:pPr algn="ctr">
              <a:spcBef>
                <a:spcPct val="50000"/>
              </a:spcBef>
            </a:pPr>
            <a:r>
              <a:rPr lang="en-US" sz="2800" b="1" dirty="0" smtClean="0">
                <a:solidFill>
                  <a:srgbClr val="000090"/>
                </a:solidFill>
                <a:latin typeface="Times New Roman" charset="0"/>
              </a:rPr>
              <a:t>ATLAS</a:t>
            </a:r>
            <a:endParaRPr lang="en-US" sz="2800" dirty="0">
              <a:solidFill>
                <a:srgbClr val="000090"/>
              </a:solidFill>
              <a:latin typeface="Arial" charset="0"/>
            </a:endParaRPr>
          </a:p>
        </p:txBody>
      </p:sp>
      <p:sp>
        <p:nvSpPr>
          <p:cNvPr id="5" name="TextBox 4"/>
          <p:cNvSpPr txBox="1"/>
          <p:nvPr/>
        </p:nvSpPr>
        <p:spPr>
          <a:xfrm>
            <a:off x="195262" y="27222"/>
            <a:ext cx="3290083" cy="584776"/>
          </a:xfrm>
          <a:prstGeom prst="rect">
            <a:avLst/>
          </a:prstGeom>
          <a:noFill/>
        </p:spPr>
        <p:txBody>
          <a:bodyPr wrap="none" rtlCol="0">
            <a:spAutoFit/>
          </a:bodyPr>
          <a:lstStyle/>
          <a:p>
            <a:r>
              <a:rPr lang="en-US" sz="3200" dirty="0" smtClean="0"/>
              <a:t>THE EXPERIMENTS</a:t>
            </a:r>
            <a:endParaRPr lang="en-US" sz="3200" dirty="0"/>
          </a:p>
        </p:txBody>
      </p:sp>
    </p:spTree>
    <p:extLst>
      <p:ext uri="{BB962C8B-B14F-4D97-AF65-F5344CB8AC3E}">
        <p14:creationId xmlns:p14="http://schemas.microsoft.com/office/powerpoint/2010/main" val="38454700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E645F3-75A7-A14B-AE98-7B716254C7DE}" type="slidenum">
              <a:rPr lang="en-US" smtClean="0"/>
              <a:t>11</a:t>
            </a:fld>
            <a:endParaRPr lang="en-US"/>
          </a:p>
        </p:txBody>
      </p:sp>
      <p:sp>
        <p:nvSpPr>
          <p:cNvPr id="3" name="Rectangle 3"/>
          <p:cNvSpPr txBox="1">
            <a:spLocks noChangeArrowheads="1"/>
          </p:cNvSpPr>
          <p:nvPr/>
        </p:nvSpPr>
        <p:spPr>
          <a:xfrm>
            <a:off x="388041" y="157173"/>
            <a:ext cx="8466395" cy="6002328"/>
          </a:xfrm>
          <a:prstGeom prst="rect">
            <a:avLst/>
          </a:prstGeom>
        </p:spPr>
        <p:txBody>
          <a:bodyPr lIns="91333" tIns="45667" rIns="91333" bIns="45667"/>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ja-JP" altLang="en-US" sz="2800" dirty="0">
                <a:latin typeface="Arial"/>
              </a:rPr>
              <a:t>“</a:t>
            </a:r>
            <a:r>
              <a:rPr lang="en-US" sz="2800" i="1" dirty="0"/>
              <a:t>The ISR missed the J/</a:t>
            </a:r>
            <a:r>
              <a:rPr lang="en-US" sz="2800" b="1" i="1" dirty="0">
                <a:sym typeface="Symbol" charset="0"/>
              </a:rPr>
              <a:t></a:t>
            </a:r>
            <a:r>
              <a:rPr lang="en-US" sz="2800" i="1" dirty="0"/>
              <a:t> and later missed the</a:t>
            </a:r>
            <a:r>
              <a:rPr lang="en-US" sz="2800" b="1" i="1" dirty="0"/>
              <a:t> </a:t>
            </a:r>
            <a:r>
              <a:rPr lang="en-US" sz="2800" b="1" i="1" dirty="0">
                <a:sym typeface="Symbol" charset="0"/>
              </a:rPr>
              <a:t></a:t>
            </a:r>
            <a:r>
              <a:rPr lang="en-US" sz="2800" i="1" dirty="0"/>
              <a:t> </a:t>
            </a:r>
            <a:r>
              <a:rPr lang="ja-JP" altLang="en-US" sz="2800" dirty="0">
                <a:latin typeface="Arial"/>
              </a:rPr>
              <a:t>“</a:t>
            </a:r>
            <a:r>
              <a:rPr lang="en-US" sz="2800" dirty="0"/>
              <a:t> </a:t>
            </a:r>
          </a:p>
          <a:p>
            <a:pPr lvl="1"/>
            <a:r>
              <a:rPr lang="en-US" sz="1800" dirty="0" smtClean="0">
                <a:solidFill>
                  <a:schemeClr val="tx2"/>
                </a:solidFill>
              </a:rPr>
              <a:t>Maurice </a:t>
            </a:r>
            <a:r>
              <a:rPr lang="en-US" sz="1800" dirty="0">
                <a:solidFill>
                  <a:schemeClr val="tx2"/>
                </a:solidFill>
              </a:rPr>
              <a:t>Jacob at the last meeting of the ISR committee, January 27,1984*</a:t>
            </a:r>
            <a:r>
              <a:rPr lang="en-US" sz="2400" dirty="0">
                <a:solidFill>
                  <a:schemeClr val="tx2"/>
                </a:solidFill>
              </a:rPr>
              <a:t> </a:t>
            </a:r>
          </a:p>
          <a:p>
            <a:pPr lvl="1">
              <a:buFontTx/>
              <a:buNone/>
            </a:pPr>
            <a:r>
              <a:rPr lang="en-US" sz="2400" dirty="0"/>
              <a:t>	</a:t>
            </a:r>
            <a:r>
              <a:rPr lang="ja-JP" altLang="en-US" sz="2000" dirty="0">
                <a:latin typeface="Arial"/>
              </a:rPr>
              <a:t>“</a:t>
            </a:r>
            <a:r>
              <a:rPr lang="en-US" sz="2000" dirty="0"/>
              <a:t>.</a:t>
            </a:r>
            <a:r>
              <a:rPr lang="en-US" sz="2000" i="1" dirty="0"/>
              <a:t>..it took a long time to overcome two major difficulties of collider physics. The first… the relatively low luminosity… The second…the very wide angle spread over which particularly interesting events, such as lepton pair events, may occur…</a:t>
            </a:r>
          </a:p>
          <a:p>
            <a:pPr lvl="1">
              <a:buFontTx/>
              <a:buNone/>
            </a:pPr>
            <a:r>
              <a:rPr lang="en-US" sz="2000" i="1" dirty="0"/>
              <a:t>    The answer is, of course, sophisticated detectors covering at least the whole central region (45</a:t>
            </a:r>
            <a:r>
              <a:rPr lang="en-US" sz="2000" i="1" baseline="30000" dirty="0"/>
              <a:t>o</a:t>
            </a:r>
            <a:r>
              <a:rPr lang="en-US" sz="2000" i="1" dirty="0"/>
              <a:t> &lt; </a:t>
            </a:r>
            <a:r>
              <a:rPr lang="en-US" sz="2000" b="1" i="1" dirty="0">
                <a:latin typeface="Symbol" charset="0"/>
              </a:rPr>
              <a:t>q</a:t>
            </a:r>
            <a:r>
              <a:rPr lang="en-US" sz="2000" i="1" dirty="0"/>
              <a:t> &lt; 135</a:t>
            </a:r>
            <a:r>
              <a:rPr lang="en-US" sz="2000" i="1" baseline="30000" dirty="0"/>
              <a:t>o</a:t>
            </a:r>
            <a:r>
              <a:rPr lang="en-US" sz="2000" i="1" dirty="0"/>
              <a:t>) and full azimuth</a:t>
            </a:r>
            <a:r>
              <a:rPr lang="en-US" sz="2000" i="1" dirty="0" smtClean="0"/>
              <a:t>.</a:t>
            </a:r>
            <a:r>
              <a:rPr lang="ja-JP" altLang="en-US" sz="2000" i="1" dirty="0" smtClean="0">
                <a:latin typeface="Arial"/>
              </a:rPr>
              <a:t>“</a:t>
            </a:r>
            <a:endParaRPr lang="en-US" sz="2400" i="1" dirty="0"/>
          </a:p>
          <a:p>
            <a:pPr lvl="1">
              <a:buFontTx/>
              <a:buNone/>
            </a:pPr>
            <a:r>
              <a:rPr lang="ja-JP" altLang="en-US" sz="2400" i="1" dirty="0">
                <a:latin typeface="Arial"/>
              </a:rPr>
              <a:t>“</a:t>
            </a:r>
            <a:r>
              <a:rPr lang="en-US" sz="2400" i="1" dirty="0"/>
              <a:t> </a:t>
            </a:r>
            <a:r>
              <a:rPr lang="en-US" sz="2000" i="1" dirty="0"/>
              <a:t>…they stumbled on an unexpectedly strong hadron yield; large-</a:t>
            </a:r>
            <a:r>
              <a:rPr lang="en-US" sz="2000" i="1" dirty="0" err="1"/>
              <a:t>p</a:t>
            </a:r>
            <a:r>
              <a:rPr lang="en-US" sz="2000" i="1" baseline="-25000" dirty="0" err="1"/>
              <a:t>T</a:t>
            </a:r>
            <a:r>
              <a:rPr lang="en-US" sz="2000" i="1" dirty="0"/>
              <a:t> production had been discovered, a witness, as we now know, to the </a:t>
            </a:r>
            <a:r>
              <a:rPr lang="en-US" sz="2000" i="1" dirty="0" err="1"/>
              <a:t>pointlike</a:t>
            </a:r>
            <a:r>
              <a:rPr lang="en-US" sz="2000" i="1" dirty="0"/>
              <a:t> structure within hadrons.</a:t>
            </a:r>
            <a:endParaRPr lang="en-US" sz="1800" i="1" dirty="0">
              <a:solidFill>
                <a:schemeClr val="tx2"/>
              </a:solidFill>
            </a:endParaRPr>
          </a:p>
          <a:p>
            <a:pPr lvl="1">
              <a:spcBef>
                <a:spcPts val="0"/>
              </a:spcBef>
            </a:pPr>
            <a:r>
              <a:rPr lang="en-US" sz="2400" dirty="0">
                <a:solidFill>
                  <a:srgbClr val="D60093"/>
                </a:solidFill>
              </a:rPr>
              <a:t>Early ISR experiments were not prepared for the </a:t>
            </a:r>
            <a:r>
              <a:rPr lang="en-US" sz="2000" dirty="0" smtClean="0"/>
              <a:t>J/</a:t>
            </a:r>
            <a:r>
              <a:rPr lang="en-US" sz="2000" b="1" dirty="0" smtClean="0">
                <a:sym typeface="Symbol" charset="0"/>
              </a:rPr>
              <a:t></a:t>
            </a:r>
            <a:r>
              <a:rPr lang="en-US" sz="3600" b="1" dirty="0" smtClean="0">
                <a:sym typeface="Symbol" charset="0"/>
              </a:rPr>
              <a:t> </a:t>
            </a:r>
            <a:r>
              <a:rPr lang="en-US" sz="2400" dirty="0">
                <a:solidFill>
                  <a:srgbClr val="D60093"/>
                </a:solidFill>
              </a:rPr>
              <a:t>and </a:t>
            </a:r>
            <a:r>
              <a:rPr lang="en-US" sz="2400" dirty="0" smtClean="0">
                <a:solidFill>
                  <a:srgbClr val="D60093"/>
                </a:solidFill>
              </a:rPr>
              <a:t>as they </a:t>
            </a:r>
            <a:r>
              <a:rPr lang="en-US" sz="2400" dirty="0">
                <a:solidFill>
                  <a:srgbClr val="D60093"/>
                </a:solidFill>
              </a:rPr>
              <a:t>were </a:t>
            </a:r>
            <a:r>
              <a:rPr lang="en-US" sz="2400" dirty="0" smtClean="0">
                <a:solidFill>
                  <a:srgbClr val="D60093"/>
                </a:solidFill>
              </a:rPr>
              <a:t>corrected they got scooped for </a:t>
            </a:r>
            <a:r>
              <a:rPr lang="en-US" sz="2400" dirty="0">
                <a:solidFill>
                  <a:srgbClr val="D60093"/>
                </a:solidFill>
              </a:rPr>
              <a:t>the </a:t>
            </a:r>
            <a:r>
              <a:rPr lang="en-US" sz="1800" b="1" dirty="0" smtClean="0">
                <a:sym typeface="Symbol" charset="0"/>
              </a:rPr>
              <a:t></a:t>
            </a:r>
            <a:r>
              <a:rPr lang="en-US" sz="2400" dirty="0" smtClean="0">
                <a:solidFill>
                  <a:srgbClr val="D60093"/>
                </a:solidFill>
              </a:rPr>
              <a:t>. The next generation would not be a repeat:</a:t>
            </a:r>
            <a:endParaRPr lang="en-US" sz="1800" dirty="0">
              <a:solidFill>
                <a:srgbClr val="D60093"/>
              </a:solidFill>
            </a:endParaRPr>
          </a:p>
          <a:p>
            <a:r>
              <a:rPr lang="en-US" sz="2400" dirty="0" smtClean="0"/>
              <a:t>The </a:t>
            </a:r>
            <a:r>
              <a:rPr lang="en-US" sz="2400" dirty="0" err="1" smtClean="0"/>
              <a:t>SppS</a:t>
            </a:r>
            <a:r>
              <a:rPr lang="en-US" sz="2400" dirty="0" smtClean="0"/>
              <a:t> experiments (UA1,UA2), were prepared and on time</a:t>
            </a:r>
            <a:r>
              <a:rPr lang="en-US" sz="2400" dirty="0" smtClean="0">
                <a:solidFill>
                  <a:srgbClr val="00FF00"/>
                </a:solidFill>
              </a:rPr>
              <a:t>.</a:t>
            </a:r>
            <a:endParaRPr lang="en-US" sz="1800" dirty="0">
              <a:solidFill>
                <a:srgbClr val="00FF00"/>
              </a:solidFill>
            </a:endParaRPr>
          </a:p>
        </p:txBody>
      </p:sp>
      <p:sp>
        <p:nvSpPr>
          <p:cNvPr id="4" name="Rectangle 5"/>
          <p:cNvSpPr>
            <a:spLocks noChangeArrowheads="1"/>
          </p:cNvSpPr>
          <p:nvPr/>
        </p:nvSpPr>
        <p:spPr bwMode="auto">
          <a:xfrm>
            <a:off x="1332005" y="6262560"/>
            <a:ext cx="5788025" cy="43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33" tIns="45667" rIns="91333" bIns="45667">
            <a:spAutoFit/>
          </a:bodyPr>
          <a:lstStyle/>
          <a:p>
            <a:r>
              <a:rPr lang="en-US" sz="1100" dirty="0">
                <a:latin typeface="Times New Roman" charset="0"/>
              </a:rPr>
              <a:t>*Maurice Jacob, </a:t>
            </a:r>
            <a:r>
              <a:rPr lang="en-US" sz="1100" dirty="0" err="1">
                <a:latin typeface="Times New Roman" charset="0"/>
              </a:rPr>
              <a:t>Kjell</a:t>
            </a:r>
            <a:r>
              <a:rPr lang="en-US" sz="1100" dirty="0">
                <a:latin typeface="Times New Roman" charset="0"/>
              </a:rPr>
              <a:t> </a:t>
            </a:r>
            <a:r>
              <a:rPr lang="en-US" sz="1100" dirty="0" err="1">
                <a:latin typeface="Times New Roman" charset="0"/>
              </a:rPr>
              <a:t>Johnsen</a:t>
            </a:r>
            <a:r>
              <a:rPr lang="en-US" sz="1100" dirty="0">
                <a:latin typeface="Times New Roman" charset="0"/>
              </a:rPr>
              <a:t>, </a:t>
            </a:r>
            <a:r>
              <a:rPr lang="ja-JP" altLang="en-US" sz="1100" dirty="0">
                <a:latin typeface="Arial"/>
              </a:rPr>
              <a:t>“</a:t>
            </a:r>
            <a:r>
              <a:rPr lang="en-US" sz="1100" dirty="0">
                <a:latin typeface="Times New Roman" charset="0"/>
              </a:rPr>
              <a:t>A Review of Accelerator and Particle Physics at the CERN ISR</a:t>
            </a:r>
            <a:r>
              <a:rPr lang="ja-JP" altLang="en-US" sz="1100" dirty="0">
                <a:latin typeface="Arial"/>
              </a:rPr>
              <a:t>”</a:t>
            </a:r>
            <a:r>
              <a:rPr lang="en-US" sz="1100" dirty="0">
                <a:latin typeface="Times New Roman" charset="0"/>
              </a:rPr>
              <a:t>, </a:t>
            </a:r>
          </a:p>
          <a:p>
            <a:r>
              <a:rPr lang="en-US" sz="1100" dirty="0">
                <a:latin typeface="Times New Roman" charset="0"/>
              </a:rPr>
              <a:t>CERN 84-13, (30 November, 1984)</a:t>
            </a:r>
          </a:p>
        </p:txBody>
      </p:sp>
      <p:sp>
        <p:nvSpPr>
          <p:cNvPr id="7" name="Date Placeholder 2"/>
          <p:cNvSpPr txBox="1">
            <a:spLocks/>
          </p:cNvSpPr>
          <p:nvPr/>
        </p:nvSpPr>
        <p:spPr>
          <a:xfrm rot="16200000">
            <a:off x="-2588493" y="3693016"/>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8" name="Footer Placeholder 7"/>
          <p:cNvSpPr>
            <a:spLocks noGrp="1"/>
          </p:cNvSpPr>
          <p:nvPr>
            <p:ph type="ftr" sz="quarter" idx="11"/>
          </p:nvPr>
        </p:nvSpPr>
        <p:spPr/>
        <p:txBody>
          <a:bodyPr/>
          <a:lstStyle/>
          <a:p>
            <a:r>
              <a:rPr lang="en-US" smtClean="0"/>
              <a:t>DanFest - The Discovery of the Higgs - J. Incandela (UCSB)  - 19 Oct. 2018</a:t>
            </a:r>
            <a:endParaRPr lang="en-US"/>
          </a:p>
        </p:txBody>
      </p:sp>
    </p:spTree>
    <p:extLst>
      <p:ext uri="{BB962C8B-B14F-4D97-AF65-F5344CB8AC3E}">
        <p14:creationId xmlns:p14="http://schemas.microsoft.com/office/powerpoint/2010/main" val="2108461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1713837" y="1"/>
            <a:ext cx="7430164" cy="692696"/>
          </a:xfrm>
        </p:spPr>
        <p:txBody>
          <a:bodyPr>
            <a:normAutofit fontScale="90000"/>
          </a:bodyPr>
          <a:lstStyle/>
          <a:p>
            <a:r>
              <a:rPr lang="en-US" dirty="0" smtClean="0"/>
              <a:t>Some Hadron </a:t>
            </a:r>
            <a:r>
              <a:rPr lang="en-US" dirty="0"/>
              <a:t>Collider History</a:t>
            </a:r>
          </a:p>
        </p:txBody>
      </p:sp>
      <p:sp>
        <p:nvSpPr>
          <p:cNvPr id="14" name="Content Placeholder 13"/>
          <p:cNvSpPr>
            <a:spLocks noGrp="1"/>
          </p:cNvSpPr>
          <p:nvPr>
            <p:ph idx="13"/>
          </p:nvPr>
        </p:nvSpPr>
        <p:spPr>
          <a:xfrm>
            <a:off x="3840843" y="692697"/>
            <a:ext cx="4918700" cy="2726432"/>
          </a:xfrm>
        </p:spPr>
        <p:txBody>
          <a:bodyPr>
            <a:normAutofit fontScale="70000" lnSpcReduction="20000"/>
          </a:bodyPr>
          <a:lstStyle/>
          <a:p>
            <a:pPr marL="274000" lvl="1" indent="0">
              <a:buNone/>
            </a:pPr>
            <a:r>
              <a:rPr lang="en-US" dirty="0" smtClean="0"/>
              <a:t>~</a:t>
            </a:r>
            <a:r>
              <a:rPr lang="en-US" dirty="0"/>
              <a:t>5k tons (1/2 in </a:t>
            </a:r>
            <a:r>
              <a:rPr lang="en-US" dirty="0" smtClean="0"/>
              <a:t>central)</a:t>
            </a:r>
            <a:endParaRPr lang="en-US" dirty="0"/>
          </a:p>
          <a:p>
            <a:pPr marL="274000" lvl="1" indent="0">
              <a:buNone/>
            </a:pPr>
            <a:r>
              <a:rPr lang="en-US" dirty="0" smtClean="0"/>
              <a:t>~</a:t>
            </a:r>
            <a:r>
              <a:rPr lang="en-US" dirty="0"/>
              <a:t>10m each direction</a:t>
            </a:r>
          </a:p>
          <a:p>
            <a:pPr marL="274000" lvl="1" indent="0">
              <a:buNone/>
            </a:pPr>
            <a:r>
              <a:rPr lang="en-US" dirty="0"/>
              <a:t>~100 Hz readout</a:t>
            </a:r>
          </a:p>
          <a:p>
            <a:pPr marL="274000" lvl="1" indent="0">
              <a:buNone/>
            </a:pPr>
            <a:r>
              <a:rPr lang="en-US" dirty="0" smtClean="0"/>
              <a:t>1.4 </a:t>
            </a:r>
            <a:r>
              <a:rPr lang="en-US" dirty="0"/>
              <a:t>Tesla magnet</a:t>
            </a:r>
          </a:p>
          <a:p>
            <a:r>
              <a:rPr lang="en-US" dirty="0" smtClean="0"/>
              <a:t>Tracking </a:t>
            </a:r>
            <a:r>
              <a:rPr lang="en-US" dirty="0"/>
              <a:t>|</a:t>
            </a:r>
            <a:r>
              <a:rPr lang="en-US" dirty="0">
                <a:latin typeface="Symbol" charset="2"/>
                <a:cs typeface="Symbol" charset="2"/>
              </a:rPr>
              <a:t>h</a:t>
            </a:r>
            <a:r>
              <a:rPr lang="en-US" dirty="0"/>
              <a:t>|&lt; 2.0-2.5</a:t>
            </a:r>
          </a:p>
          <a:p>
            <a:pPr lvl="1"/>
            <a:r>
              <a:rPr lang="en-US" dirty="0"/>
              <a:t>Drift cell tracker |</a:t>
            </a:r>
            <a:r>
              <a:rPr lang="en-US" dirty="0">
                <a:latin typeface="Symbol" charset="2"/>
                <a:cs typeface="Symbol" charset="2"/>
              </a:rPr>
              <a:t>h</a:t>
            </a:r>
            <a:r>
              <a:rPr lang="en-US" dirty="0"/>
              <a:t>|&lt;</a:t>
            </a:r>
            <a:r>
              <a:rPr lang="en-US" dirty="0" smtClean="0"/>
              <a:t>1.1</a:t>
            </a:r>
          </a:p>
          <a:p>
            <a:pPr lvl="1"/>
            <a:r>
              <a:rPr lang="en-US" dirty="0"/>
              <a:t>~720k channels </a:t>
            </a:r>
            <a:r>
              <a:rPr lang="en-US" dirty="0" smtClean="0"/>
              <a:t>Silicon</a:t>
            </a:r>
            <a:endParaRPr lang="en-US" dirty="0"/>
          </a:p>
          <a:p>
            <a:pPr lvl="1"/>
            <a:r>
              <a:rPr lang="en-US" dirty="0" err="1"/>
              <a:t>Mouns</a:t>
            </a:r>
            <a:r>
              <a:rPr lang="en-US" dirty="0"/>
              <a:t> |</a:t>
            </a:r>
            <a:r>
              <a:rPr lang="en-US" dirty="0">
                <a:latin typeface="Symbol" charset="2"/>
                <a:cs typeface="Symbol" charset="2"/>
              </a:rPr>
              <a:t>h</a:t>
            </a:r>
            <a:r>
              <a:rPr lang="en-US" dirty="0"/>
              <a:t>|&lt;1.5</a:t>
            </a:r>
          </a:p>
          <a:p>
            <a:r>
              <a:rPr lang="en-US" dirty="0" err="1"/>
              <a:t>Pb</a:t>
            </a:r>
            <a:r>
              <a:rPr lang="en-US" dirty="0"/>
              <a:t>/</a:t>
            </a:r>
            <a:r>
              <a:rPr lang="en-US" dirty="0" err="1"/>
              <a:t>Cu+Scintillator</a:t>
            </a:r>
            <a:r>
              <a:rPr lang="en-US" dirty="0"/>
              <a:t> EM/Had </a:t>
            </a:r>
            <a:r>
              <a:rPr lang="en-US" dirty="0" err="1" smtClean="0"/>
              <a:t>calo</a:t>
            </a:r>
            <a:r>
              <a:rPr lang="en-US" dirty="0" smtClean="0"/>
              <a:t>. </a:t>
            </a:r>
            <a:r>
              <a:rPr lang="en-US" dirty="0"/>
              <a:t>|</a:t>
            </a:r>
            <a:r>
              <a:rPr lang="en-US" dirty="0">
                <a:latin typeface="Symbol" charset="2"/>
                <a:cs typeface="Symbol" charset="2"/>
              </a:rPr>
              <a:t>h</a:t>
            </a:r>
            <a:r>
              <a:rPr lang="en-US" dirty="0"/>
              <a:t>|&lt;3.2</a:t>
            </a:r>
          </a:p>
          <a:p>
            <a:pPr lvl="1"/>
            <a:r>
              <a:rPr lang="en-US" dirty="0"/>
              <a:t>JES uncertainty 2-3</a:t>
            </a:r>
            <a:r>
              <a:rPr lang="en-US" dirty="0" smtClean="0"/>
              <a:t>%</a:t>
            </a:r>
            <a:endParaRPr lang="en-US" dirty="0"/>
          </a:p>
          <a:p>
            <a:endParaRPr lang="en-US" dirty="0"/>
          </a:p>
        </p:txBody>
      </p:sp>
      <p:sp>
        <p:nvSpPr>
          <p:cNvPr id="16" name="Content Placeholder 15"/>
          <p:cNvSpPr>
            <a:spLocks noGrp="1"/>
          </p:cNvSpPr>
          <p:nvPr>
            <p:ph idx="15"/>
          </p:nvPr>
        </p:nvSpPr>
        <p:spPr>
          <a:xfrm>
            <a:off x="2093601" y="3717033"/>
            <a:ext cx="4273063" cy="3140968"/>
          </a:xfrm>
        </p:spPr>
        <p:txBody>
          <a:bodyPr>
            <a:normAutofit fontScale="62500" lnSpcReduction="20000"/>
          </a:bodyPr>
          <a:lstStyle/>
          <a:p>
            <a:r>
              <a:rPr lang="en-US" dirty="0"/>
              <a:t>Central Tracking</a:t>
            </a:r>
          </a:p>
          <a:p>
            <a:pPr lvl="1"/>
            <a:r>
              <a:rPr lang="en-US" dirty="0"/>
              <a:t>Si Micro-strip Tracker</a:t>
            </a:r>
          </a:p>
          <a:p>
            <a:pPr lvl="1"/>
            <a:r>
              <a:rPr lang="en-US" dirty="0"/>
              <a:t>Central Fiber Tracker</a:t>
            </a:r>
          </a:p>
          <a:p>
            <a:r>
              <a:rPr lang="en-US" dirty="0"/>
              <a:t>2 T Solenoid Magnet</a:t>
            </a:r>
          </a:p>
          <a:p>
            <a:r>
              <a:rPr lang="en-US" dirty="0"/>
              <a:t>Calorimeters</a:t>
            </a:r>
          </a:p>
          <a:p>
            <a:pPr lvl="1"/>
            <a:r>
              <a:rPr lang="en-US" dirty="0"/>
              <a:t>Central Calorimeter (CC)</a:t>
            </a:r>
          </a:p>
          <a:p>
            <a:pPr lvl="1"/>
            <a:r>
              <a:rPr lang="en-US" dirty="0"/>
              <a:t>End Calorimeters (EC)</a:t>
            </a:r>
          </a:p>
          <a:p>
            <a:r>
              <a:rPr lang="en-US" dirty="0"/>
              <a:t> Muon System</a:t>
            </a:r>
          </a:p>
          <a:p>
            <a:pPr lvl="1"/>
            <a:r>
              <a:rPr lang="en-US" dirty="0"/>
              <a:t>3 sets of detectors</a:t>
            </a:r>
          </a:p>
          <a:p>
            <a:pPr lvl="1"/>
            <a:r>
              <a:rPr lang="en-US" dirty="0"/>
              <a:t> Scintillating tiles</a:t>
            </a:r>
          </a:p>
          <a:p>
            <a:pPr lvl="1"/>
            <a:r>
              <a:rPr lang="en-US" dirty="0"/>
              <a:t> Gas Drift Tubes</a:t>
            </a:r>
          </a:p>
          <a:p>
            <a:r>
              <a:rPr lang="en-US" dirty="0"/>
              <a:t>1.8 T Toroid </a:t>
            </a:r>
            <a:r>
              <a:rPr lang="en-US" dirty="0" smtClean="0"/>
              <a:t>Magnets</a:t>
            </a:r>
            <a:endParaRPr lang="en-US" dirty="0"/>
          </a:p>
        </p:txBody>
      </p:sp>
      <p:pic>
        <p:nvPicPr>
          <p:cNvPr id="26" name="Content Placeholder 25" descr="CDFDET.pdf"/>
          <p:cNvPicPr>
            <a:picLocks noGrp="1" noChangeAspect="1"/>
          </p:cNvPicPr>
          <p:nvPr>
            <p:ph idx="1"/>
          </p:nvPr>
        </p:nvPicPr>
        <p:blipFill rotWithShape="1">
          <a:blip r:embed="rId3">
            <a:extLst>
              <a:ext uri="{28A0092B-C50C-407E-A947-70E740481C1C}">
                <a14:useLocalDpi xmlns:a14="http://schemas.microsoft.com/office/drawing/2010/main" val="0"/>
              </a:ext>
            </a:extLst>
          </a:blip>
          <a:srcRect t="-808" b="-387"/>
          <a:stretch/>
        </p:blipFill>
        <p:spPr>
          <a:xfrm>
            <a:off x="228606" y="692697"/>
            <a:ext cx="3678711" cy="3168352"/>
          </a:xfrm>
        </p:spPr>
      </p:pic>
      <p:pic>
        <p:nvPicPr>
          <p:cNvPr id="35" name="Content Placeholder 34" descr="D0DET.pdf"/>
          <p:cNvPicPr>
            <a:picLocks noGrp="1" noChangeAspect="1"/>
          </p:cNvPicPr>
          <p:nvPr>
            <p:ph idx="14"/>
          </p:nvPr>
        </p:nvPicPr>
        <p:blipFill rotWithShape="1">
          <a:blip r:embed="rId4">
            <a:extLst>
              <a:ext uri="{28A0092B-C50C-407E-A947-70E740481C1C}">
                <a14:useLocalDpi xmlns:a14="http://schemas.microsoft.com/office/drawing/2010/main" val="0"/>
              </a:ext>
            </a:extLst>
          </a:blip>
          <a:srcRect t="-719" b="1086"/>
          <a:stretch/>
        </p:blipFill>
        <p:spPr>
          <a:xfrm>
            <a:off x="4572001" y="3315795"/>
            <a:ext cx="3722260" cy="3493613"/>
          </a:xfrm>
        </p:spPr>
      </p:pic>
      <p:sp>
        <p:nvSpPr>
          <p:cNvPr id="36" name="Rectangle 35"/>
          <p:cNvSpPr/>
          <p:nvPr/>
        </p:nvSpPr>
        <p:spPr>
          <a:xfrm>
            <a:off x="7000490" y="6464677"/>
            <a:ext cx="1329379" cy="288032"/>
          </a:xfrm>
          <a:prstGeom prst="rect">
            <a:avLst/>
          </a:prstGeom>
          <a:ln/>
        </p:spPr>
        <p:style>
          <a:lnRef idx="2">
            <a:schemeClr val="accent3"/>
          </a:lnRef>
          <a:fillRef idx="1">
            <a:schemeClr val="lt1"/>
          </a:fillRef>
          <a:effectRef idx="0">
            <a:schemeClr val="accent3"/>
          </a:effectRef>
          <a:fontRef idx="minor">
            <a:schemeClr val="dk1"/>
          </a:fontRef>
        </p:style>
        <p:txBody>
          <a:bodyPr lIns="91333" tIns="45667" rIns="91333" bIns="45667" rtlCol="0" anchor="ctr"/>
          <a:lstStyle/>
          <a:p>
            <a:pPr algn="ctr" defTabSz="911747" fontAlgn="base">
              <a:spcBef>
                <a:spcPct val="0"/>
              </a:spcBef>
              <a:spcAft>
                <a:spcPct val="0"/>
              </a:spcAft>
            </a:pPr>
            <a:endParaRPr lang="en-US" sz="2400">
              <a:solidFill>
                <a:srgbClr val="000000"/>
              </a:solidFill>
              <a:latin typeface="Corbel"/>
            </a:endParaRPr>
          </a:p>
        </p:txBody>
      </p:sp>
      <p:sp>
        <p:nvSpPr>
          <p:cNvPr id="3" name="Slide Number Placeholder 2"/>
          <p:cNvSpPr>
            <a:spLocks noGrp="1"/>
          </p:cNvSpPr>
          <p:nvPr>
            <p:ph type="sldNum" sz="quarter" idx="12"/>
          </p:nvPr>
        </p:nvSpPr>
        <p:spPr/>
        <p:txBody>
          <a:bodyPr/>
          <a:lstStyle/>
          <a:p>
            <a:fld id="{1AD93096-5B34-4342-9326-69289CEAE4C2}" type="slidenum">
              <a:rPr lang="en-US" smtClean="0"/>
              <a:pPr/>
              <a:t>12</a:t>
            </a:fld>
            <a:endParaRPr lang="en-US"/>
          </a:p>
        </p:txBody>
      </p:sp>
      <p:sp>
        <p:nvSpPr>
          <p:cNvPr id="11" name="TextBox 10"/>
          <p:cNvSpPr txBox="1"/>
          <p:nvPr/>
        </p:nvSpPr>
        <p:spPr>
          <a:xfrm>
            <a:off x="556706" y="4104809"/>
            <a:ext cx="8203053" cy="1569553"/>
          </a:xfrm>
          <a:prstGeom prst="rect">
            <a:avLst/>
          </a:prstGeom>
          <a:gradFill>
            <a:gsLst>
              <a:gs pos="20000">
                <a:schemeClr val="accent2">
                  <a:tint val="9000"/>
                </a:schemeClr>
              </a:gs>
              <a:gs pos="100000">
                <a:srgbClr val="FF0000"/>
              </a:gs>
            </a:gsLst>
          </a:gradFill>
          <a:ln>
            <a:noFill/>
          </a:ln>
        </p:spPr>
        <p:style>
          <a:lnRef idx="1">
            <a:schemeClr val="accent2"/>
          </a:lnRef>
          <a:fillRef idx="2">
            <a:schemeClr val="accent2"/>
          </a:fillRef>
          <a:effectRef idx="1">
            <a:schemeClr val="accent2"/>
          </a:effectRef>
          <a:fontRef idx="minor">
            <a:schemeClr val="dk1"/>
          </a:fontRef>
        </p:style>
        <p:txBody>
          <a:bodyPr wrap="square" lIns="91333" tIns="45667" rIns="91333" bIns="45667" rtlCol="0">
            <a:spAutoFit/>
          </a:bodyPr>
          <a:lstStyle/>
          <a:p>
            <a:pPr defTabSz="911747" fontAlgn="base">
              <a:spcBef>
                <a:spcPct val="0"/>
              </a:spcBef>
              <a:spcAft>
                <a:spcPct val="0"/>
              </a:spcAft>
            </a:pPr>
            <a:r>
              <a:rPr lang="en-US" sz="2400" dirty="0">
                <a:solidFill>
                  <a:srgbClr val="000000"/>
                </a:solidFill>
                <a:latin typeface="Corbel"/>
              </a:rPr>
              <a:t>The big change: CDF demonstrated that magnetic spectrometry and high granularity Silicon layers could enable pure and efficient tracking that made up for deficiencies in calorimetry (i.e. P </a:t>
            </a:r>
            <a:r>
              <a:rPr lang="en-US" sz="2400" dirty="0" err="1">
                <a:solidFill>
                  <a:srgbClr val="000000"/>
                </a:solidFill>
                <a:latin typeface="Corbel"/>
              </a:rPr>
              <a:t>vs</a:t>
            </a:r>
            <a:r>
              <a:rPr lang="en-US" sz="2400" dirty="0">
                <a:solidFill>
                  <a:srgbClr val="000000"/>
                </a:solidFill>
                <a:latin typeface="Corbel"/>
              </a:rPr>
              <a:t> E)</a:t>
            </a:r>
          </a:p>
        </p:txBody>
      </p:sp>
      <p:sp>
        <p:nvSpPr>
          <p:cNvPr id="13" name="TextBox 12"/>
          <p:cNvSpPr txBox="1"/>
          <p:nvPr/>
        </p:nvSpPr>
        <p:spPr>
          <a:xfrm>
            <a:off x="556706" y="3188299"/>
            <a:ext cx="8203053" cy="4615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333" tIns="45667" rIns="91333" bIns="45667" rtlCol="0">
            <a:spAutoFit/>
          </a:bodyPr>
          <a:lstStyle/>
          <a:p>
            <a:pPr defTabSz="911747" fontAlgn="base">
              <a:spcBef>
                <a:spcPct val="0"/>
              </a:spcBef>
              <a:spcAft>
                <a:spcPct val="0"/>
              </a:spcAft>
            </a:pPr>
            <a:r>
              <a:rPr lang="en-US" sz="2400" dirty="0">
                <a:solidFill>
                  <a:srgbClr val="000000"/>
                </a:solidFill>
                <a:latin typeface="Corbel"/>
              </a:rPr>
              <a:t>CDF and DO performance very comparable at end of Run 2</a:t>
            </a:r>
          </a:p>
        </p:txBody>
      </p:sp>
      <p:sp>
        <p:nvSpPr>
          <p:cNvPr id="12" name="TextBox 11"/>
          <p:cNvSpPr txBox="1"/>
          <p:nvPr/>
        </p:nvSpPr>
        <p:spPr>
          <a:xfrm>
            <a:off x="556706" y="1970478"/>
            <a:ext cx="8203053" cy="83089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lIns="91333" tIns="45667" rIns="91333" bIns="45667" rtlCol="0">
            <a:spAutoFit/>
          </a:bodyPr>
          <a:lstStyle/>
          <a:p>
            <a:pPr defTabSz="911747" fontAlgn="base">
              <a:spcBef>
                <a:spcPct val="0"/>
              </a:spcBef>
              <a:spcAft>
                <a:spcPct val="0"/>
              </a:spcAft>
            </a:pPr>
            <a:r>
              <a:rPr lang="en-US" sz="2400" dirty="0">
                <a:solidFill>
                  <a:srgbClr val="000000"/>
                </a:solidFill>
                <a:latin typeface="Corbel"/>
              </a:rPr>
              <a:t>In fact they were originally very different - following the example of UA1 and UA2, resp., who came before them… </a:t>
            </a:r>
          </a:p>
        </p:txBody>
      </p:sp>
    </p:spTree>
    <p:extLst>
      <p:ext uri="{BB962C8B-B14F-4D97-AF65-F5344CB8AC3E}">
        <p14:creationId xmlns:p14="http://schemas.microsoft.com/office/powerpoint/2010/main" val="2141345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ATLAS_Silver_White_1024x768"/>
          <p:cNvPicPr>
            <a:picLocks noChangeAspect="1" noChangeArrowheads="1"/>
          </p:cNvPicPr>
          <p:nvPr/>
        </p:nvPicPr>
        <p:blipFill>
          <a:blip r:embed="rId3"/>
          <a:srcRect t="18376"/>
          <a:stretch>
            <a:fillRect/>
          </a:stretch>
        </p:blipFill>
        <p:spPr bwMode="auto">
          <a:xfrm>
            <a:off x="2" y="1235328"/>
            <a:ext cx="5183188" cy="3173386"/>
          </a:xfrm>
          <a:prstGeom prst="rect">
            <a:avLst/>
          </a:prstGeom>
          <a:noFill/>
        </p:spPr>
      </p:pic>
      <p:pic>
        <p:nvPicPr>
          <p:cNvPr id="100355" name="Picture 3" descr="CMSnc"/>
          <p:cNvPicPr>
            <a:picLocks noChangeAspect="1" noChangeArrowheads="1"/>
          </p:cNvPicPr>
          <p:nvPr/>
        </p:nvPicPr>
        <p:blipFill>
          <a:blip r:embed="rId4"/>
          <a:srcRect/>
          <a:stretch>
            <a:fillRect/>
          </a:stretch>
        </p:blipFill>
        <p:spPr bwMode="auto">
          <a:xfrm>
            <a:off x="4780140" y="987538"/>
            <a:ext cx="4364039" cy="2905125"/>
          </a:xfrm>
          <a:prstGeom prst="rect">
            <a:avLst/>
          </a:prstGeom>
          <a:noFill/>
        </p:spPr>
      </p:pic>
      <p:graphicFrame>
        <p:nvGraphicFramePr>
          <p:cNvPr id="100359" name="Group 7"/>
          <p:cNvGraphicFramePr>
            <a:graphicFrameLocks noGrp="1"/>
          </p:cNvGraphicFramePr>
          <p:nvPr>
            <p:extLst>
              <p:ext uri="{D42A27DB-BD31-4B8C-83A1-F6EECF244321}">
                <p14:modId xmlns:p14="http://schemas.microsoft.com/office/powerpoint/2010/main" val="1960673233"/>
              </p:ext>
            </p:extLst>
          </p:nvPr>
        </p:nvGraphicFramePr>
        <p:xfrm>
          <a:off x="440343" y="3518141"/>
          <a:ext cx="8255002" cy="4514850"/>
        </p:xfrm>
        <a:graphic>
          <a:graphicData uri="http://schemas.openxmlformats.org/drawingml/2006/table">
            <a:tbl>
              <a:tblPr/>
              <a:tblGrid>
                <a:gridCol w="3344863"/>
                <a:gridCol w="2159000"/>
                <a:gridCol w="2751139"/>
              </a:tblGrid>
              <a:tr h="3086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sng" strike="noStrike" cap="none" normalizeH="0" baseline="0">
                          <a:ln>
                            <a:noFill/>
                          </a:ln>
                          <a:solidFill>
                            <a:schemeClr val="bg1"/>
                          </a:solidFill>
                          <a:effectLst/>
                          <a:latin typeface="Arial"/>
                          <a:ea typeface="ＭＳ Ｐゴシック" pitchFamily="1" charset="-128"/>
                          <a:cs typeface="Arial"/>
                        </a:rPr>
                        <a:t>ATLAS</a:t>
                      </a:r>
                    </a:p>
                  </a:txBody>
                  <a:tcPr horzOverflow="overflow">
                    <a:lnL>
                      <a:noFill/>
                    </a:lnL>
                    <a:lnR>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sng" strike="noStrike" cap="none" normalizeH="0" baseline="0">
                          <a:ln>
                            <a:noFill/>
                          </a:ln>
                          <a:solidFill>
                            <a:schemeClr val="bg1"/>
                          </a:solidFill>
                          <a:effectLst/>
                          <a:latin typeface="Arial"/>
                          <a:ea typeface="ＭＳ Ｐゴシック" pitchFamily="1" charset="-128"/>
                          <a:cs typeface="Arial"/>
                        </a:rPr>
                        <a:t>CMS</a:t>
                      </a:r>
                    </a:p>
                  </a:txBody>
                  <a:tcPr horzOverflow="overflow">
                    <a:lnL>
                      <a:noFill/>
                    </a:lnL>
                    <a:lnR cap="flat">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Inner tracker :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2.5</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2.5</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at 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=100 GeV</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3.8%</a:t>
                      </a: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1.5%</a:t>
                      </a:r>
                    </a:p>
                  </a:txBody>
                  <a:tcPr horzOverflow="overflow">
                    <a:lnL>
                      <a:noFill/>
                    </a:lnL>
                    <a:lnR cap="flat">
                      <a:noFill/>
                    </a:lnR>
                    <a:ln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EM calorimeter: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3.2</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3.0</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(E)/E</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10%/</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E+0.7%</a:t>
                      </a: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E+0.5%</a:t>
                      </a:r>
                    </a:p>
                  </a:txBody>
                  <a:tcPr horzOverflow="overflow">
                    <a:lnL>
                      <a:noFill/>
                    </a:lnL>
                    <a:lnR cap="flat">
                      <a:noFill/>
                    </a:lnR>
                    <a:ln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HAD calorimeter: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4.9</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5.2</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(E)/E  (EM+HAD combined)</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50%/</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E+3%</a:t>
                      </a: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85%/</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E+7%</a:t>
                      </a:r>
                    </a:p>
                  </a:txBody>
                  <a:tcPr horzOverflow="overflow">
                    <a:lnL>
                      <a:noFill/>
                    </a:lnL>
                    <a:lnR cap="flat">
                      <a:noFill/>
                    </a:lnR>
                    <a:ln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Muon system: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2.7</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2.4</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at 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=1 TeV (standalone)</a:t>
                      </a: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12% (|</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|&lt;1.5)</a:t>
                      </a: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a:ea typeface="ＭＳ Ｐゴシック" pitchFamily="1" charset="-128"/>
                          <a:cs typeface="Arial"/>
                        </a:rPr>
                        <a:t>15-40% (depend on </a:t>
                      </a:r>
                      <a:r>
                        <a:rPr kumimoji="0" lang="en-US" sz="1400" b="0" i="0" u="none" strike="noStrike" cap="none" normalizeH="0" baseline="0" dirty="0">
                          <a:ln>
                            <a:noFill/>
                          </a:ln>
                          <a:solidFill>
                            <a:schemeClr val="bg1"/>
                          </a:solidFill>
                          <a:effectLst/>
                          <a:latin typeface="Arial"/>
                          <a:ea typeface="ＭＳ Ｐゴシック" pitchFamily="1" charset="-128"/>
                          <a:cs typeface="Arial"/>
                          <a:sym typeface="Symbol" pitchFamily="1" charset="2"/>
                        </a:rPr>
                        <a:t> range)</a:t>
                      </a:r>
                      <a:endParaRPr kumimoji="0" lang="en-US" sz="1400" b="0" i="0" u="none" strike="noStrike" cap="none" normalizeH="0" baseline="0" dirty="0">
                        <a:ln>
                          <a:noFill/>
                        </a:ln>
                        <a:solidFill>
                          <a:schemeClr val="bg1"/>
                        </a:solidFill>
                        <a:effectLst/>
                        <a:latin typeface="Arial"/>
                        <a:ea typeface="ＭＳ Ｐゴシック" pitchFamily="1" charset="-128"/>
                        <a:cs typeface="Arial"/>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00426" name="Text Box 74"/>
          <p:cNvSpPr txBox="1">
            <a:spLocks noChangeArrowheads="1"/>
          </p:cNvSpPr>
          <p:nvPr/>
        </p:nvSpPr>
        <p:spPr bwMode="auto">
          <a:xfrm>
            <a:off x="268085" y="976564"/>
            <a:ext cx="3034143" cy="338447"/>
          </a:xfrm>
          <a:prstGeom prst="rect">
            <a:avLst/>
          </a:prstGeom>
          <a:noFill/>
          <a:ln w="9525">
            <a:noFill/>
            <a:miter lim="800000"/>
            <a:headEnd/>
            <a:tailEnd/>
          </a:ln>
        </p:spPr>
        <p:txBody>
          <a:bodyPr wrap="square" lIns="91333" tIns="45667" rIns="91333" bIns="45667">
            <a:prstTxWarp prst="textNoShape">
              <a:avLst/>
            </a:prstTxWarp>
            <a:spAutoFit/>
          </a:bodyPr>
          <a:lstStyle/>
          <a:p>
            <a:pPr defTabSz="911747" fontAlgn="base">
              <a:spcBef>
                <a:spcPct val="50000"/>
              </a:spcBef>
              <a:spcAft>
                <a:spcPct val="0"/>
              </a:spcAft>
            </a:pPr>
            <a:r>
              <a:rPr lang="en-US" sz="1600" dirty="0">
                <a:solidFill>
                  <a:srgbClr val="000000"/>
                </a:solidFill>
                <a:latin typeface="Arial"/>
                <a:ea typeface="ＭＳ Ｐゴシック" pitchFamily="84" charset="-128"/>
                <a:cs typeface="Arial"/>
              </a:rPr>
              <a:t>B field: 2T solenoid, 4T toroid</a:t>
            </a:r>
          </a:p>
        </p:txBody>
      </p:sp>
      <p:sp>
        <p:nvSpPr>
          <p:cNvPr id="100427" name="Text Box 75"/>
          <p:cNvSpPr txBox="1">
            <a:spLocks noChangeArrowheads="1"/>
          </p:cNvSpPr>
          <p:nvPr/>
        </p:nvSpPr>
        <p:spPr bwMode="auto">
          <a:xfrm>
            <a:off x="6701275" y="973309"/>
            <a:ext cx="2229779" cy="338447"/>
          </a:xfrm>
          <a:prstGeom prst="rect">
            <a:avLst/>
          </a:prstGeom>
          <a:noFill/>
          <a:ln w="9525">
            <a:noFill/>
            <a:miter lim="800000"/>
            <a:headEnd/>
            <a:tailEnd/>
          </a:ln>
        </p:spPr>
        <p:txBody>
          <a:bodyPr wrap="square" lIns="91333" tIns="45667" rIns="91333" bIns="45667">
            <a:prstTxWarp prst="textNoShape">
              <a:avLst/>
            </a:prstTxWarp>
            <a:spAutoFit/>
          </a:bodyPr>
          <a:lstStyle/>
          <a:p>
            <a:pPr defTabSz="911747" fontAlgn="base">
              <a:spcBef>
                <a:spcPct val="50000"/>
              </a:spcBef>
              <a:spcAft>
                <a:spcPct val="0"/>
              </a:spcAft>
            </a:pPr>
            <a:r>
              <a:rPr lang="en-US" sz="1600" dirty="0">
                <a:solidFill>
                  <a:srgbClr val="000000"/>
                </a:solidFill>
                <a:latin typeface="Arial"/>
                <a:ea typeface="ＭＳ Ｐゴシック" pitchFamily="84" charset="-128"/>
                <a:cs typeface="Arial"/>
              </a:rPr>
              <a:t>B field: 3.8T solenoid</a:t>
            </a:r>
          </a:p>
        </p:txBody>
      </p:sp>
      <p:sp>
        <p:nvSpPr>
          <p:cNvPr id="12" name="Title 11"/>
          <p:cNvSpPr>
            <a:spLocks noGrp="1"/>
          </p:cNvSpPr>
          <p:nvPr>
            <p:ph type="title"/>
          </p:nvPr>
        </p:nvSpPr>
        <p:spPr/>
        <p:txBody>
          <a:bodyPr/>
          <a:lstStyle/>
          <a:p>
            <a:r>
              <a:rPr lang="en-US"/>
              <a:t>ATLAS and CMS</a:t>
            </a:r>
          </a:p>
        </p:txBody>
      </p:sp>
      <p:sp>
        <p:nvSpPr>
          <p:cNvPr id="9" name="TextBox 8"/>
          <p:cNvSpPr txBox="1"/>
          <p:nvPr/>
        </p:nvSpPr>
        <p:spPr>
          <a:xfrm>
            <a:off x="5709191" y="6326236"/>
            <a:ext cx="2624293" cy="338447"/>
          </a:xfrm>
          <a:prstGeom prst="rect">
            <a:avLst/>
          </a:prstGeom>
          <a:noFill/>
        </p:spPr>
        <p:txBody>
          <a:bodyPr wrap="none" lIns="91333" tIns="45667" rIns="91333" bIns="45667" rtlCol="0">
            <a:spAutoFit/>
          </a:bodyPr>
          <a:lstStyle/>
          <a:p>
            <a:pPr defTabSz="911747" fontAlgn="base">
              <a:spcBef>
                <a:spcPct val="0"/>
              </a:spcBef>
              <a:spcAft>
                <a:spcPct val="0"/>
              </a:spcAft>
            </a:pPr>
            <a:r>
              <a:rPr lang="en-US" sz="1600" i="1">
                <a:solidFill>
                  <a:srgbClr val="FFFFFF"/>
                </a:solidFill>
                <a:latin typeface="Arial" pitchFamily="84" charset="0"/>
                <a:ea typeface="ＭＳ Ｐゴシック" pitchFamily="84" charset="-128"/>
                <a:cs typeface="ＭＳ Ｐゴシック" pitchFamily="84" charset="-128"/>
              </a:rPr>
              <a:t>slide courtesy S.-M. Wang</a:t>
            </a:r>
          </a:p>
        </p:txBody>
      </p:sp>
      <p:sp>
        <p:nvSpPr>
          <p:cNvPr id="2" name="Slide Number Placeholder 1"/>
          <p:cNvSpPr>
            <a:spLocks noGrp="1"/>
          </p:cNvSpPr>
          <p:nvPr>
            <p:ph type="sldNum" sz="quarter" idx="12"/>
          </p:nvPr>
        </p:nvSpPr>
        <p:spPr/>
        <p:txBody>
          <a:bodyPr/>
          <a:lstStyle/>
          <a:p>
            <a:fld id="{1AD93096-5B34-4342-9326-69289CEAE4C2}" type="slidenum">
              <a:rPr lang="en-US" smtClean="0"/>
              <a:pPr/>
              <a:t>13</a:t>
            </a:fld>
            <a:endParaRPr lang="en-US"/>
          </a:p>
        </p:txBody>
      </p:sp>
    </p:spTree>
    <p:extLst>
      <p:ext uri="{BB962C8B-B14F-4D97-AF65-F5344CB8AC3E}">
        <p14:creationId xmlns:p14="http://schemas.microsoft.com/office/powerpoint/2010/main" val="21613761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ATLAS_Silver_White_1024x768"/>
          <p:cNvPicPr>
            <a:picLocks noChangeAspect="1" noChangeArrowheads="1"/>
          </p:cNvPicPr>
          <p:nvPr/>
        </p:nvPicPr>
        <p:blipFill>
          <a:blip r:embed="rId3"/>
          <a:srcRect t="18376"/>
          <a:stretch>
            <a:fillRect/>
          </a:stretch>
        </p:blipFill>
        <p:spPr bwMode="auto">
          <a:xfrm>
            <a:off x="2" y="1235328"/>
            <a:ext cx="5183188" cy="3173386"/>
          </a:xfrm>
          <a:prstGeom prst="rect">
            <a:avLst/>
          </a:prstGeom>
          <a:noFill/>
        </p:spPr>
      </p:pic>
      <p:pic>
        <p:nvPicPr>
          <p:cNvPr id="100355" name="Picture 3" descr="CMSnc"/>
          <p:cNvPicPr>
            <a:picLocks noChangeAspect="1" noChangeArrowheads="1"/>
          </p:cNvPicPr>
          <p:nvPr/>
        </p:nvPicPr>
        <p:blipFill>
          <a:blip r:embed="rId4"/>
          <a:srcRect/>
          <a:stretch>
            <a:fillRect/>
          </a:stretch>
        </p:blipFill>
        <p:spPr bwMode="auto">
          <a:xfrm>
            <a:off x="4780140" y="987538"/>
            <a:ext cx="4364039" cy="2905125"/>
          </a:xfrm>
          <a:prstGeom prst="rect">
            <a:avLst/>
          </a:prstGeom>
          <a:noFill/>
        </p:spPr>
      </p:pic>
      <p:graphicFrame>
        <p:nvGraphicFramePr>
          <p:cNvPr id="100359" name="Group 7"/>
          <p:cNvGraphicFramePr>
            <a:graphicFrameLocks noGrp="1"/>
          </p:cNvGraphicFramePr>
          <p:nvPr>
            <p:extLst>
              <p:ext uri="{D42A27DB-BD31-4B8C-83A1-F6EECF244321}">
                <p14:modId xmlns:p14="http://schemas.microsoft.com/office/powerpoint/2010/main" val="4086135343"/>
              </p:ext>
            </p:extLst>
          </p:nvPr>
        </p:nvGraphicFramePr>
        <p:xfrm>
          <a:off x="440343" y="3518141"/>
          <a:ext cx="8255002" cy="4514850"/>
        </p:xfrm>
        <a:graphic>
          <a:graphicData uri="http://schemas.openxmlformats.org/drawingml/2006/table">
            <a:tbl>
              <a:tblPr/>
              <a:tblGrid>
                <a:gridCol w="3344863"/>
                <a:gridCol w="2159000"/>
                <a:gridCol w="2751139"/>
              </a:tblGrid>
              <a:tr h="3086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sng" strike="noStrike" cap="none" normalizeH="0" baseline="0">
                          <a:ln>
                            <a:noFill/>
                          </a:ln>
                          <a:solidFill>
                            <a:schemeClr val="bg1"/>
                          </a:solidFill>
                          <a:effectLst/>
                          <a:latin typeface="Arial"/>
                          <a:ea typeface="ＭＳ Ｐゴシック" pitchFamily="1" charset="-128"/>
                          <a:cs typeface="Arial"/>
                        </a:rPr>
                        <a:t>ATLAS</a:t>
                      </a:r>
                    </a:p>
                  </a:txBody>
                  <a:tcPr horzOverflow="overflow">
                    <a:lnL>
                      <a:noFill/>
                    </a:lnL>
                    <a:lnR>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sng" strike="noStrike" cap="none" normalizeH="0" baseline="0">
                          <a:ln>
                            <a:noFill/>
                          </a:ln>
                          <a:solidFill>
                            <a:schemeClr val="bg1"/>
                          </a:solidFill>
                          <a:effectLst/>
                          <a:latin typeface="Arial"/>
                          <a:ea typeface="ＭＳ Ｐゴシック" pitchFamily="1" charset="-128"/>
                          <a:cs typeface="Arial"/>
                        </a:rPr>
                        <a:t>CMS</a:t>
                      </a:r>
                    </a:p>
                  </a:txBody>
                  <a:tcPr horzOverflow="overflow">
                    <a:lnL>
                      <a:noFill/>
                    </a:lnL>
                    <a:lnR cap="flat">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Inner tracker :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2.5</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2.5</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at 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=100 GeV</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3.8%</a:t>
                      </a: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1.5%</a:t>
                      </a:r>
                    </a:p>
                  </a:txBody>
                  <a:tcPr horzOverflow="overflow">
                    <a:lnL>
                      <a:noFill/>
                    </a:lnL>
                    <a:lnR cap="flat">
                      <a:noFill/>
                    </a:lnR>
                    <a:ln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EM calorimeter: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3.2</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3.0</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(E)/E</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10%/</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E+0.7%</a:t>
                      </a: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3%/</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E+0.5%</a:t>
                      </a:r>
                    </a:p>
                  </a:txBody>
                  <a:tcPr horzOverflow="overflow">
                    <a:lnL>
                      <a:noFill/>
                    </a:lnL>
                    <a:lnR cap="flat">
                      <a:noFill/>
                    </a:lnR>
                    <a:ln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HAD calorimeter: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4.9</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5.2</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(E)/E  (EM+HAD combined)</a:t>
                      </a:r>
                      <a:endParaRPr kumimoji="0" lang="en-US" sz="1400" b="1" i="0" u="none" strike="noStrike" cap="none" normalizeH="0" baseline="0">
                        <a:ln>
                          <a:noFill/>
                        </a:ln>
                        <a:solidFill>
                          <a:schemeClr val="bg1"/>
                        </a:solidFill>
                        <a:effectLst/>
                        <a:latin typeface="Arial"/>
                        <a:ea typeface="ＭＳ Ｐゴシック" pitchFamily="1" charset="-128"/>
                        <a:cs typeface="Arial"/>
                      </a:endParaRPr>
                    </a:p>
                  </a:txBody>
                  <a:tcPr horzOverflow="overflow">
                    <a:lnL cap="flat">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50%/</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E+3%</a:t>
                      </a: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a:noFill/>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85%/</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E+7%</a:t>
                      </a:r>
                    </a:p>
                  </a:txBody>
                  <a:tcPr horzOverflow="overflow">
                    <a:lnL>
                      <a:noFill/>
                    </a:lnL>
                    <a:lnR cap="flat">
                      <a:noFill/>
                    </a:lnR>
                    <a:lnT>
                      <a:noFill/>
                    </a:lnT>
                    <a:lnB w="12700" cap="flat" cmpd="sng" algn="ctr">
                      <a:solidFill>
                        <a:scrgbClr r="0" g="0" b="0"/>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rPr>
                        <a:t>Muon system: |</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coverage</a:t>
                      </a:r>
                    </a:p>
                  </a:txBody>
                  <a:tcPr horzOverflow="overflow">
                    <a:lnL cap="flat">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2.7</a:t>
                      </a:r>
                    </a:p>
                  </a:txBody>
                  <a:tcPr horzOverflow="overflow">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2.4</a:t>
                      </a:r>
                    </a:p>
                  </a:txBody>
                  <a:tcPr horzOverflow="overflow">
                    <a:lnL>
                      <a:noFill/>
                    </a:lnL>
                    <a:lnR cap="flat">
                      <a:noFill/>
                    </a:lnR>
                    <a:lnT w="12700" cap="flat" cmpd="sng" algn="ctr">
                      <a:solidFill>
                        <a:scrgbClr r="0" g="0" b="0"/>
                      </a:solidFill>
                      <a:prstDash val="solid"/>
                      <a:round/>
                      <a:headEnd type="none" w="med" len="med"/>
                      <a:tailEnd type="none" w="med" len="med"/>
                    </a:lnT>
                    <a:lnB>
                      <a:noFill/>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 at P</a:t>
                      </a:r>
                      <a:r>
                        <a:rPr kumimoji="0" lang="en-US" sz="1400" b="1" i="0" u="none" strike="noStrike" cap="none" normalizeH="0" baseline="-25000">
                          <a:ln>
                            <a:noFill/>
                          </a:ln>
                          <a:solidFill>
                            <a:schemeClr val="bg1"/>
                          </a:solidFill>
                          <a:effectLst/>
                          <a:latin typeface="Arial"/>
                          <a:ea typeface="ＭＳ Ｐゴシック" pitchFamily="1" charset="-128"/>
                          <a:cs typeface="Arial"/>
                          <a:sym typeface="Symbol" pitchFamily="1" charset="2"/>
                        </a:rPr>
                        <a:t>T</a:t>
                      </a:r>
                      <a:r>
                        <a:rPr kumimoji="0" lang="en-US" sz="1400" b="1" i="0" u="none" strike="noStrike" cap="none" normalizeH="0" baseline="0">
                          <a:ln>
                            <a:noFill/>
                          </a:ln>
                          <a:solidFill>
                            <a:schemeClr val="bg1"/>
                          </a:solidFill>
                          <a:effectLst/>
                          <a:latin typeface="Arial"/>
                          <a:ea typeface="ＭＳ Ｐゴシック" pitchFamily="1" charset="-128"/>
                          <a:cs typeface="Arial"/>
                          <a:sym typeface="Symbol" pitchFamily="1" charset="2"/>
                        </a:rPr>
                        <a:t>=1 TeV (standalone)</a:t>
                      </a: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bg1"/>
                          </a:solidFill>
                          <a:effectLst/>
                          <a:latin typeface="Arial"/>
                          <a:ea typeface="ＭＳ Ｐゴシック" pitchFamily="1" charset="-128"/>
                          <a:cs typeface="Arial"/>
                        </a:rPr>
                        <a:t>12% (|</a:t>
                      </a:r>
                      <a:r>
                        <a:rPr kumimoji="0" lang="en-US" sz="1400" b="0" i="0" u="none" strike="noStrike" cap="none" normalizeH="0" baseline="0">
                          <a:ln>
                            <a:noFill/>
                          </a:ln>
                          <a:solidFill>
                            <a:schemeClr val="bg1"/>
                          </a:solidFill>
                          <a:effectLst/>
                          <a:latin typeface="Arial"/>
                          <a:ea typeface="ＭＳ Ｐゴシック" pitchFamily="1" charset="-128"/>
                          <a:cs typeface="Arial"/>
                          <a:sym typeface="Symbol" pitchFamily="1" charset="2"/>
                        </a:rPr>
                        <a:t>|&lt;1.5)</a:t>
                      </a:r>
                      <a:endParaRPr kumimoji="0" lang="en-US" sz="1400" b="0" i="0" u="none" strike="noStrike" cap="none" normalizeH="0" baseline="0">
                        <a:ln>
                          <a:noFill/>
                        </a:ln>
                        <a:solidFill>
                          <a:schemeClr val="bg1"/>
                        </a:solidFill>
                        <a:effectLst/>
                        <a:latin typeface="Arial"/>
                        <a:ea typeface="ＭＳ Ｐゴシック" pitchFamily="1" charset="-128"/>
                        <a:cs typeface="Arial"/>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a:ea typeface="ＭＳ Ｐゴシック" pitchFamily="1" charset="-128"/>
                          <a:cs typeface="Arial"/>
                        </a:rPr>
                        <a:t>15-40% (depend on </a:t>
                      </a:r>
                      <a:r>
                        <a:rPr kumimoji="0" lang="en-US" sz="1400" b="0" i="0" u="none" strike="noStrike" cap="none" normalizeH="0" baseline="0" dirty="0">
                          <a:ln>
                            <a:noFill/>
                          </a:ln>
                          <a:solidFill>
                            <a:schemeClr val="bg1"/>
                          </a:solidFill>
                          <a:effectLst/>
                          <a:latin typeface="Arial"/>
                          <a:ea typeface="ＭＳ Ｐゴシック" pitchFamily="1" charset="-128"/>
                          <a:cs typeface="Arial"/>
                          <a:sym typeface="Symbol" pitchFamily="1" charset="2"/>
                        </a:rPr>
                        <a:t> range)</a:t>
                      </a:r>
                      <a:endParaRPr kumimoji="0" lang="en-US" sz="1400" b="0" i="0" u="none" strike="noStrike" cap="none" normalizeH="0" baseline="0" dirty="0">
                        <a:ln>
                          <a:noFill/>
                        </a:ln>
                        <a:solidFill>
                          <a:schemeClr val="bg1"/>
                        </a:solidFill>
                        <a:effectLst/>
                        <a:latin typeface="Arial"/>
                        <a:ea typeface="ＭＳ Ｐゴシック" pitchFamily="1" charset="-128"/>
                        <a:cs typeface="Arial"/>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00426" name="Text Box 74"/>
          <p:cNvSpPr txBox="1">
            <a:spLocks noChangeArrowheads="1"/>
          </p:cNvSpPr>
          <p:nvPr/>
        </p:nvSpPr>
        <p:spPr bwMode="auto">
          <a:xfrm>
            <a:off x="268085" y="976564"/>
            <a:ext cx="3034143" cy="338447"/>
          </a:xfrm>
          <a:prstGeom prst="rect">
            <a:avLst/>
          </a:prstGeom>
          <a:noFill/>
          <a:ln w="9525">
            <a:noFill/>
            <a:miter lim="800000"/>
            <a:headEnd/>
            <a:tailEnd/>
          </a:ln>
        </p:spPr>
        <p:txBody>
          <a:bodyPr wrap="square" lIns="91333" tIns="45667" rIns="91333" bIns="45667">
            <a:prstTxWarp prst="textNoShape">
              <a:avLst/>
            </a:prstTxWarp>
            <a:spAutoFit/>
          </a:bodyPr>
          <a:lstStyle/>
          <a:p>
            <a:pPr defTabSz="911747" fontAlgn="base">
              <a:spcBef>
                <a:spcPct val="50000"/>
              </a:spcBef>
              <a:spcAft>
                <a:spcPct val="0"/>
              </a:spcAft>
            </a:pPr>
            <a:r>
              <a:rPr lang="en-US" sz="1600" dirty="0">
                <a:solidFill>
                  <a:srgbClr val="000000"/>
                </a:solidFill>
                <a:latin typeface="Arial"/>
                <a:ea typeface="ＭＳ Ｐゴシック" pitchFamily="84" charset="-128"/>
                <a:cs typeface="Arial"/>
              </a:rPr>
              <a:t>B field: 2T solenoid, 4T toroid</a:t>
            </a:r>
          </a:p>
        </p:txBody>
      </p:sp>
      <p:sp>
        <p:nvSpPr>
          <p:cNvPr id="100427" name="Text Box 75"/>
          <p:cNvSpPr txBox="1">
            <a:spLocks noChangeArrowheads="1"/>
          </p:cNvSpPr>
          <p:nvPr/>
        </p:nvSpPr>
        <p:spPr bwMode="auto">
          <a:xfrm>
            <a:off x="6701275" y="973309"/>
            <a:ext cx="2229779" cy="338447"/>
          </a:xfrm>
          <a:prstGeom prst="rect">
            <a:avLst/>
          </a:prstGeom>
          <a:noFill/>
          <a:ln w="9525">
            <a:noFill/>
            <a:miter lim="800000"/>
            <a:headEnd/>
            <a:tailEnd/>
          </a:ln>
        </p:spPr>
        <p:txBody>
          <a:bodyPr wrap="square" lIns="91333" tIns="45667" rIns="91333" bIns="45667">
            <a:prstTxWarp prst="textNoShape">
              <a:avLst/>
            </a:prstTxWarp>
            <a:spAutoFit/>
          </a:bodyPr>
          <a:lstStyle/>
          <a:p>
            <a:pPr defTabSz="911747" fontAlgn="base">
              <a:spcBef>
                <a:spcPct val="50000"/>
              </a:spcBef>
              <a:spcAft>
                <a:spcPct val="0"/>
              </a:spcAft>
            </a:pPr>
            <a:r>
              <a:rPr lang="en-US" sz="1600" dirty="0">
                <a:solidFill>
                  <a:srgbClr val="000000"/>
                </a:solidFill>
                <a:latin typeface="Arial"/>
                <a:ea typeface="ＭＳ Ｐゴシック" pitchFamily="84" charset="-128"/>
                <a:cs typeface="Arial"/>
              </a:rPr>
              <a:t>B field: 3.8T solenoid</a:t>
            </a:r>
          </a:p>
        </p:txBody>
      </p:sp>
      <p:sp>
        <p:nvSpPr>
          <p:cNvPr id="12" name="Title 11"/>
          <p:cNvSpPr>
            <a:spLocks noGrp="1"/>
          </p:cNvSpPr>
          <p:nvPr>
            <p:ph type="title"/>
          </p:nvPr>
        </p:nvSpPr>
        <p:spPr/>
        <p:txBody>
          <a:bodyPr/>
          <a:lstStyle/>
          <a:p>
            <a:r>
              <a:rPr lang="en-US"/>
              <a:t>ATLAS and CMS</a:t>
            </a:r>
          </a:p>
        </p:txBody>
      </p:sp>
      <p:sp>
        <p:nvSpPr>
          <p:cNvPr id="9" name="TextBox 8"/>
          <p:cNvSpPr txBox="1"/>
          <p:nvPr/>
        </p:nvSpPr>
        <p:spPr>
          <a:xfrm>
            <a:off x="5709191" y="6326236"/>
            <a:ext cx="2624293" cy="338447"/>
          </a:xfrm>
          <a:prstGeom prst="rect">
            <a:avLst/>
          </a:prstGeom>
          <a:noFill/>
        </p:spPr>
        <p:txBody>
          <a:bodyPr wrap="none" lIns="91333" tIns="45667" rIns="91333" bIns="45667" rtlCol="0">
            <a:spAutoFit/>
          </a:bodyPr>
          <a:lstStyle/>
          <a:p>
            <a:pPr defTabSz="911747" fontAlgn="base">
              <a:spcBef>
                <a:spcPct val="0"/>
              </a:spcBef>
              <a:spcAft>
                <a:spcPct val="0"/>
              </a:spcAft>
            </a:pPr>
            <a:r>
              <a:rPr lang="en-US" sz="1600" i="1">
                <a:solidFill>
                  <a:srgbClr val="FFFFFF"/>
                </a:solidFill>
                <a:latin typeface="Arial" pitchFamily="84" charset="0"/>
                <a:ea typeface="ＭＳ Ｐゴシック" pitchFamily="84" charset="-128"/>
                <a:cs typeface="ＭＳ Ｐゴシック" pitchFamily="84" charset="-128"/>
              </a:rPr>
              <a:t>slide courtesy S.-M. Wang</a:t>
            </a:r>
          </a:p>
        </p:txBody>
      </p:sp>
      <p:sp>
        <p:nvSpPr>
          <p:cNvPr id="11" name="TextBox 10"/>
          <p:cNvSpPr txBox="1"/>
          <p:nvPr/>
        </p:nvSpPr>
        <p:spPr>
          <a:xfrm>
            <a:off x="347613" y="3922733"/>
            <a:ext cx="8488301" cy="1569553"/>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lIns="91333" tIns="45667" rIns="91333" bIns="45667" rtlCol="0">
            <a:spAutoFit/>
          </a:bodyPr>
          <a:lstStyle/>
          <a:p>
            <a:pPr defTabSz="911747" fontAlgn="base">
              <a:spcBef>
                <a:spcPct val="0"/>
              </a:spcBef>
              <a:spcAft>
                <a:spcPct val="0"/>
              </a:spcAft>
            </a:pPr>
            <a:r>
              <a:rPr lang="en-US" sz="2400" dirty="0">
                <a:solidFill>
                  <a:srgbClr val="000000"/>
                </a:solidFill>
                <a:latin typeface="Corbel"/>
              </a:rPr>
              <a:t>Built upon experience from Tevatron and LEP: Extensive use of Si pixels and strips, big investments in EM calorimetry, extensive muon systems. Different technologies, but very comparable in performance.</a:t>
            </a:r>
          </a:p>
        </p:txBody>
      </p:sp>
      <p:sp>
        <p:nvSpPr>
          <p:cNvPr id="2" name="Slide Number Placeholder 1"/>
          <p:cNvSpPr>
            <a:spLocks noGrp="1"/>
          </p:cNvSpPr>
          <p:nvPr>
            <p:ph type="sldNum" sz="quarter" idx="12"/>
          </p:nvPr>
        </p:nvSpPr>
        <p:spPr/>
        <p:txBody>
          <a:bodyPr/>
          <a:lstStyle/>
          <a:p>
            <a:fld id="{1AD93096-5B34-4342-9326-69289CEAE4C2}" type="slidenum">
              <a:rPr lang="en-US" smtClean="0"/>
              <a:pPr/>
              <a:t>14</a:t>
            </a:fld>
            <a:endParaRPr lang="en-US"/>
          </a:p>
        </p:txBody>
      </p:sp>
    </p:spTree>
    <p:extLst>
      <p:ext uri="{BB962C8B-B14F-4D97-AF65-F5344CB8AC3E}">
        <p14:creationId xmlns:p14="http://schemas.microsoft.com/office/powerpoint/2010/main" val="37822515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a:defRPr/>
            </a:pPr>
            <a:r>
              <a:rPr lang="en-US" dirty="0" smtClean="0">
                <a:cs typeface="+mj-cs"/>
              </a:rPr>
              <a:t>The Energy Frontier: Hadron Colliders</a:t>
            </a:r>
          </a:p>
        </p:txBody>
      </p:sp>
      <p:graphicFrame>
        <p:nvGraphicFramePr>
          <p:cNvPr id="8195" name="Object 3"/>
          <p:cNvGraphicFramePr>
            <a:graphicFrameLocks noChangeAspect="1"/>
          </p:cNvGraphicFramePr>
          <p:nvPr>
            <p:extLst>
              <p:ext uri="{D42A27DB-BD31-4B8C-83A1-F6EECF244321}">
                <p14:modId xmlns:p14="http://schemas.microsoft.com/office/powerpoint/2010/main" val="1823907370"/>
              </p:ext>
            </p:extLst>
          </p:nvPr>
        </p:nvGraphicFramePr>
        <p:xfrm>
          <a:off x="1181105" y="1090612"/>
          <a:ext cx="6494463" cy="5258843"/>
        </p:xfrm>
        <a:graphic>
          <a:graphicData uri="http://schemas.openxmlformats.org/presentationml/2006/ole">
            <mc:AlternateContent xmlns:mc="http://schemas.openxmlformats.org/markup-compatibility/2006">
              <mc:Choice xmlns:v="urn:schemas-microsoft-com:vml" Requires="v">
                <p:oleObj spid="_x0000_s1070" name="Document" r:id="rId4" imgW="6883400" imgH="6819900" progId="Word.Document.8">
                  <p:embed/>
                </p:oleObj>
              </mc:Choice>
              <mc:Fallback>
                <p:oleObj name="Document" r:id="rId4" imgW="6883400" imgH="6819900" progId="Word.Document.8">
                  <p:embed/>
                  <p:pic>
                    <p:nvPicPr>
                      <p:cNvPr id="0" name=""/>
                      <p:cNvPicPr>
                        <a:picLocks noChangeAspect="1" noChangeArrowheads="1"/>
                      </p:cNvPicPr>
                      <p:nvPr/>
                    </p:nvPicPr>
                    <p:blipFill>
                      <a:blip r:embed="rId5"/>
                      <a:srcRect l="5763" t="13242" b="1833"/>
                      <a:stretch>
                        <a:fillRect/>
                      </a:stretch>
                    </p:blipFill>
                    <p:spPr bwMode="auto">
                      <a:xfrm>
                        <a:off x="1181105" y="1090612"/>
                        <a:ext cx="6494463" cy="5258843"/>
                      </a:xfrm>
                      <a:prstGeom prst="rect">
                        <a:avLst/>
                      </a:prstGeom>
                      <a:noFill/>
                      <a:ln>
                        <a:noFill/>
                      </a:ln>
                      <a:effectLst/>
                    </p:spPr>
                  </p:pic>
                </p:oleObj>
              </mc:Fallback>
            </mc:AlternateContent>
          </a:graphicData>
        </a:graphic>
      </p:graphicFrame>
      <p:sp>
        <p:nvSpPr>
          <p:cNvPr id="3" name="Slide Number Placeholder 2"/>
          <p:cNvSpPr>
            <a:spLocks noGrp="1"/>
          </p:cNvSpPr>
          <p:nvPr>
            <p:ph type="sldNum" sz="quarter" idx="12"/>
          </p:nvPr>
        </p:nvSpPr>
        <p:spPr/>
        <p:txBody>
          <a:bodyPr/>
          <a:lstStyle/>
          <a:p>
            <a:fld id="{DAE645F3-75A7-A14B-AE98-7B716254C7DE}" type="slidenum">
              <a:rPr lang="en-US" smtClean="0"/>
              <a:t>15</a:t>
            </a:fld>
            <a:endParaRPr lang="en-US"/>
          </a:p>
        </p:txBody>
      </p:sp>
      <p:sp>
        <p:nvSpPr>
          <p:cNvPr id="7" name="Date Placeholder 2"/>
          <p:cNvSpPr txBox="1">
            <a:spLocks/>
          </p:cNvSpPr>
          <p:nvPr/>
        </p:nvSpPr>
        <p:spPr>
          <a:xfrm rot="16200000">
            <a:off x="-2588493" y="3740767"/>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a:defRPr/>
            </a:pPr>
            <a:r>
              <a:rPr lang="en-US" dirty="0" smtClean="0">
                <a:cs typeface="+mj-cs"/>
              </a:rPr>
              <a:t>The Good...</a:t>
            </a:r>
          </a:p>
        </p:txBody>
      </p:sp>
      <p:sp>
        <p:nvSpPr>
          <p:cNvPr id="53261" name="Rectangle 13"/>
          <p:cNvSpPr>
            <a:spLocks noGrp="1" noChangeArrowheads="1"/>
          </p:cNvSpPr>
          <p:nvPr>
            <p:ph type="body" idx="1"/>
          </p:nvPr>
        </p:nvSpPr>
        <p:spPr/>
        <p:txBody>
          <a:bodyPr>
            <a:normAutofit fontScale="92500"/>
          </a:bodyPr>
          <a:lstStyle/>
          <a:p>
            <a:pPr>
              <a:buFontTx/>
              <a:buNone/>
              <a:defRPr/>
            </a:pPr>
            <a:r>
              <a:rPr lang="en-US" dirty="0" smtClean="0">
                <a:cs typeface="+mn-cs"/>
              </a:rPr>
              <a:t>		   Broadband production</a:t>
            </a:r>
          </a:p>
          <a:p>
            <a:pPr lvl="1">
              <a:defRPr/>
            </a:pPr>
            <a:endParaRPr lang="en-US" dirty="0" smtClean="0"/>
          </a:p>
          <a:p>
            <a:pPr lvl="1">
              <a:defRPr/>
            </a:pPr>
            <a:r>
              <a:rPr lang="en-US" dirty="0" smtClean="0"/>
              <a:t>multiple production mechanisms</a:t>
            </a:r>
          </a:p>
          <a:p>
            <a:pPr lvl="2">
              <a:defRPr/>
            </a:pPr>
            <a:r>
              <a:rPr lang="en-US" dirty="0"/>
              <a:t> </a:t>
            </a:r>
            <a:r>
              <a:rPr lang="en-US" dirty="0" err="1" smtClean="0"/>
              <a:t>qq,qg,gg</a:t>
            </a:r>
            <a:r>
              <a:rPr lang="en-US" dirty="0" smtClean="0"/>
              <a:t> (</a:t>
            </a:r>
            <a:r>
              <a:rPr lang="en-US" dirty="0" err="1" smtClean="0">
                <a:latin typeface="Symbol" charset="2"/>
                <a:cs typeface="Symbol" charset="2"/>
              </a:rPr>
              <a:t>gg</a:t>
            </a:r>
            <a:r>
              <a:rPr lang="en-US" dirty="0" err="1" smtClean="0"/>
              <a:t>,VV</a:t>
            </a:r>
            <a:r>
              <a:rPr lang="mr-IN" dirty="0" smtClean="0"/>
              <a:t>…</a:t>
            </a:r>
            <a:r>
              <a:rPr lang="en-US" dirty="0" smtClean="0"/>
              <a:t>)</a:t>
            </a:r>
          </a:p>
          <a:p>
            <a:pPr lvl="1">
              <a:defRPr/>
            </a:pPr>
            <a:r>
              <a:rPr lang="en-US" dirty="0" smtClean="0"/>
              <a:t>broad range of CM energy</a:t>
            </a:r>
          </a:p>
          <a:p>
            <a:pPr lvl="2">
              <a:defRPr/>
            </a:pPr>
            <a:r>
              <a:rPr lang="en-US" dirty="0" smtClean="0"/>
              <a:t>with high enough luminosity, one can probe realms far above (and below) the average constituent CM energy</a:t>
            </a:r>
          </a:p>
          <a:p>
            <a:pPr>
              <a:defRPr/>
            </a:pPr>
            <a:endParaRPr lang="en-US" dirty="0" smtClean="0">
              <a:cs typeface="+mn-cs"/>
            </a:endParaRPr>
          </a:p>
          <a:p>
            <a:pPr>
              <a:buFontTx/>
              <a:buNone/>
              <a:defRPr/>
            </a:pPr>
            <a:r>
              <a:rPr lang="en-US" b="1" dirty="0" smtClean="0">
                <a:solidFill>
                  <a:srgbClr val="FF0000"/>
                </a:solidFill>
                <a:cs typeface="+mn-cs"/>
                <a:sym typeface="Symbol" charset="0"/>
              </a:rPr>
              <a:t>	   </a:t>
            </a:r>
            <a:r>
              <a:rPr lang="en-US" sz="3200" b="1" dirty="0" smtClean="0">
                <a:solidFill>
                  <a:srgbClr val="FF0000"/>
                </a:solidFill>
                <a:cs typeface="+mn-cs"/>
                <a:sym typeface="Symbol" charset="0"/>
              </a:rPr>
              <a:t>  Discovery machines</a:t>
            </a:r>
          </a:p>
          <a:p>
            <a:pPr>
              <a:buFontTx/>
              <a:buNone/>
              <a:defRPr/>
            </a:pPr>
            <a:endParaRPr lang="en-US" dirty="0" smtClean="0">
              <a:solidFill>
                <a:srgbClr val="00FF00"/>
              </a:solidFill>
              <a:cs typeface="+mn-cs"/>
              <a:sym typeface="Symbol" charset="0"/>
            </a:endParaRPr>
          </a:p>
          <a:p>
            <a:pPr>
              <a:buFontTx/>
              <a:buNone/>
              <a:defRPr/>
            </a:pPr>
            <a:r>
              <a:rPr lang="en-US" dirty="0" smtClean="0">
                <a:solidFill>
                  <a:schemeClr val="bg2"/>
                </a:solidFill>
                <a:cs typeface="+mn-cs"/>
                <a:sym typeface="Symbol" charset="0"/>
              </a:rPr>
              <a:t>	</a:t>
            </a:r>
            <a:endParaRPr lang="en-US" dirty="0" smtClean="0">
              <a:cs typeface="+mn-cs"/>
            </a:endParaRPr>
          </a:p>
        </p:txBody>
      </p:sp>
      <p:sp>
        <p:nvSpPr>
          <p:cNvPr id="3" name="Slide Number Placeholder 2"/>
          <p:cNvSpPr>
            <a:spLocks noGrp="1"/>
          </p:cNvSpPr>
          <p:nvPr>
            <p:ph type="sldNum" sz="quarter" idx="12"/>
          </p:nvPr>
        </p:nvSpPr>
        <p:spPr/>
        <p:txBody>
          <a:bodyPr/>
          <a:lstStyle/>
          <a:p>
            <a:fld id="{DAE645F3-75A7-A14B-AE98-7B716254C7DE}" type="slidenum">
              <a:rPr lang="en-US" smtClean="0"/>
              <a:t>16</a:t>
            </a:fld>
            <a:endParaRPr lang="en-US"/>
          </a:p>
        </p:txBody>
      </p:sp>
      <p:sp>
        <p:nvSpPr>
          <p:cNvPr id="7" name="Date Placeholder 2"/>
          <p:cNvSpPr txBox="1">
            <a:spLocks/>
          </p:cNvSpPr>
          <p:nvPr/>
        </p:nvSpPr>
        <p:spPr>
          <a:xfrm rot="16200000">
            <a:off x="-2588493" y="3693016"/>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b="1" i="1" dirty="0" smtClean="0">
                <a:solidFill>
                  <a:srgbClr val="FF0000"/>
                </a:solidFill>
              </a:rPr>
              <a:t>	</a:t>
            </a:r>
            <a:endParaRPr lang="en-US" sz="1000" b="1" i="1" dirty="0">
              <a:solidFill>
                <a:srgbClr val="FF0000"/>
              </a:solidFill>
            </a:endParaRPr>
          </a:p>
        </p:txBody>
      </p:sp>
      <p:sp>
        <p:nvSpPr>
          <p:cNvPr id="5" name="Footer Placeholder 4"/>
          <p:cNvSpPr>
            <a:spLocks noGrp="1"/>
          </p:cNvSpPr>
          <p:nvPr>
            <p:ph type="ftr" sz="quarter" idx="11"/>
          </p:nvPr>
        </p:nvSpPr>
        <p:spPr/>
        <p:txBody>
          <a:bodyPr/>
          <a:lstStyle/>
          <a:p>
            <a:r>
              <a:rPr lang="en-US" smtClean="0"/>
              <a:t>DanFest - The Discovery of the Higgs - J. Incandela (UCSB)  - 19 Oct. 2018</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68451" y="57573"/>
            <a:ext cx="7152216" cy="676275"/>
          </a:xfrm>
        </p:spPr>
        <p:txBody>
          <a:bodyPr>
            <a:normAutofit fontScale="90000"/>
          </a:bodyPr>
          <a:lstStyle/>
          <a:p>
            <a:pPr>
              <a:defRPr/>
            </a:pPr>
            <a:r>
              <a:rPr lang="en-US" smtClean="0">
                <a:cs typeface="+mj-cs"/>
              </a:rPr>
              <a:t>...the Bad...</a:t>
            </a:r>
          </a:p>
        </p:txBody>
      </p:sp>
      <p:sp>
        <p:nvSpPr>
          <p:cNvPr id="78851" name="Rectangle 3"/>
          <p:cNvSpPr>
            <a:spLocks noChangeArrowheads="1"/>
          </p:cNvSpPr>
          <p:nvPr/>
        </p:nvSpPr>
        <p:spPr bwMode="auto">
          <a:xfrm>
            <a:off x="96760" y="1306540"/>
            <a:ext cx="3287184" cy="369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50000"/>
              </a:spcBef>
              <a:buFontTx/>
              <a:buChar char="•"/>
              <a:defRPr/>
            </a:pPr>
            <a:r>
              <a:rPr lang="en-US" sz="2400" b="1" dirty="0">
                <a:cs typeface="+mn-cs"/>
              </a:rPr>
              <a:t>At the LHC a 500 GeV Higgs has a cross section ratio of ~ 10</a:t>
            </a:r>
            <a:r>
              <a:rPr lang="en-US" sz="2400" b="1" baseline="34000" dirty="0">
                <a:cs typeface="+mn-cs"/>
              </a:rPr>
              <a:t>-11 </a:t>
            </a:r>
            <a:r>
              <a:rPr lang="en-US" sz="2400" b="1" dirty="0">
                <a:cs typeface="+mn-cs"/>
              </a:rPr>
              <a:t>the total cross section.</a:t>
            </a:r>
          </a:p>
          <a:p>
            <a:pPr marL="342900" indent="-342900">
              <a:spcBef>
                <a:spcPct val="50000"/>
              </a:spcBef>
              <a:buFontTx/>
              <a:buChar char="•"/>
              <a:defRPr/>
            </a:pPr>
            <a:endParaRPr lang="en-US" sz="2400" b="1" dirty="0">
              <a:cs typeface="+mn-cs"/>
            </a:endParaRPr>
          </a:p>
        </p:txBody>
      </p:sp>
      <p:grpSp>
        <p:nvGrpSpPr>
          <p:cNvPr id="12292" name="Group 4"/>
          <p:cNvGrpSpPr>
            <a:grpSpLocks/>
          </p:cNvGrpSpPr>
          <p:nvPr/>
        </p:nvGrpSpPr>
        <p:grpSpPr bwMode="auto">
          <a:xfrm>
            <a:off x="3383944" y="898926"/>
            <a:ext cx="4541542" cy="5649515"/>
            <a:chOff x="1458" y="755"/>
            <a:chExt cx="2862" cy="4745"/>
          </a:xfrm>
        </p:grpSpPr>
        <p:graphicFrame>
          <p:nvGraphicFramePr>
            <p:cNvPr id="12293" name="Object 5"/>
            <p:cNvGraphicFramePr>
              <a:graphicFrameLocks noChangeAspect="1"/>
            </p:cNvGraphicFramePr>
            <p:nvPr/>
          </p:nvGraphicFramePr>
          <p:xfrm>
            <a:off x="1458" y="755"/>
            <a:ext cx="2862" cy="4745"/>
          </p:xfrm>
          <a:graphic>
            <a:graphicData uri="http://schemas.openxmlformats.org/presentationml/2006/ole">
              <mc:AlternateContent xmlns:mc="http://schemas.openxmlformats.org/markup-compatibility/2006">
                <mc:Choice xmlns:v="urn:schemas-microsoft-com:vml" Requires="v">
                  <p:oleObj spid="_x0000_s5166" name="HiJaak" r:id="rId4" imgW="0" imgH="704880" progId="HiJaak.Image">
                    <p:embed/>
                  </p:oleObj>
                </mc:Choice>
                <mc:Fallback>
                  <p:oleObj name="HiJaak" r:id="rId4" imgW="0" imgH="704880" progId="HiJaak.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448" t="6041" r="15878" b="10446"/>
                        <a:stretch>
                          <a:fillRect/>
                        </a:stretch>
                      </p:blipFill>
                      <p:spPr bwMode="auto">
                        <a:xfrm>
                          <a:off x="1458" y="755"/>
                          <a:ext cx="2862" cy="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8854" name="Line 6"/>
            <p:cNvSpPr>
              <a:spLocks noChangeShapeType="1"/>
            </p:cNvSpPr>
            <p:nvPr/>
          </p:nvSpPr>
          <p:spPr bwMode="auto">
            <a:xfrm flipH="1">
              <a:off x="3283" y="1172"/>
              <a:ext cx="28" cy="3914"/>
            </a:xfrm>
            <a:prstGeom prst="line">
              <a:avLst/>
            </a:prstGeom>
            <a:noFill/>
            <a:ln w="9525"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855" name="Line 7"/>
            <p:cNvSpPr>
              <a:spLocks noChangeShapeType="1"/>
            </p:cNvSpPr>
            <p:nvPr/>
          </p:nvSpPr>
          <p:spPr bwMode="auto">
            <a:xfrm flipH="1">
              <a:off x="3112" y="1169"/>
              <a:ext cx="28" cy="3914"/>
            </a:xfrm>
            <a:prstGeom prst="line">
              <a:avLst/>
            </a:prstGeom>
            <a:noFill/>
            <a:ln w="9525">
              <a:solidFill>
                <a:srgbClr val="9999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 name="Slide Number Placeholder 2"/>
          <p:cNvSpPr>
            <a:spLocks noGrp="1"/>
          </p:cNvSpPr>
          <p:nvPr>
            <p:ph type="sldNum" sz="quarter" idx="12"/>
          </p:nvPr>
        </p:nvSpPr>
        <p:spPr/>
        <p:txBody>
          <a:bodyPr/>
          <a:lstStyle/>
          <a:p>
            <a:fld id="{DAE645F3-75A7-A14B-AE98-7B716254C7DE}" type="slidenum">
              <a:rPr lang="en-US" smtClean="0"/>
              <a:t>17</a:t>
            </a:fld>
            <a:endParaRPr lang="en-US"/>
          </a:p>
        </p:txBody>
      </p:sp>
      <p:sp>
        <p:nvSpPr>
          <p:cNvPr id="11" name="Date Placeholder 2"/>
          <p:cNvSpPr txBox="1">
            <a:spLocks/>
          </p:cNvSpPr>
          <p:nvPr/>
        </p:nvSpPr>
        <p:spPr>
          <a:xfrm rot="16200000">
            <a:off x="-2588493" y="3693016"/>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4" name="Footer Placeholder 3"/>
          <p:cNvSpPr>
            <a:spLocks noGrp="1"/>
          </p:cNvSpPr>
          <p:nvPr>
            <p:ph type="ftr" sz="quarter" idx="11"/>
          </p:nvPr>
        </p:nvSpPr>
        <p:spPr/>
        <p:txBody>
          <a:bodyPr/>
          <a:lstStyle/>
          <a:p>
            <a:r>
              <a:rPr lang="en-US" smtClean="0"/>
              <a:t>DanFest - The Discovery of the Higgs - J. Incandela (UCSB)  - 19 Oct. 2018</a:t>
            </a: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5" name="Text Box 2057"/>
          <p:cNvSpPr txBox="1">
            <a:spLocks noChangeArrowheads="1"/>
          </p:cNvSpPr>
          <p:nvPr/>
        </p:nvSpPr>
        <p:spPr bwMode="auto">
          <a:xfrm>
            <a:off x="5641878" y="1385887"/>
            <a:ext cx="3445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a:cs typeface="+mn-cs"/>
            </a:endParaRPr>
          </a:p>
        </p:txBody>
      </p:sp>
      <p:sp>
        <p:nvSpPr>
          <p:cNvPr id="80909" name="Rectangle 2061"/>
          <p:cNvSpPr>
            <a:spLocks noGrp="1" noChangeArrowheads="1"/>
          </p:cNvSpPr>
          <p:nvPr>
            <p:ph type="title"/>
          </p:nvPr>
        </p:nvSpPr>
        <p:spPr/>
        <p:txBody>
          <a:bodyPr>
            <a:normAutofit fontScale="90000"/>
          </a:bodyPr>
          <a:lstStyle/>
          <a:p>
            <a:pPr>
              <a:defRPr/>
            </a:pPr>
            <a:r>
              <a:rPr lang="en-US" dirty="0" smtClean="0">
                <a:cs typeface="+mj-cs"/>
              </a:rPr>
              <a:t>...and the Ugly.</a:t>
            </a:r>
          </a:p>
        </p:txBody>
      </p:sp>
      <p:sp>
        <p:nvSpPr>
          <p:cNvPr id="80910" name="Rectangle 2062"/>
          <p:cNvSpPr>
            <a:spLocks noGrp="1" noChangeArrowheads="1"/>
          </p:cNvSpPr>
          <p:nvPr>
            <p:ph type="body" sz="half" idx="1"/>
          </p:nvPr>
        </p:nvSpPr>
        <p:spPr>
          <a:xfrm>
            <a:off x="251191" y="991794"/>
            <a:ext cx="3810000" cy="5518547"/>
          </a:xfrm>
        </p:spPr>
        <p:txBody>
          <a:bodyPr>
            <a:normAutofit/>
          </a:bodyPr>
          <a:lstStyle/>
          <a:p>
            <a:pPr>
              <a:defRPr/>
            </a:pPr>
            <a:r>
              <a:rPr lang="en-US" sz="2400" dirty="0" smtClean="0">
                <a:cs typeface="+mn-cs"/>
              </a:rPr>
              <a:t>Pileup: High Luminosity means multiple interactions.</a:t>
            </a:r>
          </a:p>
          <a:p>
            <a:pPr lvl="1">
              <a:defRPr/>
            </a:pPr>
            <a:r>
              <a:rPr lang="en-US" sz="2000" dirty="0" smtClean="0"/>
              <a:t>At design luminosity, LHC experiments will face roughly 25 minimum bias events per bunch crossing</a:t>
            </a:r>
          </a:p>
          <a:p>
            <a:pPr>
              <a:defRPr/>
            </a:pPr>
            <a:r>
              <a:rPr lang="en-US" sz="2400" dirty="0" smtClean="0">
                <a:cs typeface="+mn-cs"/>
              </a:rPr>
              <a:t>Parton distributions mean no beam energy constraint </a:t>
            </a:r>
          </a:p>
          <a:p>
            <a:pPr lvl="1">
              <a:defRPr/>
            </a:pPr>
            <a:r>
              <a:rPr lang="en-US" sz="2000" dirty="0" smtClean="0"/>
              <a:t>conservation in the transverse plane only</a:t>
            </a:r>
          </a:p>
          <a:p>
            <a:pPr>
              <a:defRPr/>
            </a:pPr>
            <a:r>
              <a:rPr lang="en-US" sz="2400" dirty="0" smtClean="0">
                <a:cs typeface="+mn-cs"/>
              </a:rPr>
              <a:t>Initial </a:t>
            </a:r>
            <a:r>
              <a:rPr lang="en-US" sz="2400" dirty="0" smtClean="0">
                <a:cs typeface="+mn-cs"/>
              </a:rPr>
              <a:t>state </a:t>
            </a:r>
            <a:r>
              <a:rPr lang="en-US" sz="2400" dirty="0" smtClean="0">
                <a:cs typeface="+mn-cs"/>
              </a:rPr>
              <a:t>radiation (QCD)</a:t>
            </a:r>
          </a:p>
          <a:p>
            <a:pPr lvl="1">
              <a:defRPr/>
            </a:pPr>
            <a:r>
              <a:rPr lang="en-US" sz="2000" dirty="0" smtClean="0"/>
              <a:t>Means even </a:t>
            </a:r>
            <a:r>
              <a:rPr lang="en-US" sz="2000" dirty="0" smtClean="0"/>
              <a:t>more activity</a:t>
            </a:r>
          </a:p>
          <a:p>
            <a:pPr>
              <a:defRPr/>
            </a:pPr>
            <a:endParaRPr lang="en-US" sz="2400" dirty="0" smtClean="0">
              <a:cs typeface="+mn-cs"/>
            </a:endParaRPr>
          </a:p>
        </p:txBody>
      </p:sp>
      <p:pic>
        <p:nvPicPr>
          <p:cNvPr id="80911" name="Picture 206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8000" r="15385"/>
          <a:stretch>
            <a:fillRect/>
          </a:stretch>
        </p:blipFill>
        <p:spPr>
          <a:xfrm>
            <a:off x="4649157" y="1294210"/>
            <a:ext cx="3797300" cy="5257800"/>
          </a:xfrm>
        </p:spPr>
      </p:pic>
      <p:sp>
        <p:nvSpPr>
          <p:cNvPr id="80912" name="Text Box 2064"/>
          <p:cNvSpPr txBox="1">
            <a:spLocks noChangeArrowheads="1"/>
          </p:cNvSpPr>
          <p:nvPr/>
        </p:nvSpPr>
        <p:spPr bwMode="auto">
          <a:xfrm>
            <a:off x="4103057" y="783457"/>
            <a:ext cx="48420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a:solidFill>
                  <a:srgbClr val="FF0000"/>
                </a:solidFill>
                <a:cs typeface="+mn-cs"/>
              </a:rPr>
              <a:t>Charged particle versus pseudorapidity in LHC minimum bias events</a:t>
            </a:r>
          </a:p>
        </p:txBody>
      </p:sp>
      <p:sp>
        <p:nvSpPr>
          <p:cNvPr id="80913" name="Text Box 2065"/>
          <p:cNvSpPr txBox="1">
            <a:spLocks noChangeArrowheads="1"/>
          </p:cNvSpPr>
          <p:nvPr/>
        </p:nvSpPr>
        <p:spPr bwMode="auto">
          <a:xfrm>
            <a:off x="4448285" y="6177385"/>
            <a:ext cx="44970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err="1">
                <a:solidFill>
                  <a:srgbClr val="FF0000"/>
                </a:solidFill>
                <a:cs typeface="+mn-cs"/>
              </a:rPr>
              <a:t>p</a:t>
            </a:r>
            <a:r>
              <a:rPr lang="en-US" baseline="-25000" dirty="0" err="1">
                <a:solidFill>
                  <a:srgbClr val="FF0000"/>
                </a:solidFill>
                <a:cs typeface="+mn-cs"/>
              </a:rPr>
              <a:t>T</a:t>
            </a:r>
            <a:r>
              <a:rPr lang="en-US" dirty="0">
                <a:solidFill>
                  <a:srgbClr val="FF0000"/>
                </a:solidFill>
                <a:cs typeface="+mn-cs"/>
              </a:rPr>
              <a:t> distribution of Charged particles in LHC minimum bias events</a:t>
            </a:r>
          </a:p>
        </p:txBody>
      </p:sp>
      <p:sp>
        <p:nvSpPr>
          <p:cNvPr id="80914" name="Line 2066"/>
          <p:cNvSpPr>
            <a:spLocks noChangeShapeType="1"/>
          </p:cNvSpPr>
          <p:nvPr/>
        </p:nvSpPr>
        <p:spPr bwMode="auto">
          <a:xfrm>
            <a:off x="4854472" y="1320405"/>
            <a:ext cx="751416" cy="21669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915" name="Line 2067"/>
          <p:cNvSpPr>
            <a:spLocks noChangeShapeType="1"/>
          </p:cNvSpPr>
          <p:nvPr/>
        </p:nvSpPr>
        <p:spPr bwMode="auto">
          <a:xfrm flipV="1">
            <a:off x="5229128" y="5853536"/>
            <a:ext cx="385233" cy="35599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Date Placeholder 2"/>
          <p:cNvSpPr txBox="1">
            <a:spLocks/>
          </p:cNvSpPr>
          <p:nvPr/>
        </p:nvSpPr>
        <p:spPr>
          <a:xfrm rot="16200000">
            <a:off x="-2588493" y="3693016"/>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8985" name="Picture 9"/>
          <p:cNvPicPr>
            <a:picLocks noGrp="1" noChangeAspect="1" noChangeArrowheads="1"/>
          </p:cNvPicPr>
          <p:nvPr>
            <p:ph sz="half" idx="4294967295"/>
          </p:nvPr>
        </p:nvPicPr>
        <p:blipFill>
          <a:blip r:embed="rId2"/>
          <a:srcRect/>
          <a:stretch>
            <a:fillRect/>
          </a:stretch>
        </p:blipFill>
        <p:spPr>
          <a:xfrm>
            <a:off x="230016" y="931867"/>
            <a:ext cx="3986213" cy="5057775"/>
          </a:xfrm>
        </p:spPr>
      </p:pic>
      <p:sp>
        <p:nvSpPr>
          <p:cNvPr id="638984" name="Rectangle 8"/>
          <p:cNvSpPr>
            <a:spLocks noGrp="1" noChangeArrowheads="1"/>
          </p:cNvSpPr>
          <p:nvPr>
            <p:ph type="title" idx="4294967295"/>
          </p:nvPr>
        </p:nvSpPr>
        <p:spPr>
          <a:xfrm>
            <a:off x="1714501" y="0"/>
            <a:ext cx="7429500" cy="908050"/>
          </a:xfrm>
          <a:ln/>
        </p:spPr>
        <p:txBody>
          <a:bodyPr/>
          <a:lstStyle/>
          <a:p>
            <a:r>
              <a:rPr lang="en-US" dirty="0"/>
              <a:t>W  - right where it should be…</a:t>
            </a:r>
          </a:p>
        </p:txBody>
      </p:sp>
      <p:pic>
        <p:nvPicPr>
          <p:cNvPr id="638980" name="Picture 4" descr="C:\AA My files\collider experiments\higgs_talk\m00_plot_mw.eps"/>
          <p:cNvPicPr>
            <a:picLocks noChangeAspect="1" noChangeArrowheads="1"/>
          </p:cNvPicPr>
          <p:nvPr/>
        </p:nvPicPr>
        <p:blipFill>
          <a:blip r:embed="rId3"/>
          <a:srcRect/>
          <a:stretch>
            <a:fillRect/>
          </a:stretch>
        </p:blipFill>
        <p:spPr bwMode="auto">
          <a:xfrm>
            <a:off x="4306901" y="1531950"/>
            <a:ext cx="4656137" cy="3933825"/>
          </a:xfrm>
          <a:prstGeom prst="rect">
            <a:avLst/>
          </a:prstGeom>
          <a:noFill/>
        </p:spPr>
      </p:pic>
      <p:sp>
        <p:nvSpPr>
          <p:cNvPr id="7" name="TextBox 6"/>
          <p:cNvSpPr txBox="1"/>
          <p:nvPr/>
        </p:nvSpPr>
        <p:spPr>
          <a:xfrm>
            <a:off x="4849091" y="5465765"/>
            <a:ext cx="2632364" cy="913828"/>
          </a:xfrm>
          <a:prstGeom prst="rect">
            <a:avLst/>
          </a:prstGeom>
          <a:noFill/>
        </p:spPr>
        <p:txBody>
          <a:bodyPr wrap="square" lIns="81967" tIns="40982" rIns="81967" bIns="40982" rtlCol="0">
            <a:spAutoFit/>
          </a:bodyPr>
          <a:lstStyle/>
          <a:p>
            <a:pPr defTabSz="819911" eaLnBrk="0" fontAlgn="base" hangingPunct="0">
              <a:spcBef>
                <a:spcPct val="0"/>
              </a:spcBef>
              <a:spcAft>
                <a:spcPct val="0"/>
              </a:spcAft>
            </a:pPr>
            <a:r>
              <a:rPr lang="en-US" dirty="0">
                <a:solidFill>
                  <a:srgbClr val="FFFFFF">
                    <a:lumMod val="75000"/>
                  </a:srgbClr>
                </a:solidFill>
                <a:latin typeface="Book Antiqua" pitchFamily="18" charset="0"/>
              </a:rPr>
              <a:t>The results shown here are old (c. 2002) but make the point</a:t>
            </a:r>
          </a:p>
        </p:txBody>
      </p:sp>
      <p:sp>
        <p:nvSpPr>
          <p:cNvPr id="2" name="Slide Number Placeholder 1"/>
          <p:cNvSpPr>
            <a:spLocks noGrp="1"/>
          </p:cNvSpPr>
          <p:nvPr>
            <p:ph type="sldNum" sz="quarter" idx="12"/>
          </p:nvPr>
        </p:nvSpPr>
        <p:spPr/>
        <p:txBody>
          <a:bodyPr/>
          <a:lstStyle/>
          <a:p>
            <a:fld id="{1AD93096-5B34-4342-9326-69289CEAE4C2}" type="slidenum">
              <a:rPr lang="en-US" smtClean="0"/>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54"/>
            <a:ext cx="8229600" cy="665102"/>
          </a:xfrm>
        </p:spPr>
        <p:txBody>
          <a:bodyPr>
            <a:normAutofit fontScale="90000"/>
          </a:bodyPr>
          <a:lstStyle/>
          <a:p>
            <a:r>
              <a:rPr lang="en-US" dirty="0" smtClean="0"/>
              <a:t>A tale of two sides </a:t>
            </a:r>
            <a:r>
              <a:rPr lang="en-US" sz="3100" dirty="0" smtClean="0"/>
              <a:t>(to every argument)</a:t>
            </a:r>
            <a:endParaRPr lang="en-US" sz="3100" dirty="0"/>
          </a:p>
        </p:txBody>
      </p:sp>
      <p:sp>
        <p:nvSpPr>
          <p:cNvPr id="9" name="Content Placeholder 8"/>
          <p:cNvSpPr>
            <a:spLocks noGrp="1"/>
          </p:cNvSpPr>
          <p:nvPr>
            <p:ph sz="half" idx="1"/>
          </p:nvPr>
        </p:nvSpPr>
        <p:spPr>
          <a:xfrm>
            <a:off x="5" y="1410990"/>
            <a:ext cx="4601631" cy="5044290"/>
          </a:xfrm>
        </p:spPr>
        <p:txBody>
          <a:bodyPr>
            <a:normAutofit fontScale="85000" lnSpcReduction="20000"/>
          </a:bodyPr>
          <a:lstStyle/>
          <a:p>
            <a:endParaRPr lang="en-US" dirty="0" smtClean="0"/>
          </a:p>
          <a:p>
            <a:r>
              <a:rPr lang="en-US" dirty="0" smtClean="0"/>
              <a:t>Theory: </a:t>
            </a:r>
          </a:p>
          <a:p>
            <a:pPr lvl="1"/>
            <a:r>
              <a:rPr lang="en-US" dirty="0" smtClean="0"/>
              <a:t>beautifully minimal and elegant </a:t>
            </a:r>
            <a:r>
              <a:rPr lang="en-US" dirty="0" smtClean="0"/>
              <a:t>phenomenology</a:t>
            </a:r>
          </a:p>
          <a:p>
            <a:pPr marL="913331" lvl="2" indent="0">
              <a:buNone/>
            </a:pPr>
            <a:r>
              <a:rPr lang="en-US" b="0" i="1" dirty="0" smtClean="0"/>
              <a:t>for the history of how it came to be I recommend the </a:t>
            </a:r>
            <a:r>
              <a:rPr lang="en-US" b="0" i="1" dirty="0" smtClean="0">
                <a:hlinkClick r:id="rId2"/>
              </a:rPr>
              <a:t>talk by Jojn Illiopolous</a:t>
            </a:r>
            <a:r>
              <a:rPr lang="en-US" b="0" i="1" dirty="0" smtClean="0"/>
              <a:t> at Higgs Hunting 2012 in </a:t>
            </a:r>
            <a:r>
              <a:rPr lang="en-US" b="0" i="1" dirty="0" err="1" smtClean="0"/>
              <a:t>Orsay</a:t>
            </a:r>
            <a:endParaRPr lang="en-US" b="0" i="1" dirty="0" smtClean="0"/>
          </a:p>
          <a:p>
            <a:pPr lvl="1"/>
            <a:r>
              <a:rPr lang="en-US" dirty="0" smtClean="0"/>
              <a:t>That’s </a:t>
            </a:r>
            <a:r>
              <a:rPr lang="en-US" dirty="0" smtClean="0"/>
              <a:t>incredibly unnatural </a:t>
            </a:r>
          </a:p>
          <a:p>
            <a:r>
              <a:rPr lang="en-US" dirty="0" smtClean="0"/>
              <a:t>Accelerator:</a:t>
            </a:r>
          </a:p>
          <a:p>
            <a:pPr lvl="1"/>
            <a:r>
              <a:rPr lang="en-US" dirty="0" smtClean="0"/>
              <a:t>Hadron </a:t>
            </a:r>
            <a:r>
              <a:rPr lang="en-US" dirty="0" smtClean="0"/>
              <a:t>colliders, broad</a:t>
            </a:r>
            <a:r>
              <a:rPr lang="en-US" dirty="0" smtClean="0"/>
              <a:t>-</a:t>
            </a:r>
            <a:r>
              <a:rPr lang="en-US" dirty="0" smtClean="0"/>
              <a:t>band  production for </a:t>
            </a:r>
            <a:r>
              <a:rPr lang="en-US" dirty="0" smtClean="0"/>
              <a:t>discovery </a:t>
            </a:r>
            <a:endParaRPr lang="en-US" dirty="0"/>
          </a:p>
          <a:p>
            <a:pPr lvl="1"/>
            <a:r>
              <a:rPr lang="en-US" dirty="0" smtClean="0"/>
              <a:t>versus </a:t>
            </a:r>
            <a:r>
              <a:rPr lang="en-US" dirty="0"/>
              <a:t>Lepton </a:t>
            </a:r>
            <a:r>
              <a:rPr lang="en-US" dirty="0" smtClean="0"/>
              <a:t>Colliders </a:t>
            </a:r>
            <a:r>
              <a:rPr lang="mr-IN" dirty="0" smtClean="0"/>
              <a:t>–</a:t>
            </a:r>
            <a:r>
              <a:rPr lang="en-US" dirty="0" smtClean="0"/>
              <a:t> narrow-band for control </a:t>
            </a:r>
            <a:r>
              <a:rPr lang="en-US" dirty="0" smtClean="0"/>
              <a:t>and </a:t>
            </a:r>
            <a:r>
              <a:rPr lang="en-US" dirty="0" smtClean="0"/>
              <a:t>precision</a:t>
            </a:r>
            <a:endParaRPr lang="en-US" dirty="0" smtClean="0"/>
          </a:p>
          <a:p>
            <a:r>
              <a:rPr lang="en-US" dirty="0" smtClean="0"/>
              <a:t>Experiment:</a:t>
            </a:r>
          </a:p>
          <a:p>
            <a:pPr lvl="1"/>
            <a:r>
              <a:rPr lang="en-US" dirty="0" smtClean="0"/>
              <a:t>Calorimetry versus tracking</a:t>
            </a:r>
          </a:p>
          <a:p>
            <a:pPr lvl="1"/>
            <a:r>
              <a:rPr lang="en-US" dirty="0" smtClean="0"/>
              <a:t>Data-driven versus Monte Carlo</a:t>
            </a:r>
          </a:p>
          <a:p>
            <a:pPr lvl="1"/>
            <a:r>
              <a:rPr lang="en-US" dirty="0" smtClean="0"/>
              <a:t>Particle Flow versus ? </a:t>
            </a:r>
          </a:p>
        </p:txBody>
      </p:sp>
      <p:sp>
        <p:nvSpPr>
          <p:cNvPr id="10" name="Content Placeholder 9"/>
          <p:cNvSpPr>
            <a:spLocks noGrp="1"/>
          </p:cNvSpPr>
          <p:nvPr>
            <p:ph sz="half" idx="2"/>
          </p:nvPr>
        </p:nvSpPr>
        <p:spPr>
          <a:xfrm>
            <a:off x="4648333" y="811320"/>
            <a:ext cx="4272381" cy="5861670"/>
          </a:xfrm>
        </p:spPr>
        <p:txBody>
          <a:bodyPr>
            <a:normAutofit fontScale="85000" lnSpcReduction="20000"/>
          </a:bodyPr>
          <a:lstStyle/>
          <a:p>
            <a:pPr marL="0" indent="0">
              <a:buNone/>
            </a:pPr>
            <a:r>
              <a:rPr lang="en-US" sz="3800" b="0" i="1" dirty="0" smtClean="0"/>
              <a:t>How it all played out:</a:t>
            </a:r>
          </a:p>
          <a:p>
            <a:endParaRPr lang="en-US" dirty="0" smtClean="0"/>
          </a:p>
          <a:p>
            <a:r>
              <a:rPr lang="en-US" sz="3300" dirty="0" smtClean="0"/>
              <a:t>The hay day of </a:t>
            </a:r>
            <a:r>
              <a:rPr lang="en-US" sz="3300" dirty="0" smtClean="0"/>
              <a:t>colliders:</a:t>
            </a:r>
            <a:endParaRPr lang="en-US" sz="3300" dirty="0" smtClean="0"/>
          </a:p>
          <a:p>
            <a:pPr marL="456665" lvl="1" indent="0">
              <a:buNone/>
            </a:pPr>
            <a:r>
              <a:rPr lang="en-US" sz="2800" dirty="0" err="1" smtClean="0"/>
              <a:t>ISR</a:t>
            </a:r>
            <a:r>
              <a:rPr lang="en-US" sz="2800" dirty="0" err="1" smtClean="0">
                <a:sym typeface="Symbol"/>
              </a:rPr>
              <a:t></a:t>
            </a:r>
            <a:r>
              <a:rPr lang="en-US" sz="2800" dirty="0" err="1" smtClean="0"/>
              <a:t>Spps</a:t>
            </a:r>
            <a:endParaRPr lang="en-US" sz="2800" dirty="0" smtClean="0"/>
          </a:p>
          <a:p>
            <a:pPr marL="456665" lvl="1" indent="0">
              <a:buNone/>
            </a:pPr>
            <a:r>
              <a:rPr lang="en-US" sz="2800" dirty="0" smtClean="0">
                <a:sym typeface="Symbol"/>
              </a:rPr>
              <a:t> </a:t>
            </a:r>
            <a:r>
              <a:rPr lang="en-US" sz="2800" dirty="0" err="1" smtClean="0">
                <a:sym typeface="Symbol"/>
              </a:rPr>
              <a:t>LEP+SLC+Tevatron</a:t>
            </a:r>
            <a:r>
              <a:rPr lang="en-US" sz="2800" dirty="0" smtClean="0"/>
              <a:t> </a:t>
            </a:r>
          </a:p>
          <a:p>
            <a:pPr marL="456665" lvl="1" indent="0">
              <a:buNone/>
            </a:pPr>
            <a:r>
              <a:rPr lang="en-US" sz="2800" dirty="0" smtClean="0">
                <a:sym typeface="Symbol"/>
              </a:rPr>
              <a:t>(SSC)+LHC</a:t>
            </a:r>
            <a:r>
              <a:rPr lang="en-US" sz="2800" dirty="0" smtClean="0"/>
              <a:t> </a:t>
            </a:r>
            <a:endParaRPr lang="en-US" sz="2800" dirty="0" smtClean="0"/>
          </a:p>
          <a:p>
            <a:r>
              <a:rPr lang="en-US" sz="3700" dirty="0" smtClean="0"/>
              <a:t>Experiments</a:t>
            </a:r>
            <a:endParaRPr lang="en-US" sz="2800" dirty="0" smtClean="0"/>
          </a:p>
          <a:p>
            <a:pPr lvl="1"/>
            <a:r>
              <a:rPr lang="en-US" sz="2500" dirty="0" smtClean="0"/>
              <a:t>ISR Lessons </a:t>
            </a:r>
            <a:r>
              <a:rPr lang="en-US" sz="2500" dirty="0" smtClean="0"/>
              <a:t>become</a:t>
            </a:r>
            <a:endParaRPr lang="en-US" sz="2500" dirty="0" smtClean="0"/>
          </a:p>
          <a:p>
            <a:pPr lvl="1"/>
            <a:r>
              <a:rPr lang="en-US" sz="2500" dirty="0" smtClean="0"/>
              <a:t>UA1 and </a:t>
            </a:r>
            <a:r>
              <a:rPr lang="en-US" sz="2500" dirty="0" smtClean="0"/>
              <a:t>UA2, </a:t>
            </a:r>
            <a:r>
              <a:rPr lang="en-US" sz="2500" dirty="0" smtClean="0"/>
              <a:t>inspiring</a:t>
            </a:r>
          </a:p>
          <a:p>
            <a:pPr lvl="1"/>
            <a:r>
              <a:rPr lang="en-US" sz="2500" dirty="0"/>
              <a:t>C</a:t>
            </a:r>
            <a:r>
              <a:rPr lang="en-US" sz="2500" dirty="0" smtClean="0"/>
              <a:t>DF and </a:t>
            </a:r>
            <a:r>
              <a:rPr lang="en-US" sz="2500" dirty="0" err="1" smtClean="0"/>
              <a:t>DZero</a:t>
            </a:r>
            <a:endParaRPr lang="en-US" sz="3200" dirty="0" smtClean="0"/>
          </a:p>
          <a:p>
            <a:pPr lvl="1"/>
            <a:r>
              <a:rPr lang="en-US" sz="2500" dirty="0" smtClean="0"/>
              <a:t>ALEPH, DELPHI, L3,OPAL also inspiring </a:t>
            </a:r>
            <a:r>
              <a:rPr lang="en-US" sz="2500" dirty="0" smtClean="0"/>
              <a:t> CDF and </a:t>
            </a:r>
            <a:r>
              <a:rPr lang="en-US" sz="2500" dirty="0" err="1" smtClean="0"/>
              <a:t>Dzero</a:t>
            </a:r>
            <a:r>
              <a:rPr lang="en-US" sz="2500" dirty="0" smtClean="0"/>
              <a:t> upgrades</a:t>
            </a:r>
            <a:endParaRPr lang="en-US" sz="2500" dirty="0" smtClean="0"/>
          </a:p>
          <a:p>
            <a:r>
              <a:rPr lang="en-US" sz="3700" dirty="0" smtClean="0"/>
              <a:t>Pulling it altogether:</a:t>
            </a:r>
          </a:p>
          <a:p>
            <a:pPr lvl="1"/>
            <a:r>
              <a:rPr lang="en-US" sz="2800" dirty="0" smtClean="0"/>
              <a:t>CMS and </a:t>
            </a:r>
            <a:r>
              <a:rPr lang="en-US" sz="2800" dirty="0" smtClean="0"/>
              <a:t>ATLAS</a:t>
            </a:r>
            <a:endParaRPr lang="en-US" dirty="0" smtClean="0"/>
          </a:p>
          <a:p>
            <a:pPr lvl="1"/>
            <a:endParaRPr lang="en-US" dirty="0"/>
          </a:p>
        </p:txBody>
      </p:sp>
      <p:sp>
        <p:nvSpPr>
          <p:cNvPr id="4" name="Slide Number Placeholder 3"/>
          <p:cNvSpPr>
            <a:spLocks noGrp="1"/>
          </p:cNvSpPr>
          <p:nvPr>
            <p:ph type="sldNum" sz="quarter" idx="12"/>
          </p:nvPr>
        </p:nvSpPr>
        <p:spPr>
          <a:prstGeom prst="rect">
            <a:avLst/>
          </a:prstGeom>
        </p:spPr>
        <p:txBody>
          <a:bodyPr/>
          <a:lstStyle/>
          <a:p>
            <a:fld id="{DAE645F3-75A7-A14B-AE98-7B716254C7DE}" type="slidenum">
              <a:rPr lang="en-US" smtClean="0"/>
              <a:t>2</a:t>
            </a:fld>
            <a:endParaRPr lang="en-US" dirty="0"/>
          </a:p>
        </p:txBody>
      </p:sp>
      <p:sp>
        <p:nvSpPr>
          <p:cNvPr id="11" name="Footer Placeholder 10"/>
          <p:cNvSpPr>
            <a:spLocks noGrp="1"/>
          </p:cNvSpPr>
          <p:nvPr>
            <p:ph type="ftr" sz="quarter" idx="11"/>
          </p:nvPr>
        </p:nvSpPr>
        <p:spPr>
          <a:xfrm rot="16200000">
            <a:off x="6532188" y="3329053"/>
            <a:ext cx="5000206" cy="223420"/>
          </a:xfrm>
        </p:spPr>
        <p:txBody>
          <a:bodyPr/>
          <a:lstStyle/>
          <a:p>
            <a:r>
              <a:rPr lang="en-US" dirty="0" err="1" smtClean="0"/>
              <a:t>DanFest</a:t>
            </a:r>
            <a:r>
              <a:rPr lang="en-US" dirty="0" smtClean="0"/>
              <a:t> - The Discovery of the Higgs - J. Incandela (UCSB)  - 19 Oct. 2018</a:t>
            </a:r>
            <a:endParaRPr lang="en-US" dirty="0"/>
          </a:p>
        </p:txBody>
      </p:sp>
    </p:spTree>
    <p:extLst>
      <p:ext uri="{BB962C8B-B14F-4D97-AF65-F5344CB8AC3E}">
        <p14:creationId xmlns:p14="http://schemas.microsoft.com/office/powerpoint/2010/main" val="4111444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xEl>
                                              <p:pRg st="11" end="1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20</a:t>
            </a:fld>
            <a:endParaRPr lang="en-US" dirty="0">
              <a:latin typeface="Arial"/>
            </a:endParaRPr>
          </a:p>
        </p:txBody>
      </p:sp>
      <p:sp>
        <p:nvSpPr>
          <p:cNvPr id="637962" name="Rectangle 10"/>
          <p:cNvSpPr>
            <a:spLocks noGrp="1" noChangeArrowheads="1"/>
          </p:cNvSpPr>
          <p:nvPr>
            <p:ph type="title" idx="4294967295"/>
          </p:nvPr>
        </p:nvSpPr>
        <p:spPr>
          <a:xfrm>
            <a:off x="1714501" y="0"/>
            <a:ext cx="7429500" cy="908050"/>
          </a:xfrm>
          <a:ln/>
        </p:spPr>
        <p:txBody>
          <a:bodyPr/>
          <a:lstStyle/>
          <a:p>
            <a:r>
              <a:rPr lang="en-US"/>
              <a:t>And the Z</a:t>
            </a:r>
          </a:p>
        </p:txBody>
      </p:sp>
      <p:grpSp>
        <p:nvGrpSpPr>
          <p:cNvPr id="2" name="Group 7"/>
          <p:cNvGrpSpPr>
            <a:grpSpLocks/>
          </p:cNvGrpSpPr>
          <p:nvPr/>
        </p:nvGrpSpPr>
        <p:grpSpPr bwMode="auto">
          <a:xfrm>
            <a:off x="2566560" y="992622"/>
            <a:ext cx="4152900" cy="3055937"/>
            <a:chOff x="268" y="625"/>
            <a:chExt cx="2908" cy="1925"/>
          </a:xfrm>
        </p:grpSpPr>
        <p:pic>
          <p:nvPicPr>
            <p:cNvPr id="637956" name="Picture 4" descr="F:\UCSB\Talks\lep1_mz.eps"/>
            <p:cNvPicPr>
              <a:picLocks noChangeAspect="1" noChangeArrowheads="1"/>
            </p:cNvPicPr>
            <p:nvPr/>
          </p:nvPicPr>
          <p:blipFill>
            <a:blip r:embed="rId2"/>
            <a:srcRect/>
            <a:stretch>
              <a:fillRect/>
            </a:stretch>
          </p:blipFill>
          <p:spPr bwMode="auto">
            <a:xfrm>
              <a:off x="268" y="625"/>
              <a:ext cx="2908" cy="1925"/>
            </a:xfrm>
            <a:prstGeom prst="rect">
              <a:avLst/>
            </a:prstGeom>
            <a:ln>
              <a:noFill/>
            </a:ln>
            <a:effectLst>
              <a:outerShdw blurRad="292100" dist="139700" dir="2700000" algn="tl" rotWithShape="0">
                <a:srgbClr val="333333">
                  <a:alpha val="65000"/>
                </a:srgbClr>
              </a:outerShdw>
            </a:effectLst>
          </p:spPr>
        </p:pic>
        <p:sp>
          <p:nvSpPr>
            <p:cNvPr id="637958" name="Text Box 6"/>
            <p:cNvSpPr txBox="1">
              <a:spLocks noChangeArrowheads="1"/>
            </p:cNvSpPr>
            <p:nvPr/>
          </p:nvSpPr>
          <p:spPr bwMode="auto">
            <a:xfrm>
              <a:off x="2260" y="1590"/>
              <a:ext cx="311" cy="174"/>
            </a:xfrm>
            <a:prstGeom prst="rect">
              <a:avLst/>
            </a:prstGeom>
            <a:noFill/>
            <a:ln w="9525">
              <a:noFill/>
              <a:miter lim="800000"/>
              <a:headEnd/>
              <a:tailEnd/>
            </a:ln>
            <a:effectLst/>
          </p:spPr>
          <p:txBody>
            <a:bodyPr>
              <a:spAutoFit/>
            </a:bodyPr>
            <a:lstStyle/>
            <a:p>
              <a:pPr defTabSz="819911" eaLnBrk="0" fontAlgn="base" hangingPunct="0">
                <a:spcBef>
                  <a:spcPct val="50000"/>
                </a:spcBef>
                <a:spcAft>
                  <a:spcPct val="0"/>
                </a:spcAft>
              </a:pPr>
              <a:r>
                <a:rPr lang="en-US" sz="1200">
                  <a:solidFill>
                    <a:srgbClr val="000000"/>
                  </a:solidFill>
                  <a:latin typeface="Symbol" pitchFamily="18" charset="2"/>
                </a:rPr>
                <a:t>c</a:t>
              </a:r>
            </a:p>
          </p:txBody>
        </p:sp>
      </p:grpSp>
      <p:sp>
        <p:nvSpPr>
          <p:cNvPr id="7" name="Date Placeholder 2"/>
          <p:cNvSpPr txBox="1">
            <a:spLocks/>
          </p:cNvSpPr>
          <p:nvPr/>
        </p:nvSpPr>
        <p:spPr>
          <a:xfrm rot="16200000">
            <a:off x="-2588493" y="3693016"/>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solidFill>
                  <a:schemeClr val="tx2">
                    <a:lumMod val="75000"/>
                  </a:schemeClr>
                </a:solidFill>
              </a:rPr>
              <a:t>J. Incandela,  INSTR99 conference,  Hamamatsu-City, Nov. 15</a:t>
            </a:r>
            <a:r>
              <a:rPr lang="en-US" i="1" dirty="0" smtClean="0"/>
              <a:t>,</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a:defRPr/>
            </a:pPr>
            <a:r>
              <a:rPr lang="en-US" smtClean="0">
                <a:cs typeface="+mj-cs"/>
              </a:rPr>
              <a:t>W Mass</a:t>
            </a:r>
          </a:p>
        </p:txBody>
      </p:sp>
      <p:grpSp>
        <p:nvGrpSpPr>
          <p:cNvPr id="16387" name="Group 13"/>
          <p:cNvGrpSpPr>
            <a:grpSpLocks/>
          </p:cNvGrpSpPr>
          <p:nvPr/>
        </p:nvGrpSpPr>
        <p:grpSpPr bwMode="auto">
          <a:xfrm>
            <a:off x="2340821" y="1648223"/>
            <a:ext cx="4353963" cy="5016595"/>
            <a:chOff x="757" y="1715"/>
            <a:chExt cx="3293" cy="3660"/>
          </a:xfrm>
        </p:grpSpPr>
        <p:pic>
          <p:nvPicPr>
            <p:cNvPr id="16389" name="Picture 8" descr="C:\AA My files\collider experiments\cdf\Tevatron Electroweak\mw_worldav_all.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 y="1715"/>
              <a:ext cx="3293" cy="3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Rectangle 9"/>
            <p:cNvSpPr>
              <a:spLocks noChangeArrowheads="1"/>
            </p:cNvSpPr>
            <p:nvPr/>
          </p:nvSpPr>
          <p:spPr bwMode="auto">
            <a:xfrm>
              <a:off x="757" y="3999"/>
              <a:ext cx="3293" cy="247"/>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0000"/>
                </a:solidFill>
                <a:cs typeface="+mn-cs"/>
              </a:endParaRPr>
            </a:p>
          </p:txBody>
        </p:sp>
      </p:grpSp>
      <p:sp>
        <p:nvSpPr>
          <p:cNvPr id="44043" name="Rectangle 11"/>
          <p:cNvSpPr>
            <a:spLocks noGrp="1" noChangeArrowheads="1"/>
          </p:cNvSpPr>
          <p:nvPr>
            <p:ph type="body" sz="half" idx="1"/>
          </p:nvPr>
        </p:nvSpPr>
        <p:spPr>
          <a:xfrm>
            <a:off x="203410" y="800523"/>
            <a:ext cx="8940723" cy="937023"/>
          </a:xfrm>
        </p:spPr>
        <p:txBody>
          <a:bodyPr>
            <a:noAutofit/>
          </a:bodyPr>
          <a:lstStyle/>
          <a:p>
            <a:pPr>
              <a:spcBef>
                <a:spcPct val="50000"/>
              </a:spcBef>
              <a:defRPr/>
            </a:pPr>
            <a:r>
              <a:rPr lang="en-US" sz="2000" b="1" dirty="0" smtClean="0">
                <a:solidFill>
                  <a:srgbClr val="0000FF"/>
                </a:solidFill>
              </a:rPr>
              <a:t>The </a:t>
            </a:r>
            <a:r>
              <a:rPr lang="en-US" sz="2000" b="1" dirty="0" smtClean="0">
                <a:solidFill>
                  <a:srgbClr val="0000FF"/>
                </a:solidFill>
              </a:rPr>
              <a:t>cross-section ratio was ~10</a:t>
            </a:r>
            <a:r>
              <a:rPr lang="en-US" sz="2000" b="1" baseline="34000" dirty="0" smtClean="0">
                <a:solidFill>
                  <a:srgbClr val="0000FF"/>
                </a:solidFill>
              </a:rPr>
              <a:t>-9 </a:t>
            </a:r>
            <a:r>
              <a:rPr lang="en-US" sz="2000" b="1" dirty="0" smtClean="0">
                <a:solidFill>
                  <a:srgbClr val="0000FF"/>
                </a:solidFill>
              </a:rPr>
              <a:t>at the SPS for discovery of the W by the UA</a:t>
            </a:r>
            <a:r>
              <a:rPr lang="ja-JP" altLang="en-US" sz="2000" b="1" dirty="0" smtClean="0">
                <a:solidFill>
                  <a:srgbClr val="0000FF"/>
                </a:solidFill>
                <a:latin typeface="Arial"/>
              </a:rPr>
              <a:t>’</a:t>
            </a:r>
            <a:r>
              <a:rPr lang="en-US" sz="2000" b="1" dirty="0" smtClean="0">
                <a:solidFill>
                  <a:srgbClr val="0000FF"/>
                </a:solidFill>
              </a:rPr>
              <a:t>s.</a:t>
            </a:r>
          </a:p>
          <a:p>
            <a:pPr>
              <a:defRPr/>
            </a:pPr>
            <a:r>
              <a:rPr lang="en-US" sz="2400" b="1" dirty="0" smtClean="0">
                <a:solidFill>
                  <a:srgbClr val="0000FF"/>
                </a:solidFill>
              </a:rPr>
              <a:t>Yet  … UA2, CDF, D</a:t>
            </a:r>
            <a:r>
              <a:rPr lang="en-US" sz="2400" b="1" dirty="0" smtClean="0">
                <a:solidFill>
                  <a:srgbClr val="0000FF"/>
                </a:solidFill>
                <a:sym typeface="Symbol" charset="0"/>
              </a:rPr>
              <a:t></a:t>
            </a:r>
            <a:r>
              <a:rPr lang="en-US" sz="2400" b="1" dirty="0" smtClean="0">
                <a:solidFill>
                  <a:srgbClr val="0000FF"/>
                </a:solidFill>
              </a:rPr>
              <a:t> </a:t>
            </a:r>
            <a:r>
              <a:rPr lang="en-US" sz="2400" b="1" dirty="0" smtClean="0">
                <a:solidFill>
                  <a:srgbClr val="0000FF"/>
                </a:solidFill>
              </a:rPr>
              <a:t>achieved high </a:t>
            </a:r>
            <a:r>
              <a:rPr lang="en-US" sz="2400" b="1" dirty="0" smtClean="0">
                <a:solidFill>
                  <a:srgbClr val="0000FF"/>
                </a:solidFill>
              </a:rPr>
              <a:t>precision </a:t>
            </a:r>
            <a:r>
              <a:rPr lang="en-US" sz="2400" b="1" dirty="0" smtClean="0">
                <a:solidFill>
                  <a:srgbClr val="0000FF"/>
                </a:solidFill>
              </a:rPr>
              <a:t>mass measurements.</a:t>
            </a:r>
            <a:endParaRPr lang="en-US" sz="2400" b="1" dirty="0" smtClean="0">
              <a:solidFill>
                <a:srgbClr val="0000FF"/>
              </a:solidFill>
            </a:endParaRPr>
          </a:p>
        </p:txBody>
      </p:sp>
      <p:sp>
        <p:nvSpPr>
          <p:cNvPr id="8" name="Date Placeholder 2"/>
          <p:cNvSpPr txBox="1">
            <a:spLocks/>
          </p:cNvSpPr>
          <p:nvPr/>
        </p:nvSpPr>
        <p:spPr>
          <a:xfrm rot="16200000">
            <a:off x="-2588492" y="3880959"/>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C:\AA My files\collider experiments\cdf\Tevatron top\tev_top_ji.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84705"/>
            <a:ext cx="75438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p:txBody>
          <a:bodyPr>
            <a:normAutofit fontScale="90000"/>
          </a:bodyPr>
          <a:lstStyle/>
          <a:p>
            <a:pPr>
              <a:defRPr/>
            </a:pPr>
            <a:r>
              <a:rPr lang="en-US" smtClean="0">
                <a:cs typeface="+mj-cs"/>
              </a:rPr>
              <a:t>Top Quark</a:t>
            </a:r>
          </a:p>
        </p:txBody>
      </p:sp>
      <p:sp>
        <p:nvSpPr>
          <p:cNvPr id="43017" name="Text Box 9"/>
          <p:cNvSpPr txBox="1">
            <a:spLocks noChangeArrowheads="1"/>
          </p:cNvSpPr>
          <p:nvPr/>
        </p:nvSpPr>
        <p:spPr bwMode="auto">
          <a:xfrm>
            <a:off x="10" y="925512"/>
            <a:ext cx="2736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Displaced Vertex b tagging</a:t>
            </a:r>
          </a:p>
        </p:txBody>
      </p:sp>
      <p:sp>
        <p:nvSpPr>
          <p:cNvPr id="43018" name="Text Box 10"/>
          <p:cNvSpPr txBox="1">
            <a:spLocks noChangeArrowheads="1"/>
          </p:cNvSpPr>
          <p:nvPr/>
        </p:nvSpPr>
        <p:spPr bwMode="auto">
          <a:xfrm>
            <a:off x="395817" y="1671641"/>
            <a:ext cx="6752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latin typeface="Arial" charset="0"/>
                <a:cs typeface="+mn-cs"/>
              </a:rPr>
              <a:t>CDF</a:t>
            </a:r>
          </a:p>
        </p:txBody>
      </p:sp>
      <p:sp>
        <p:nvSpPr>
          <p:cNvPr id="43019" name="Text Box 11"/>
          <p:cNvSpPr txBox="1">
            <a:spLocks noChangeArrowheads="1"/>
          </p:cNvSpPr>
          <p:nvPr/>
        </p:nvSpPr>
        <p:spPr bwMode="auto">
          <a:xfrm>
            <a:off x="395817" y="3334948"/>
            <a:ext cx="6752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latin typeface="Arial" charset="0"/>
                <a:cs typeface="+mn-cs"/>
              </a:rPr>
              <a:t>CDF</a:t>
            </a:r>
          </a:p>
        </p:txBody>
      </p:sp>
      <p:sp>
        <p:nvSpPr>
          <p:cNvPr id="43020" name="Text Box 12"/>
          <p:cNvSpPr txBox="1">
            <a:spLocks noChangeArrowheads="1"/>
          </p:cNvSpPr>
          <p:nvPr/>
        </p:nvSpPr>
        <p:spPr bwMode="auto">
          <a:xfrm>
            <a:off x="398015" y="5009383"/>
            <a:ext cx="6752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latin typeface="Arial" charset="0"/>
                <a:cs typeface="+mn-cs"/>
              </a:rPr>
              <a:t>CDF</a:t>
            </a:r>
          </a:p>
        </p:txBody>
      </p:sp>
      <p:sp>
        <p:nvSpPr>
          <p:cNvPr id="43021" name="Rectangle 13"/>
          <p:cNvSpPr>
            <a:spLocks noChangeArrowheads="1"/>
          </p:cNvSpPr>
          <p:nvPr/>
        </p:nvSpPr>
        <p:spPr bwMode="auto">
          <a:xfrm>
            <a:off x="3437679" y="954115"/>
            <a:ext cx="57065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ct val="50000"/>
              </a:spcBef>
              <a:buFontTx/>
              <a:buChar char="•"/>
              <a:defRPr/>
            </a:pPr>
            <a:r>
              <a:rPr lang="en-US" sz="2000" dirty="0">
                <a:solidFill>
                  <a:srgbClr val="0000FF"/>
                </a:solidFill>
                <a:cs typeface="+mn-cs"/>
              </a:rPr>
              <a:t>  CDF and D</a:t>
            </a:r>
            <a:r>
              <a:rPr lang="en-US" b="1" dirty="0">
                <a:solidFill>
                  <a:srgbClr val="0000FF"/>
                </a:solidFill>
                <a:cs typeface="+mn-cs"/>
                <a:sym typeface="Symbol" charset="0"/>
              </a:rPr>
              <a:t></a:t>
            </a:r>
            <a:r>
              <a:rPr lang="en-US" sz="2000" dirty="0">
                <a:solidFill>
                  <a:srgbClr val="0000FF"/>
                </a:solidFill>
                <a:cs typeface="+mn-cs"/>
              </a:rPr>
              <a:t> successfully found the top quark with a cross section of ~ 10</a:t>
            </a:r>
            <a:r>
              <a:rPr lang="en-US" sz="2000" baseline="30000" dirty="0">
                <a:solidFill>
                  <a:srgbClr val="0000FF"/>
                </a:solidFill>
                <a:cs typeface="+mn-cs"/>
              </a:rPr>
              <a:t>-10 </a:t>
            </a:r>
            <a:r>
              <a:rPr lang="en-US" sz="2000" dirty="0">
                <a:solidFill>
                  <a:srgbClr val="0000FF"/>
                </a:solidFill>
                <a:cs typeface="+mn-cs"/>
              </a:rPr>
              <a:t>the total cross section... They exceeded initial expectations.</a:t>
            </a:r>
          </a:p>
        </p:txBody>
      </p:sp>
      <p:sp>
        <p:nvSpPr>
          <p:cNvPr id="3" name="Slide Number Placeholder 2"/>
          <p:cNvSpPr>
            <a:spLocks noGrp="1"/>
          </p:cNvSpPr>
          <p:nvPr>
            <p:ph type="sldNum" sz="quarter" idx="12"/>
          </p:nvPr>
        </p:nvSpPr>
        <p:spPr/>
        <p:txBody>
          <a:bodyPr/>
          <a:lstStyle/>
          <a:p>
            <a:fld id="{DAE645F3-75A7-A14B-AE98-7B716254C7DE}" type="slidenum">
              <a:rPr lang="en-US" smtClean="0"/>
              <a:t>22</a:t>
            </a:fld>
            <a:endParaRPr lang="en-US"/>
          </a:p>
        </p:txBody>
      </p:sp>
      <p:sp>
        <p:nvSpPr>
          <p:cNvPr id="12" name="Date Placeholder 2"/>
          <p:cNvSpPr txBox="1">
            <a:spLocks/>
          </p:cNvSpPr>
          <p:nvPr/>
        </p:nvSpPr>
        <p:spPr>
          <a:xfrm rot="16200000">
            <a:off x="-2588492" y="3880959"/>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4" name="Footer Placeholder 3"/>
          <p:cNvSpPr>
            <a:spLocks noGrp="1"/>
          </p:cNvSpPr>
          <p:nvPr>
            <p:ph type="ftr" sz="quarter" idx="11"/>
          </p:nvPr>
        </p:nvSpPr>
        <p:spPr/>
        <p:txBody>
          <a:bodyPr/>
          <a:lstStyle/>
          <a:p>
            <a:r>
              <a:rPr lang="en-US" smtClean="0"/>
              <a:t>DanFest - The Discovery of the Higgs - J. Incandela (UCSB)  - 19 Oct. 2018</a:t>
            </a:r>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a:defRPr/>
            </a:pPr>
            <a:r>
              <a:rPr lang="en-US" smtClean="0">
                <a:cs typeface="+mj-cs"/>
              </a:rPr>
              <a:t>Top Event in D</a:t>
            </a:r>
            <a:r>
              <a:rPr lang="en-US" b="1" smtClean="0">
                <a:cs typeface="+mj-cs"/>
                <a:sym typeface="Symbol" charset="0"/>
              </a:rPr>
              <a:t></a:t>
            </a:r>
            <a:endParaRPr lang="en-US" smtClean="0">
              <a:cs typeface="+mj-cs"/>
            </a:endParaRPr>
          </a:p>
        </p:txBody>
      </p:sp>
      <p:graphicFrame>
        <p:nvGraphicFramePr>
          <p:cNvPr id="20483" name="Object 3"/>
          <p:cNvGraphicFramePr>
            <a:graphicFrameLocks noChangeAspect="1"/>
          </p:cNvGraphicFramePr>
          <p:nvPr>
            <p:extLst>
              <p:ext uri="{D42A27DB-BD31-4B8C-83A1-F6EECF244321}">
                <p14:modId xmlns:p14="http://schemas.microsoft.com/office/powerpoint/2010/main" val="2454120915"/>
              </p:ext>
            </p:extLst>
          </p:nvPr>
        </p:nvGraphicFramePr>
        <p:xfrm>
          <a:off x="293058" y="1241824"/>
          <a:ext cx="8679997" cy="4460081"/>
        </p:xfrm>
        <a:graphic>
          <a:graphicData uri="http://schemas.openxmlformats.org/presentationml/2006/ole">
            <mc:AlternateContent xmlns:mc="http://schemas.openxmlformats.org/markup-compatibility/2006">
              <mc:Choice xmlns:v="urn:schemas-microsoft-com:vml" Requires="v">
                <p:oleObj spid="_x0000_s15406" name="Document" r:id="rId4" imgW="6106668" imgH="5297424" progId="Word.Document.8">
                  <p:embed/>
                </p:oleObj>
              </mc:Choice>
              <mc:Fallback>
                <p:oleObj name="Document" r:id="rId4" imgW="6106668" imgH="52974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58" y="1241824"/>
                        <a:ext cx="8679997" cy="4460081"/>
                      </a:xfrm>
                      <a:prstGeom prst="rect">
                        <a:avLst/>
                      </a:prstGeom>
                      <a:noFill/>
                      <a:ln>
                        <a:noFill/>
                      </a:ln>
                      <a:effectLst/>
                      <a:extLst/>
                    </p:spPr>
                  </p:pic>
                </p:oleObj>
              </mc:Fallback>
            </mc:AlternateContent>
          </a:graphicData>
        </a:graphic>
      </p:graphicFrame>
      <p:sp>
        <p:nvSpPr>
          <p:cNvPr id="5" name="Date Placeholder 2"/>
          <p:cNvSpPr txBox="1">
            <a:spLocks/>
          </p:cNvSpPr>
          <p:nvPr/>
        </p:nvSpPr>
        <p:spPr>
          <a:xfrm rot="16200000">
            <a:off x="-2588493" y="3693016"/>
            <a:ext cx="5334000" cy="233724"/>
          </a:xfrm>
          <a:prstGeom prst="rect">
            <a:avLst/>
          </a:prstGeom>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3" name="Slide Number Placeholder 2"/>
          <p:cNvSpPr>
            <a:spLocks noGrp="1"/>
          </p:cNvSpPr>
          <p:nvPr>
            <p:ph type="sldNum" sz="quarter" idx="12"/>
          </p:nvPr>
        </p:nvSpPr>
        <p:spPr/>
        <p:txBody>
          <a:bodyPr/>
          <a:lstStyle/>
          <a:p>
            <a:fld id="{DAE645F3-75A7-A14B-AE98-7B716254C7DE}" type="slidenum">
              <a:rPr lang="en-US" smtClean="0"/>
              <a:t>23</a:t>
            </a:fld>
            <a:endParaRPr lang="en-US"/>
          </a:p>
        </p:txBody>
      </p:sp>
      <p:sp>
        <p:nvSpPr>
          <p:cNvPr id="6" name="Footer Placeholder 5"/>
          <p:cNvSpPr>
            <a:spLocks noGrp="1"/>
          </p:cNvSpPr>
          <p:nvPr>
            <p:ph type="ftr" sz="quarter" idx="11"/>
          </p:nvPr>
        </p:nvSpPr>
        <p:spPr/>
        <p:txBody>
          <a:bodyPr/>
          <a:lstStyle/>
          <a:p>
            <a:r>
              <a:rPr lang="en-US" smtClean="0"/>
              <a:t>DanFest - The Discovery of the Higgs - J. Incandela (UCSB)  - 19 Oct. 2018</a:t>
            </a: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p:txBody>
          <a:bodyPr>
            <a:normAutofit fontScale="90000"/>
          </a:bodyPr>
          <a:lstStyle/>
          <a:p>
            <a:pPr>
              <a:defRPr/>
            </a:pPr>
            <a:r>
              <a:rPr lang="en-US" smtClean="0">
                <a:cs typeface="+mj-cs"/>
              </a:rPr>
              <a:t>CDF: 1</a:t>
            </a:r>
            <a:r>
              <a:rPr lang="en-US" baseline="30000" smtClean="0">
                <a:cs typeface="+mj-cs"/>
              </a:rPr>
              <a:t>st</a:t>
            </a:r>
            <a:r>
              <a:rPr lang="en-US" smtClean="0">
                <a:cs typeface="+mj-cs"/>
              </a:rPr>
              <a:t> Top Event</a:t>
            </a:r>
          </a:p>
        </p:txBody>
      </p:sp>
      <p:pic>
        <p:nvPicPr>
          <p:cNvPr id="22531" name="Picture 1028" descr="C:\AA My files\collider experiments\cdf\Tevatron top\top_event_2.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6" y="1456136"/>
            <a:ext cx="62992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AE645F3-75A7-A14B-AE98-7B716254C7DE}" type="slidenum">
              <a:rPr lang="en-US" smtClean="0"/>
              <a:t>24</a:t>
            </a:fld>
            <a:endParaRPr lang="en-US"/>
          </a:p>
        </p:txBody>
      </p:sp>
      <p:sp>
        <p:nvSpPr>
          <p:cNvPr id="6" name="Footer Placeholder 5"/>
          <p:cNvSpPr>
            <a:spLocks noGrp="1"/>
          </p:cNvSpPr>
          <p:nvPr>
            <p:ph type="ftr" sz="quarter" idx="11"/>
          </p:nvPr>
        </p:nvSpPr>
        <p:spPr/>
        <p:txBody>
          <a:bodyPr/>
          <a:lstStyle/>
          <a:p>
            <a:r>
              <a:rPr lang="en-US" smtClean="0"/>
              <a:t>DanFest - The Discovery of the Higgs - J. Incandela (UCSB)  - 19 Oct. 2018</a:t>
            </a:r>
            <a:endParaRPr lang="en-US"/>
          </a:p>
        </p:txBody>
      </p:sp>
      <p:sp>
        <p:nvSpPr>
          <p:cNvPr id="7" name="TextBox 6"/>
          <p:cNvSpPr txBox="1"/>
          <p:nvPr/>
        </p:nvSpPr>
        <p:spPr>
          <a:xfrm>
            <a:off x="139773" y="6532936"/>
            <a:ext cx="9004231" cy="307777"/>
          </a:xfrm>
          <a:prstGeom prst="rect">
            <a:avLst/>
          </a:prstGeom>
          <a:noFill/>
        </p:spPr>
        <p:txBody>
          <a:bodyPr wrap="square" rtlCol="0">
            <a:spAutoFit/>
          </a:bodyPr>
          <a:lstStyle/>
          <a:p>
            <a:r>
              <a:rPr lang="en-US" sz="1400" i="1" dirty="0" smtClean="0"/>
              <a:t>Top quark Observation in CDF: 10</a:t>
            </a:r>
            <a:r>
              <a:rPr lang="en-US" sz="1400" i="1" baseline="30000" dirty="0" smtClean="0"/>
              <a:t>th</a:t>
            </a:r>
            <a:r>
              <a:rPr lang="en-US" sz="1400" i="1" dirty="0" smtClean="0"/>
              <a:t> topical workshop on </a:t>
            </a:r>
            <a:r>
              <a:rPr lang="en-US" sz="1400" i="1" dirty="0" err="1">
                <a:latin typeface="Arial"/>
                <a:cs typeface="Arial"/>
              </a:rPr>
              <a:t>p</a:t>
            </a:r>
            <a:r>
              <a:rPr lang="en-US" sz="1400" i="1" dirty="0" err="1">
                <a:latin typeface="Arial Bar"/>
                <a:cs typeface="Arial Bar"/>
              </a:rPr>
              <a:t>p</a:t>
            </a:r>
            <a:r>
              <a:rPr lang="en-US" sz="1400" i="1" dirty="0"/>
              <a:t> </a:t>
            </a:r>
            <a:r>
              <a:rPr lang="en-US" sz="1400" i="1" dirty="0" smtClean="0"/>
              <a:t>collider physics: 9 May </a:t>
            </a:r>
            <a:r>
              <a:rPr lang="en-US" sz="1400" b="1" i="1" dirty="0" smtClean="0">
                <a:solidFill>
                  <a:srgbClr val="FF0000"/>
                </a:solidFill>
              </a:rPr>
              <a:t>1995</a:t>
            </a:r>
            <a:r>
              <a:rPr lang="en-US" sz="1400" i="1" dirty="0" smtClean="0">
                <a:solidFill>
                  <a:srgbClr val="FF0000"/>
                </a:solidFill>
              </a:rPr>
              <a:t> </a:t>
            </a:r>
            <a:r>
              <a:rPr lang="en-US" sz="1400" i="1" dirty="0" smtClean="0"/>
              <a:t>FNAL</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pPr>
              <a:defRPr/>
            </a:pPr>
            <a:r>
              <a:rPr lang="en-US" smtClean="0">
                <a:cs typeface="+mj-cs"/>
              </a:rPr>
              <a:t>What</a:t>
            </a:r>
            <a:r>
              <a:rPr lang="ja-JP" altLang="en-US" smtClean="0">
                <a:latin typeface="Arial"/>
                <a:cs typeface="+mj-cs"/>
              </a:rPr>
              <a:t>’</a:t>
            </a:r>
            <a:r>
              <a:rPr lang="en-US" smtClean="0">
                <a:cs typeface="+mj-cs"/>
              </a:rPr>
              <a:t>s Next ?</a:t>
            </a:r>
          </a:p>
        </p:txBody>
      </p:sp>
      <p:sp>
        <p:nvSpPr>
          <p:cNvPr id="86019" name="Rectangle 3"/>
          <p:cNvSpPr>
            <a:spLocks noGrp="1" noChangeArrowheads="1"/>
          </p:cNvSpPr>
          <p:nvPr>
            <p:ph type="body" sz="half" idx="1"/>
          </p:nvPr>
        </p:nvSpPr>
        <p:spPr>
          <a:xfrm>
            <a:off x="279402" y="991799"/>
            <a:ext cx="4102100" cy="5155009"/>
          </a:xfrm>
        </p:spPr>
        <p:txBody>
          <a:bodyPr>
            <a:normAutofit/>
          </a:bodyPr>
          <a:lstStyle/>
          <a:p>
            <a:pPr>
              <a:defRPr/>
            </a:pPr>
            <a:r>
              <a:rPr lang="en-US" sz="2000" dirty="0" smtClean="0">
                <a:cs typeface="+mn-cs"/>
              </a:rPr>
              <a:t>Planned experiments have similar objectives</a:t>
            </a:r>
          </a:p>
          <a:p>
            <a:pPr lvl="1">
              <a:defRPr/>
            </a:pPr>
            <a:r>
              <a:rPr lang="en-US" sz="1800" dirty="0" smtClean="0"/>
              <a:t>SM and SUSY Higgs </a:t>
            </a:r>
            <a:r>
              <a:rPr lang="en-US" sz="1800" dirty="0" smtClean="0">
                <a:sym typeface="Symbol" charset="0"/>
              </a:rPr>
              <a:t> Light Higgs </a:t>
            </a:r>
            <a:endParaRPr lang="en-US" sz="1800" dirty="0" smtClean="0"/>
          </a:p>
          <a:p>
            <a:pPr lvl="1">
              <a:defRPr/>
            </a:pPr>
            <a:r>
              <a:rPr lang="en-US" sz="1800" dirty="0" smtClean="0"/>
              <a:t>SUSY partners</a:t>
            </a:r>
          </a:p>
          <a:p>
            <a:pPr lvl="1">
              <a:defRPr/>
            </a:pPr>
            <a:r>
              <a:rPr lang="en-US" sz="1800" dirty="0" smtClean="0"/>
              <a:t>Precision electroweak measurements</a:t>
            </a:r>
          </a:p>
          <a:p>
            <a:pPr lvl="2">
              <a:defRPr/>
            </a:pPr>
            <a:r>
              <a:rPr lang="en-US" sz="1600" dirty="0" smtClean="0"/>
              <a:t> </a:t>
            </a:r>
            <a:r>
              <a:rPr lang="en-US" dirty="0" smtClean="0"/>
              <a:t>M</a:t>
            </a:r>
            <a:r>
              <a:rPr lang="en-US" baseline="-25000" dirty="0" smtClean="0"/>
              <a:t>w</a:t>
            </a:r>
            <a:r>
              <a:rPr lang="en-US" dirty="0" smtClean="0"/>
              <a:t>, </a:t>
            </a:r>
            <a:r>
              <a:rPr lang="en-US" dirty="0" err="1" smtClean="0"/>
              <a:t>M</a:t>
            </a:r>
            <a:r>
              <a:rPr lang="en-US" baseline="-25000" dirty="0" err="1" smtClean="0"/>
              <a:t>top</a:t>
            </a:r>
            <a:endParaRPr lang="en-US" dirty="0" smtClean="0"/>
          </a:p>
          <a:p>
            <a:pPr lvl="1">
              <a:defRPr/>
            </a:pPr>
            <a:r>
              <a:rPr lang="en-US" sz="1800" dirty="0" smtClean="0"/>
              <a:t>B Physics</a:t>
            </a:r>
          </a:p>
          <a:p>
            <a:pPr lvl="2">
              <a:defRPr/>
            </a:pPr>
            <a:r>
              <a:rPr lang="en-US" sz="1600" dirty="0" smtClean="0"/>
              <a:t> </a:t>
            </a:r>
            <a:r>
              <a:rPr lang="en-US" sz="1600" b="1" dirty="0" smtClean="0"/>
              <a:t>CKM and CP Violation</a:t>
            </a:r>
            <a:endParaRPr lang="en-US" b="1" dirty="0" smtClean="0">
              <a:latin typeface="Symbol" charset="0"/>
            </a:endParaRPr>
          </a:p>
          <a:p>
            <a:pPr lvl="2">
              <a:defRPr/>
            </a:pPr>
            <a:r>
              <a:rPr lang="en-US" dirty="0" smtClean="0"/>
              <a:t> </a:t>
            </a:r>
            <a:r>
              <a:rPr lang="en-US" dirty="0" err="1" smtClean="0"/>
              <a:t>B</a:t>
            </a:r>
            <a:r>
              <a:rPr lang="en-US" baseline="-25000" dirty="0" err="1" smtClean="0"/>
              <a:t>s</a:t>
            </a:r>
            <a:r>
              <a:rPr lang="en-US" dirty="0" smtClean="0"/>
              <a:t> mixing</a:t>
            </a:r>
          </a:p>
        </p:txBody>
      </p:sp>
      <p:pic>
        <p:nvPicPr>
          <p:cNvPr id="86022" name="Picture 6" descr="C:\AA My files\collider experiments\cdf\Tevatron Electroweak\mwmt_world_mssm.ep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455" t="15247" r="8585" b="11990"/>
          <a:stretch>
            <a:fillRect/>
          </a:stretch>
        </p:blipFill>
        <p:spPr>
          <a:xfrm>
            <a:off x="4275672" y="1556148"/>
            <a:ext cx="4665132" cy="3424238"/>
          </a:xfrm>
        </p:spPr>
      </p:pic>
      <p:sp>
        <p:nvSpPr>
          <p:cNvPr id="6" name="Date Placeholder 2"/>
          <p:cNvSpPr txBox="1">
            <a:spLocks/>
          </p:cNvSpPr>
          <p:nvPr/>
        </p:nvSpPr>
        <p:spPr>
          <a:xfrm rot="16200000">
            <a:off x="-2588492" y="3880959"/>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fontScale="90000"/>
          </a:bodyPr>
          <a:lstStyle/>
          <a:p>
            <a:pPr>
              <a:defRPr/>
            </a:pPr>
            <a:r>
              <a:rPr lang="en-US" smtClean="0">
                <a:cs typeface="+mj-cs"/>
              </a:rPr>
              <a:t>Higgs at the Tevatron</a:t>
            </a:r>
          </a:p>
        </p:txBody>
      </p:sp>
      <p:sp>
        <p:nvSpPr>
          <p:cNvPr id="92165" name="Rectangle 5"/>
          <p:cNvSpPr>
            <a:spLocks noGrp="1" noChangeArrowheads="1"/>
          </p:cNvSpPr>
          <p:nvPr>
            <p:ph type="body" sz="half" idx="2"/>
          </p:nvPr>
        </p:nvSpPr>
        <p:spPr>
          <a:xfrm>
            <a:off x="5803903" y="2184401"/>
            <a:ext cx="2736851" cy="4359276"/>
          </a:xfrm>
        </p:spPr>
        <p:txBody>
          <a:bodyPr/>
          <a:lstStyle/>
          <a:p>
            <a:pPr>
              <a:defRPr/>
            </a:pPr>
            <a:r>
              <a:rPr lang="en-US" sz="2000" dirty="0" err="1" smtClean="0">
                <a:cs typeface="+mn-cs"/>
              </a:rPr>
              <a:t>gg</a:t>
            </a:r>
            <a:r>
              <a:rPr lang="en-US" sz="2000" dirty="0" smtClean="0">
                <a:cs typeface="+mn-cs"/>
                <a:sym typeface="Symbol" charset="0"/>
              </a:rPr>
              <a:t>  </a:t>
            </a:r>
            <a:r>
              <a:rPr lang="en-US" sz="2000" dirty="0" smtClean="0">
                <a:cs typeface="+mn-cs"/>
              </a:rPr>
              <a:t>H dominates but swamped by dijets</a:t>
            </a:r>
          </a:p>
          <a:p>
            <a:pPr>
              <a:defRPr/>
            </a:pPr>
            <a:r>
              <a:rPr lang="en-US" sz="2000" dirty="0" err="1" smtClean="0">
                <a:cs typeface="+mn-cs"/>
              </a:rPr>
              <a:t>qq</a:t>
            </a:r>
            <a:r>
              <a:rPr lang="en-US" sz="2000" dirty="0" smtClean="0">
                <a:cs typeface="+mn-cs"/>
              </a:rPr>
              <a:t> </a:t>
            </a:r>
            <a:r>
              <a:rPr lang="en-US" sz="2000" dirty="0" smtClean="0">
                <a:cs typeface="+mn-cs"/>
                <a:sym typeface="Symbol" charset="0"/>
              </a:rPr>
              <a:t> </a:t>
            </a:r>
            <a:r>
              <a:rPr lang="en-US" sz="2000" dirty="0" smtClean="0">
                <a:cs typeface="+mn-cs"/>
              </a:rPr>
              <a:t>HV  factor 10 lower but easier to separate from background (</a:t>
            </a:r>
            <a:r>
              <a:rPr lang="en-US" sz="2000" dirty="0" err="1" smtClean="0">
                <a:cs typeface="+mn-cs"/>
              </a:rPr>
              <a:t>tt,Wbb,Zbb,WZ</a:t>
            </a:r>
            <a:r>
              <a:rPr lang="en-US" sz="2000" dirty="0" smtClean="0">
                <a:cs typeface="+mn-cs"/>
              </a:rPr>
              <a:t>)</a:t>
            </a:r>
          </a:p>
        </p:txBody>
      </p:sp>
      <p:pic>
        <p:nvPicPr>
          <p:cNvPr id="92174" name="Picture 14" descr="C:\AA My files\collider experiments\cdf\cdf5019_lathuile_higgs_run2_fig2.ep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92275" y="1976442"/>
            <a:ext cx="4648201" cy="3749621"/>
          </a:xfrm>
        </p:spPr>
      </p:pic>
      <p:sp>
        <p:nvSpPr>
          <p:cNvPr id="92178" name="Rectangle 18"/>
          <p:cNvSpPr>
            <a:spLocks noChangeArrowheads="1"/>
          </p:cNvSpPr>
          <p:nvPr/>
        </p:nvSpPr>
        <p:spPr bwMode="auto">
          <a:xfrm>
            <a:off x="751418" y="952923"/>
            <a:ext cx="803698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Char char="•"/>
              <a:defRPr/>
            </a:pPr>
            <a:r>
              <a:rPr lang="en-US" sz="2000" dirty="0">
                <a:solidFill>
                  <a:srgbClr val="D60093"/>
                </a:solidFill>
                <a:cs typeface="+mn-cs"/>
              </a:rPr>
              <a:t>Accelerator</a:t>
            </a:r>
            <a:r>
              <a:rPr lang="en-US" sz="2000" dirty="0">
                <a:solidFill>
                  <a:srgbClr val="D60093"/>
                </a:solidFill>
                <a:latin typeface="Times New Roman" charset="0"/>
                <a:cs typeface="+mn-cs"/>
              </a:rPr>
              <a:t> </a:t>
            </a:r>
            <a:r>
              <a:rPr lang="en-US" sz="2000" dirty="0">
                <a:solidFill>
                  <a:srgbClr val="D60093"/>
                </a:solidFill>
                <a:latin typeface="Times New Roman" charset="0"/>
                <a:cs typeface="+mn-cs"/>
                <a:sym typeface="Symbol" charset="0"/>
              </a:rPr>
              <a:t></a:t>
            </a:r>
            <a:r>
              <a:rPr lang="en-US" sz="2000" dirty="0">
                <a:solidFill>
                  <a:srgbClr val="D60093"/>
                </a:solidFill>
                <a:latin typeface="Times New Roman" charset="0"/>
                <a:cs typeface="+mn-cs"/>
              </a:rPr>
              <a:t> </a:t>
            </a:r>
            <a:r>
              <a:rPr lang="en-US" sz="2000" dirty="0">
                <a:solidFill>
                  <a:srgbClr val="D60093"/>
                </a:solidFill>
                <a:cs typeface="+mn-cs"/>
              </a:rPr>
              <a:t>Main injector upgrade</a:t>
            </a:r>
            <a:r>
              <a:rPr lang="en-US" sz="2000" dirty="0">
                <a:solidFill>
                  <a:srgbClr val="D60093"/>
                </a:solidFill>
                <a:latin typeface="Times New Roman" charset="0"/>
                <a:cs typeface="+mn-cs"/>
              </a:rPr>
              <a:t> </a:t>
            </a:r>
            <a:r>
              <a:rPr lang="en-US" sz="2000" dirty="0">
                <a:solidFill>
                  <a:srgbClr val="D60093"/>
                </a:solidFill>
                <a:latin typeface="Times New Roman" charset="0"/>
                <a:cs typeface="+mn-cs"/>
                <a:sym typeface="Symbol" charset="0"/>
              </a:rPr>
              <a:t></a:t>
            </a:r>
            <a:r>
              <a:rPr lang="en-US" sz="2000" dirty="0">
                <a:solidFill>
                  <a:srgbClr val="D60093"/>
                </a:solidFill>
                <a:latin typeface="Times New Roman" charset="0"/>
                <a:cs typeface="+mn-cs"/>
              </a:rPr>
              <a:t> </a:t>
            </a:r>
            <a:r>
              <a:rPr lang="en-US" sz="2000" dirty="0">
                <a:solidFill>
                  <a:srgbClr val="D60093"/>
                </a:solidFill>
                <a:cs typeface="+mn-cs"/>
              </a:rPr>
              <a:t>2 TeV</a:t>
            </a:r>
          </a:p>
          <a:p>
            <a:pPr lvl="1">
              <a:defRPr/>
            </a:pPr>
            <a:r>
              <a:rPr lang="en-US" sz="1800" dirty="0">
                <a:solidFill>
                  <a:srgbClr val="9933FF"/>
                </a:solidFill>
                <a:cs typeface="+mn-cs"/>
              </a:rPr>
              <a:t>0.5 x 10</a:t>
            </a:r>
            <a:r>
              <a:rPr lang="en-US" sz="1800" baseline="30000" dirty="0">
                <a:solidFill>
                  <a:srgbClr val="9933FF"/>
                </a:solidFill>
                <a:cs typeface="+mn-cs"/>
              </a:rPr>
              <a:t>32</a:t>
            </a:r>
            <a:r>
              <a:rPr lang="en-US" sz="1800" dirty="0">
                <a:solidFill>
                  <a:srgbClr val="9933FF"/>
                </a:solidFill>
                <a:latin typeface="Times New Roman" charset="0"/>
                <a:cs typeface="+mn-cs"/>
              </a:rPr>
              <a:t> </a:t>
            </a:r>
            <a:r>
              <a:rPr lang="en-US" sz="1800" dirty="0">
                <a:solidFill>
                  <a:srgbClr val="9933FF"/>
                </a:solidFill>
                <a:latin typeface="Times New Roman" charset="0"/>
                <a:cs typeface="+mn-cs"/>
                <a:sym typeface="Symbol" charset="0"/>
              </a:rPr>
              <a:t></a:t>
            </a:r>
            <a:r>
              <a:rPr lang="en-US" sz="1800" dirty="0">
                <a:solidFill>
                  <a:srgbClr val="9933FF"/>
                </a:solidFill>
                <a:latin typeface="Times New Roman" charset="0"/>
                <a:cs typeface="+mn-cs"/>
              </a:rPr>
              <a:t> </a:t>
            </a:r>
            <a:r>
              <a:rPr lang="en-US" sz="1800" dirty="0">
                <a:solidFill>
                  <a:srgbClr val="9933FF"/>
                </a:solidFill>
                <a:cs typeface="+mn-cs"/>
              </a:rPr>
              <a:t>5 x 10</a:t>
            </a:r>
            <a:r>
              <a:rPr lang="en-US" sz="1800" baseline="30000" dirty="0">
                <a:solidFill>
                  <a:srgbClr val="9933FF"/>
                </a:solidFill>
                <a:cs typeface="+mn-cs"/>
              </a:rPr>
              <a:t>32</a:t>
            </a:r>
            <a:r>
              <a:rPr lang="en-US" sz="1800" dirty="0">
                <a:solidFill>
                  <a:srgbClr val="9933FF"/>
                </a:solidFill>
                <a:cs typeface="+mn-cs"/>
              </a:rPr>
              <a:t>cm</a:t>
            </a:r>
            <a:r>
              <a:rPr lang="en-US" sz="1800" baseline="30000" dirty="0">
                <a:solidFill>
                  <a:srgbClr val="9933FF"/>
                </a:solidFill>
                <a:cs typeface="+mn-cs"/>
              </a:rPr>
              <a:t>-2</a:t>
            </a:r>
            <a:r>
              <a:rPr lang="en-US" sz="1800" dirty="0">
                <a:solidFill>
                  <a:srgbClr val="9933FF"/>
                </a:solidFill>
                <a:cs typeface="+mn-cs"/>
              </a:rPr>
              <a:t>s</a:t>
            </a:r>
            <a:r>
              <a:rPr lang="en-US" sz="1800" baseline="30000" dirty="0">
                <a:solidFill>
                  <a:srgbClr val="9933FF"/>
                </a:solidFill>
                <a:cs typeface="+mn-cs"/>
              </a:rPr>
              <a:t>-1 </a:t>
            </a:r>
            <a:r>
              <a:rPr lang="en-US" sz="1800" baseline="30000" dirty="0" smtClean="0">
                <a:solidFill>
                  <a:srgbClr val="9933FF"/>
                </a:solidFill>
                <a:cs typeface="+mn-cs"/>
              </a:rPr>
              <a:t>  </a:t>
            </a:r>
            <a:r>
              <a:rPr lang="en-US" sz="1800" dirty="0" smtClean="0">
                <a:solidFill>
                  <a:srgbClr val="9933FF"/>
                </a:solidFill>
                <a:cs typeface="+mn-cs"/>
              </a:rPr>
              <a:t>396ns </a:t>
            </a:r>
            <a:r>
              <a:rPr lang="en-US" sz="1800" dirty="0">
                <a:solidFill>
                  <a:srgbClr val="9933FF"/>
                </a:solidFill>
                <a:latin typeface="Times New Roman" charset="0"/>
                <a:cs typeface="+mn-cs"/>
                <a:sym typeface="Symbol" charset="0"/>
              </a:rPr>
              <a:t></a:t>
            </a:r>
            <a:r>
              <a:rPr lang="en-US" sz="1800" dirty="0">
                <a:solidFill>
                  <a:srgbClr val="9933FF"/>
                </a:solidFill>
                <a:cs typeface="+mn-cs"/>
              </a:rPr>
              <a:t> 132 ns: ~1-6 </a:t>
            </a:r>
            <a:r>
              <a:rPr lang="en-US" sz="1800" dirty="0">
                <a:solidFill>
                  <a:srgbClr val="9933FF"/>
                </a:solidFill>
                <a:latin typeface="Times New Roman" charset="0"/>
                <a:cs typeface="+mn-cs"/>
                <a:sym typeface="Symbol" charset="0"/>
              </a:rPr>
              <a:t></a:t>
            </a:r>
            <a:r>
              <a:rPr lang="en-US" sz="1800" dirty="0">
                <a:solidFill>
                  <a:srgbClr val="9933FF"/>
                </a:solidFill>
                <a:cs typeface="+mn-cs"/>
              </a:rPr>
              <a:t> 3 interactions/</a:t>
            </a:r>
            <a:r>
              <a:rPr lang="en-US" sz="1800" dirty="0" err="1">
                <a:solidFill>
                  <a:srgbClr val="9933FF"/>
                </a:solidFill>
                <a:cs typeface="+mn-cs"/>
              </a:rPr>
              <a:t>xing</a:t>
            </a:r>
            <a:endParaRPr lang="en-US" sz="1800" dirty="0">
              <a:solidFill>
                <a:srgbClr val="9933FF"/>
              </a:solidFill>
              <a:cs typeface="+mn-cs"/>
            </a:endParaRPr>
          </a:p>
          <a:p>
            <a:pPr lvl="1">
              <a:defRPr/>
            </a:pPr>
            <a:r>
              <a:rPr lang="en-US" sz="1800" dirty="0">
                <a:solidFill>
                  <a:srgbClr val="9933FF"/>
                </a:solidFill>
                <a:cs typeface="+mn-cs"/>
              </a:rPr>
              <a:t>2fb</a:t>
            </a:r>
            <a:r>
              <a:rPr lang="en-US" sz="1800" baseline="30000" dirty="0">
                <a:solidFill>
                  <a:srgbClr val="9933FF"/>
                </a:solidFill>
                <a:cs typeface="+mn-cs"/>
              </a:rPr>
              <a:t>-1</a:t>
            </a:r>
            <a:r>
              <a:rPr lang="en-US" sz="1800" dirty="0">
                <a:solidFill>
                  <a:srgbClr val="9933FF"/>
                </a:solidFill>
                <a:cs typeface="+mn-cs"/>
              </a:rPr>
              <a:t> (run 2a) </a:t>
            </a:r>
            <a:r>
              <a:rPr lang="en-US" sz="1800" dirty="0">
                <a:solidFill>
                  <a:srgbClr val="9933FF"/>
                </a:solidFill>
                <a:latin typeface="Times New Roman" charset="0"/>
                <a:cs typeface="+mn-cs"/>
                <a:sym typeface="Symbol" charset="0"/>
              </a:rPr>
              <a:t></a:t>
            </a:r>
            <a:r>
              <a:rPr lang="en-US" sz="1800" dirty="0">
                <a:solidFill>
                  <a:srgbClr val="9933FF"/>
                </a:solidFill>
                <a:cs typeface="+mn-cs"/>
              </a:rPr>
              <a:t> 10-20 fb</a:t>
            </a:r>
            <a:r>
              <a:rPr lang="en-US" sz="1800" baseline="30000" dirty="0">
                <a:solidFill>
                  <a:srgbClr val="9933FF"/>
                </a:solidFill>
                <a:cs typeface="+mn-cs"/>
              </a:rPr>
              <a:t>-1 </a:t>
            </a:r>
            <a:r>
              <a:rPr lang="en-US" sz="1800" dirty="0">
                <a:solidFill>
                  <a:srgbClr val="9933FF"/>
                </a:solidFill>
                <a:cs typeface="+mn-cs"/>
              </a:rPr>
              <a:t>(run 2b</a:t>
            </a:r>
            <a:r>
              <a:rPr lang="en-US" sz="1800" dirty="0" smtClean="0">
                <a:solidFill>
                  <a:srgbClr val="9933FF"/>
                </a:solidFill>
                <a:cs typeface="+mn-cs"/>
              </a:rPr>
              <a:t>): </a:t>
            </a:r>
            <a:endParaRPr lang="en-US" sz="1800" dirty="0">
              <a:solidFill>
                <a:srgbClr val="9933FF"/>
              </a:solidFill>
              <a:cs typeface="+mn-cs"/>
            </a:endParaRPr>
          </a:p>
        </p:txBody>
      </p:sp>
      <p:sp>
        <p:nvSpPr>
          <p:cNvPr id="7" name="Date Placeholder 2"/>
          <p:cNvSpPr txBox="1">
            <a:spLocks/>
          </p:cNvSpPr>
          <p:nvPr/>
        </p:nvSpPr>
        <p:spPr>
          <a:xfrm rot="16200000">
            <a:off x="-2588492" y="3880959"/>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2" name="Footer Placeholder 1"/>
          <p:cNvSpPr>
            <a:spLocks noGrp="1"/>
          </p:cNvSpPr>
          <p:nvPr>
            <p:ph type="ftr" sz="quarter" idx="11"/>
          </p:nvPr>
        </p:nvSpPr>
        <p:spPr>
          <a:xfrm rot="5400000">
            <a:off x="6708566" y="3936448"/>
            <a:ext cx="4647450" cy="223421"/>
          </a:xfrm>
        </p:spPr>
        <p:txBody>
          <a:bodyPr/>
          <a:lstStyle/>
          <a:p>
            <a:r>
              <a:rPr lang="en-US" dirty="0" err="1" smtClean="0"/>
              <a:t>DanFest</a:t>
            </a:r>
            <a:r>
              <a:rPr lang="en-US" dirty="0" smtClean="0"/>
              <a:t> - The Discovery of the Higgs - J. Incandela (UCSB)  - 19 Oct. 2018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8" descr="C:\AA My files\collider experiments\CMS\D_Denegri_1090c_higgs_BR.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76" y="768946"/>
            <a:ext cx="4514849"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title"/>
          </p:nvPr>
        </p:nvSpPr>
        <p:spPr>
          <a:xfrm>
            <a:off x="1568454" y="57150"/>
            <a:ext cx="6254749" cy="527050"/>
          </a:xfrm>
        </p:spPr>
        <p:txBody>
          <a:bodyPr>
            <a:normAutofit fontScale="90000"/>
          </a:bodyPr>
          <a:lstStyle/>
          <a:p>
            <a:pPr>
              <a:defRPr/>
            </a:pPr>
            <a:r>
              <a:rPr lang="en-US" dirty="0" smtClean="0">
                <a:cs typeface="+mj-cs"/>
              </a:rPr>
              <a:t>Higgs Branching </a:t>
            </a:r>
            <a:r>
              <a:rPr lang="en-US" dirty="0" err="1" smtClean="0">
                <a:cs typeface="+mj-cs"/>
              </a:rPr>
              <a:t>vs</a:t>
            </a:r>
            <a:r>
              <a:rPr lang="en-US" dirty="0" smtClean="0">
                <a:cs typeface="+mj-cs"/>
              </a:rPr>
              <a:t> </a:t>
            </a:r>
            <a:r>
              <a:rPr lang="en-US" dirty="0" err="1" smtClean="0">
                <a:cs typeface="+mj-cs"/>
              </a:rPr>
              <a:t>m</a:t>
            </a:r>
            <a:r>
              <a:rPr lang="en-US" baseline="-25000" dirty="0" err="1" smtClean="0">
                <a:cs typeface="+mj-cs"/>
              </a:rPr>
              <a:t>H</a:t>
            </a:r>
            <a:endParaRPr lang="en-US" baseline="-25000" dirty="0" smtClean="0">
              <a:cs typeface="+mj-cs"/>
            </a:endParaRPr>
          </a:p>
        </p:txBody>
      </p:sp>
      <p:sp>
        <p:nvSpPr>
          <p:cNvPr id="96259" name="Rectangle 3"/>
          <p:cNvSpPr>
            <a:spLocks noGrp="1" noChangeArrowheads="1"/>
          </p:cNvSpPr>
          <p:nvPr>
            <p:ph type="body" sz="half" idx="2"/>
          </p:nvPr>
        </p:nvSpPr>
        <p:spPr>
          <a:xfrm>
            <a:off x="296354" y="4674022"/>
            <a:ext cx="8847667" cy="1865313"/>
          </a:xfrm>
        </p:spPr>
        <p:txBody>
          <a:bodyPr>
            <a:normAutofit fontScale="92500" lnSpcReduction="10000"/>
          </a:bodyPr>
          <a:lstStyle/>
          <a:p>
            <a:pPr>
              <a:defRPr/>
            </a:pPr>
            <a:r>
              <a:rPr lang="en-US" sz="2000" dirty="0" err="1" smtClean="0">
                <a:cs typeface="+mn-cs"/>
              </a:rPr>
              <a:t>m</a:t>
            </a:r>
            <a:r>
              <a:rPr lang="en-US" sz="2000" baseline="-25000" dirty="0" err="1" smtClean="0">
                <a:cs typeface="+mn-cs"/>
              </a:rPr>
              <a:t>H</a:t>
            </a:r>
            <a:r>
              <a:rPr lang="en-US" sz="2000" dirty="0" smtClean="0">
                <a:cs typeface="+mn-cs"/>
              </a:rPr>
              <a:t> &lt; 120: </a:t>
            </a:r>
            <a:r>
              <a:rPr lang="en-US" sz="2000" dirty="0" err="1" smtClean="0">
                <a:cs typeface="+mn-cs"/>
              </a:rPr>
              <a:t>H</a:t>
            </a:r>
            <a:r>
              <a:rPr lang="en-US" sz="2000" dirty="0" err="1" smtClean="0">
                <a:cs typeface="+mn-cs"/>
                <a:sym typeface="Symbol" charset="0"/>
              </a:rPr>
              <a:t></a:t>
            </a:r>
            <a:r>
              <a:rPr lang="en-US" sz="2000" dirty="0" err="1" smtClean="0">
                <a:cs typeface="+mn-cs"/>
              </a:rPr>
              <a:t>bb</a:t>
            </a:r>
            <a:r>
              <a:rPr lang="en-US" sz="2000" dirty="0" smtClean="0">
                <a:cs typeface="+mn-cs"/>
              </a:rPr>
              <a:t> dominant: </a:t>
            </a:r>
          </a:p>
          <a:p>
            <a:pPr lvl="1">
              <a:buFontTx/>
              <a:buNone/>
              <a:defRPr/>
            </a:pPr>
            <a:r>
              <a:rPr lang="en-US" sz="1800" dirty="0" smtClean="0">
                <a:sym typeface="Symbol" charset="0"/>
              </a:rPr>
              <a:t></a:t>
            </a:r>
            <a:r>
              <a:rPr lang="en-US" sz="1800" dirty="0" smtClean="0"/>
              <a:t> W(</a:t>
            </a:r>
            <a:r>
              <a:rPr lang="en-US" sz="1800" dirty="0" err="1" smtClean="0"/>
              <a:t>l</a:t>
            </a:r>
            <a:r>
              <a:rPr lang="en-US" sz="1800" dirty="0" err="1" smtClean="0">
                <a:latin typeface="Symbol" charset="0"/>
              </a:rPr>
              <a:t>n,</a:t>
            </a:r>
            <a:r>
              <a:rPr lang="en-US" sz="1800" dirty="0" err="1" smtClean="0"/>
              <a:t>qq</a:t>
            </a:r>
            <a:r>
              <a:rPr lang="ja-JP" altLang="en-US" sz="1800" dirty="0" smtClean="0">
                <a:latin typeface="Arial"/>
              </a:rPr>
              <a:t>’</a:t>
            </a:r>
            <a:r>
              <a:rPr lang="en-US" sz="1800" dirty="0" smtClean="0"/>
              <a:t>)bb,  Z(</a:t>
            </a:r>
            <a:r>
              <a:rPr lang="en-US" sz="1800" dirty="0" err="1" smtClean="0">
                <a:latin typeface="Symbol" charset="0"/>
              </a:rPr>
              <a:t>nn</a:t>
            </a:r>
            <a:r>
              <a:rPr lang="en-US" sz="1800" dirty="0" err="1" smtClean="0"/>
              <a:t>,ll,qq</a:t>
            </a:r>
            <a:r>
              <a:rPr lang="en-US" sz="1800" dirty="0" smtClean="0"/>
              <a:t>)bb </a:t>
            </a:r>
            <a:r>
              <a:rPr lang="en-US" dirty="0" smtClean="0"/>
              <a:t>  </a:t>
            </a:r>
            <a:r>
              <a:rPr lang="en-US" sz="1900" dirty="0" smtClean="0"/>
              <a:t>final states</a:t>
            </a:r>
            <a:endParaRPr lang="en-US" dirty="0" smtClean="0"/>
          </a:p>
          <a:p>
            <a:pPr>
              <a:defRPr/>
            </a:pPr>
            <a:r>
              <a:rPr lang="en-US" sz="2000" dirty="0" err="1" smtClean="0">
                <a:cs typeface="+mn-cs"/>
              </a:rPr>
              <a:t>m</a:t>
            </a:r>
            <a:r>
              <a:rPr lang="en-US" sz="2000" baseline="-25000" dirty="0" err="1" smtClean="0">
                <a:cs typeface="+mn-cs"/>
              </a:rPr>
              <a:t>H</a:t>
            </a:r>
            <a:r>
              <a:rPr lang="en-US" sz="2000" dirty="0" smtClean="0">
                <a:cs typeface="+mn-cs"/>
              </a:rPr>
              <a:t> &gt; 140: H</a:t>
            </a:r>
            <a:r>
              <a:rPr lang="en-US" sz="2000" dirty="0" smtClean="0">
                <a:cs typeface="+mn-cs"/>
                <a:sym typeface="Symbol" charset="0"/>
              </a:rPr>
              <a:t></a:t>
            </a:r>
            <a:r>
              <a:rPr lang="en-US" sz="2000" dirty="0" smtClean="0">
                <a:cs typeface="+mn-cs"/>
              </a:rPr>
              <a:t>WW dominant: </a:t>
            </a:r>
          </a:p>
          <a:p>
            <a:pPr lvl="1">
              <a:buFontTx/>
              <a:buNone/>
              <a:defRPr/>
            </a:pPr>
            <a:r>
              <a:rPr lang="en-US" sz="1800" dirty="0" smtClean="0">
                <a:sym typeface="Symbol" charset="0"/>
              </a:rPr>
              <a:t> </a:t>
            </a:r>
            <a:r>
              <a:rPr lang="en-US" sz="1800" dirty="0" smtClean="0"/>
              <a:t>W</a:t>
            </a:r>
            <a:r>
              <a:rPr lang="en-US" sz="1800" baseline="40000" dirty="0" smtClean="0"/>
              <a:t>+</a:t>
            </a:r>
            <a:r>
              <a:rPr lang="en-US" sz="1800" dirty="0" smtClean="0"/>
              <a:t>W</a:t>
            </a:r>
            <a:r>
              <a:rPr lang="en-US" sz="1800" baseline="40000" dirty="0" smtClean="0"/>
              <a:t>-</a:t>
            </a:r>
            <a:r>
              <a:rPr lang="en-US" sz="1800" dirty="0" smtClean="0">
                <a:sym typeface="Symbol" charset="0"/>
              </a:rPr>
              <a:t>,</a:t>
            </a:r>
            <a:r>
              <a:rPr lang="en-US" sz="1800" dirty="0" smtClean="0"/>
              <a:t>W</a:t>
            </a:r>
            <a:r>
              <a:rPr lang="en-US" sz="1800" baseline="40000" dirty="0" smtClean="0"/>
              <a:t>+</a:t>
            </a:r>
            <a:r>
              <a:rPr lang="en-US" sz="1800" dirty="0" smtClean="0"/>
              <a:t>W</a:t>
            </a:r>
            <a:r>
              <a:rPr lang="en-US" sz="1800" baseline="40000" dirty="0" smtClean="0"/>
              <a:t>-</a:t>
            </a:r>
            <a:r>
              <a:rPr lang="en-US" sz="1800" dirty="0" smtClean="0"/>
              <a:t>W</a:t>
            </a:r>
            <a:r>
              <a:rPr lang="en-US" sz="1800" baseline="40000" dirty="0" smtClean="0">
                <a:sym typeface="Symbol" charset="0"/>
              </a:rPr>
              <a:t></a:t>
            </a:r>
            <a:r>
              <a:rPr lang="en-US" sz="1800" dirty="0" smtClean="0"/>
              <a:t>, W</a:t>
            </a:r>
            <a:r>
              <a:rPr lang="en-US" sz="1800" baseline="40000" dirty="0" smtClean="0"/>
              <a:t>+</a:t>
            </a:r>
            <a:r>
              <a:rPr lang="en-US" sz="1800" dirty="0" smtClean="0"/>
              <a:t>W</a:t>
            </a:r>
            <a:r>
              <a:rPr lang="en-US" sz="1800" baseline="40000" dirty="0" smtClean="0"/>
              <a:t>-</a:t>
            </a:r>
            <a:r>
              <a:rPr lang="en-US" sz="1800" baseline="30000" dirty="0" smtClean="0"/>
              <a:t> </a:t>
            </a:r>
            <a:r>
              <a:rPr lang="en-US" sz="1800" dirty="0" smtClean="0"/>
              <a:t>Z : </a:t>
            </a:r>
            <a:r>
              <a:rPr lang="en-US" sz="1900" b="1" dirty="0" err="1" smtClean="0">
                <a:latin typeface="Times New Roman" charset="0"/>
              </a:rPr>
              <a:t>l</a:t>
            </a:r>
            <a:r>
              <a:rPr lang="en-US" sz="1300" b="1" baseline="40000" dirty="0" err="1" smtClean="0"/>
              <a:t>+</a:t>
            </a:r>
            <a:r>
              <a:rPr lang="en-US" sz="1900" b="1" dirty="0" err="1" smtClean="0">
                <a:latin typeface="Times New Roman" charset="0"/>
              </a:rPr>
              <a:t>l</a:t>
            </a:r>
            <a:r>
              <a:rPr lang="en-US" sz="1300" b="1" baseline="42000" dirty="0" err="1" smtClean="0"/>
              <a:t>-</a:t>
            </a:r>
            <a:r>
              <a:rPr lang="en-US" sz="1900" b="1" dirty="0" err="1" smtClean="0">
                <a:latin typeface="Symbol" charset="0"/>
              </a:rPr>
              <a:t>nn</a:t>
            </a:r>
            <a:r>
              <a:rPr lang="en-US" sz="1900" b="1" dirty="0" smtClean="0">
                <a:latin typeface="Symbol" charset="0"/>
              </a:rPr>
              <a:t>,</a:t>
            </a:r>
            <a:r>
              <a:rPr lang="en-US" sz="1900" b="1" dirty="0" smtClean="0">
                <a:latin typeface="Times New Roman" charset="0"/>
              </a:rPr>
              <a:t>  </a:t>
            </a:r>
            <a:r>
              <a:rPr lang="en-US" sz="1900" b="1" dirty="0" err="1" smtClean="0">
                <a:latin typeface="Times New Roman" charset="0"/>
              </a:rPr>
              <a:t>l</a:t>
            </a:r>
            <a:r>
              <a:rPr lang="en-US" sz="1300" b="1" baseline="40000" dirty="0" err="1" smtClean="0"/>
              <a:t>+</a:t>
            </a:r>
            <a:r>
              <a:rPr lang="en-US" sz="1900" b="1" dirty="0" err="1" smtClean="0">
                <a:latin typeface="Times New Roman" charset="0"/>
              </a:rPr>
              <a:t>l</a:t>
            </a:r>
            <a:r>
              <a:rPr lang="en-US" sz="1900" dirty="0" smtClean="0">
                <a:latin typeface="Century Schoolbook" charset="0"/>
                <a:sym typeface="Symbol" charset="0"/>
              </a:rPr>
              <a:t></a:t>
            </a:r>
            <a:r>
              <a:rPr lang="en-US" sz="1300" b="1" baseline="40000" dirty="0" smtClean="0"/>
              <a:t>+</a:t>
            </a:r>
            <a:r>
              <a:rPr lang="en-US" sz="1900" b="1" dirty="0" err="1" smtClean="0">
                <a:latin typeface="Symbol" charset="0"/>
              </a:rPr>
              <a:t>nn</a:t>
            </a:r>
            <a:r>
              <a:rPr lang="en-US" sz="1900" b="1" dirty="0" err="1" smtClean="0">
                <a:latin typeface="Times New Roman" charset="0"/>
              </a:rPr>
              <a:t>jj</a:t>
            </a:r>
            <a:r>
              <a:rPr lang="en-US" sz="1900" b="1" dirty="0" smtClean="0"/>
              <a:t>,</a:t>
            </a:r>
            <a:r>
              <a:rPr lang="en-US" sz="1900" dirty="0" smtClean="0">
                <a:latin typeface="Century Schoolbook" charset="0"/>
              </a:rPr>
              <a:t> </a:t>
            </a:r>
            <a:r>
              <a:rPr lang="en-US" sz="1900" b="1" dirty="0" err="1" smtClean="0">
                <a:latin typeface="Times New Roman" charset="0"/>
              </a:rPr>
              <a:t>l</a:t>
            </a:r>
            <a:r>
              <a:rPr lang="en-US" sz="1300" b="1" baseline="40000" dirty="0" err="1" smtClean="0"/>
              <a:t>+</a:t>
            </a:r>
            <a:r>
              <a:rPr lang="en-US" sz="1900" b="1" dirty="0" err="1" smtClean="0">
                <a:latin typeface="Times New Roman" charset="0"/>
              </a:rPr>
              <a:t>l</a:t>
            </a:r>
            <a:r>
              <a:rPr lang="en-US" sz="1300" b="1" baseline="42000" dirty="0" err="1" smtClean="0"/>
              <a:t>-</a:t>
            </a:r>
            <a:r>
              <a:rPr lang="en-US" sz="1900" b="1" dirty="0" err="1" smtClean="0">
                <a:latin typeface="Times New Roman" charset="0"/>
              </a:rPr>
              <a:t>l</a:t>
            </a:r>
            <a:r>
              <a:rPr lang="en-US" sz="1900" dirty="0" smtClean="0">
                <a:latin typeface="Century Schoolbook" charset="0"/>
                <a:sym typeface="Symbol" charset="0"/>
              </a:rPr>
              <a:t></a:t>
            </a:r>
            <a:r>
              <a:rPr lang="en-US" sz="1400" b="1" baseline="40000" dirty="0" smtClean="0">
                <a:sym typeface="Symbol" charset="0"/>
              </a:rPr>
              <a:t></a:t>
            </a:r>
            <a:r>
              <a:rPr lang="en-US" sz="2100" dirty="0" smtClean="0">
                <a:latin typeface="Century Schoolbook" charset="0"/>
              </a:rPr>
              <a:t> </a:t>
            </a:r>
            <a:r>
              <a:rPr lang="en-US" sz="2100" dirty="0" smtClean="0"/>
              <a:t>final state</a:t>
            </a:r>
            <a:r>
              <a:rPr lang="en-US" sz="2400" dirty="0" smtClean="0"/>
              <a:t>s</a:t>
            </a:r>
            <a:endParaRPr lang="en-US" dirty="0" smtClean="0"/>
          </a:p>
          <a:p>
            <a:pPr>
              <a:defRPr/>
            </a:pPr>
            <a:r>
              <a:rPr lang="en-US" sz="2000" dirty="0" smtClean="0">
                <a:cs typeface="+mn-cs"/>
              </a:rPr>
              <a:t>MSSM: same channels as SM and possible enhanced association to bb at large </a:t>
            </a:r>
            <a:r>
              <a:rPr lang="en-US" sz="2000" dirty="0" err="1" smtClean="0">
                <a:cs typeface="+mn-cs"/>
              </a:rPr>
              <a:t>tan</a:t>
            </a:r>
            <a:r>
              <a:rPr lang="en-US" sz="2000" b="1" dirty="0" err="1" smtClean="0">
                <a:latin typeface="Symbol" charset="0"/>
                <a:cs typeface="+mn-cs"/>
              </a:rPr>
              <a:t>b</a:t>
            </a:r>
            <a:endParaRPr lang="en-US" sz="2000" b="1" dirty="0" smtClean="0">
              <a:latin typeface="Symbol" charset="0"/>
              <a:cs typeface="+mn-cs"/>
            </a:endParaRPr>
          </a:p>
        </p:txBody>
      </p:sp>
      <p:sp>
        <p:nvSpPr>
          <p:cNvPr id="96266" name="Text Box 10"/>
          <p:cNvSpPr txBox="1">
            <a:spLocks noChangeArrowheads="1"/>
          </p:cNvSpPr>
          <p:nvPr/>
        </p:nvSpPr>
        <p:spPr bwMode="auto">
          <a:xfrm>
            <a:off x="3137848" y="1961619"/>
            <a:ext cx="2224412" cy="646331"/>
          </a:xfrm>
          <a:prstGeom prst="rect">
            <a:avLst/>
          </a:prstGeom>
          <a:solidFill>
            <a:schemeClr val="hlink"/>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FFFFFF"/>
                </a:solidFill>
                <a:cs typeface="+mn-cs"/>
              </a:rPr>
              <a:t>Lepton id, b tagging and E</a:t>
            </a:r>
            <a:r>
              <a:rPr lang="en-US" b="1" baseline="-25000">
                <a:solidFill>
                  <a:srgbClr val="FFFFFF"/>
                </a:solidFill>
                <a:cs typeface="+mn-cs"/>
              </a:rPr>
              <a:t>T</a:t>
            </a:r>
            <a:r>
              <a:rPr lang="en-US" b="1">
                <a:solidFill>
                  <a:srgbClr val="FFFFFF"/>
                </a:solidFill>
                <a:cs typeface="+mn-cs"/>
              </a:rPr>
              <a:t> are crucial</a:t>
            </a:r>
          </a:p>
        </p:txBody>
      </p:sp>
      <p:sp>
        <p:nvSpPr>
          <p:cNvPr id="96267" name="Line 11"/>
          <p:cNvSpPr>
            <a:spLocks noChangeShapeType="1"/>
          </p:cNvSpPr>
          <p:nvPr/>
        </p:nvSpPr>
        <p:spPr bwMode="auto">
          <a:xfrm flipH="1" flipV="1">
            <a:off x="2610497" y="1146374"/>
            <a:ext cx="1758951" cy="8572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6268" name="Line 12"/>
          <p:cNvSpPr>
            <a:spLocks noChangeShapeType="1"/>
          </p:cNvSpPr>
          <p:nvPr/>
        </p:nvSpPr>
        <p:spPr bwMode="auto">
          <a:xfrm flipH="1" flipV="1">
            <a:off x="2019946" y="1309491"/>
            <a:ext cx="1879600" cy="79295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6273" name="Line 17"/>
          <p:cNvSpPr>
            <a:spLocks noChangeShapeType="1"/>
          </p:cNvSpPr>
          <p:nvPr/>
        </p:nvSpPr>
        <p:spPr bwMode="auto">
          <a:xfrm flipH="1">
            <a:off x="5095462" y="2233837"/>
            <a:ext cx="213784" cy="1321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Date Placeholder 2"/>
          <p:cNvSpPr txBox="1">
            <a:spLocks/>
          </p:cNvSpPr>
          <p:nvPr/>
        </p:nvSpPr>
        <p:spPr>
          <a:xfrm rot="16200000">
            <a:off x="-2588492" y="3880959"/>
            <a:ext cx="5334000" cy="233724"/>
          </a:xfrm>
          <a:prstGeom prst="rect">
            <a:avLst/>
          </a:prstGeom>
          <a:ln/>
        </p:spPr>
        <p:txBody>
          <a:bodyPr vert="horz" lIns="91333" tIns="45667" rIns="91333" bIns="45667" rtlCol="0" anchor="ctr"/>
          <a:lstStyle>
            <a:defPPr>
              <a:defRPr lang="en-US"/>
            </a:defPPr>
            <a:lvl1pPr marL="0" algn="l" defTabSz="456668" rtl="0" eaLnBrk="1" latinLnBrk="0" hangingPunct="1">
              <a:defRPr sz="1200" kern="1200">
                <a:solidFill>
                  <a:schemeClr val="tx1">
                    <a:tint val="75000"/>
                  </a:schemeClr>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a:lstStyle>
          <a:p>
            <a:pPr>
              <a:defRPr/>
            </a:pPr>
            <a:r>
              <a:rPr lang="en-US" i="1" dirty="0" smtClean="0"/>
              <a:t>J. Incandela,  INSTR99 conference,  Hamamatsu-City, Nov. 15,</a:t>
            </a:r>
            <a:r>
              <a:rPr lang="en-US" b="1" i="1" dirty="0" smtClean="0">
                <a:solidFill>
                  <a:srgbClr val="FF0000"/>
                </a:solidFill>
              </a:rPr>
              <a:t>1999</a:t>
            </a:r>
            <a:r>
              <a:rPr lang="en-US" sz="1000" i="1" dirty="0" smtClean="0">
                <a:solidFill>
                  <a:schemeClr val="hlink"/>
                </a:solidFill>
              </a:rPr>
              <a:t>	</a:t>
            </a:r>
            <a:endParaRPr lang="en-US" sz="1000" i="1" dirty="0">
              <a:solidFill>
                <a:schemeClr val="hlink"/>
              </a:solidFill>
            </a:endParaRP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dirty="0"/>
          </a:p>
        </p:txBody>
      </p:sp>
      <p:sp>
        <p:nvSpPr>
          <p:cNvPr id="4" name="TextBox 3"/>
          <p:cNvSpPr txBox="1"/>
          <p:nvPr/>
        </p:nvSpPr>
        <p:spPr>
          <a:xfrm>
            <a:off x="5056900" y="2734312"/>
            <a:ext cx="3582293" cy="1200329"/>
          </a:xfrm>
          <a:prstGeom prst="rect">
            <a:avLst/>
          </a:prstGeom>
          <a:noFill/>
        </p:spPr>
        <p:txBody>
          <a:bodyPr wrap="none" rtlCol="0">
            <a:spAutoFit/>
          </a:bodyPr>
          <a:lstStyle/>
          <a:p>
            <a:r>
              <a:rPr lang="en-US" i="1" dirty="0" smtClean="0"/>
              <a:t>TeV 2000 (or Tev33?) report noted </a:t>
            </a:r>
          </a:p>
          <a:p>
            <a:r>
              <a:rPr lang="en-US" i="1" dirty="0" smtClean="0"/>
              <a:t>that the Tevatron could achieve 5 </a:t>
            </a:r>
            <a:r>
              <a:rPr lang="en-US" i="1" dirty="0" smtClean="0">
                <a:latin typeface="Symbol" charset="2"/>
                <a:cs typeface="Symbol" charset="2"/>
              </a:rPr>
              <a:t>s</a:t>
            </a:r>
          </a:p>
          <a:p>
            <a:r>
              <a:rPr lang="en-US" i="1" dirty="0"/>
              <a:t>o</a:t>
            </a:r>
            <a:r>
              <a:rPr lang="en-US" i="1" dirty="0" smtClean="0"/>
              <a:t>bservation of a 120 GeV Higgs </a:t>
            </a:r>
          </a:p>
          <a:p>
            <a:r>
              <a:rPr lang="en-US" i="1" dirty="0"/>
              <a:t>w</a:t>
            </a:r>
            <a:r>
              <a:rPr lang="en-US" i="1" dirty="0" smtClean="0"/>
              <a:t>ith 30 fb</a:t>
            </a:r>
            <a:r>
              <a:rPr lang="en-US" i="1" baseline="30000" dirty="0" smtClean="0"/>
              <a:t>-1 </a:t>
            </a:r>
            <a:r>
              <a:rPr lang="en-US" i="1" dirty="0" smtClean="0"/>
              <a:t>of data </a:t>
            </a:r>
            <a:r>
              <a:rPr lang="mr-IN" i="1" dirty="0" smtClean="0"/>
              <a:t>–</a:t>
            </a:r>
            <a:r>
              <a:rPr lang="en-US" i="1" dirty="0" smtClean="0"/>
              <a:t> </a:t>
            </a:r>
            <a:r>
              <a:rPr lang="en-US" i="1" dirty="0" err="1" smtClean="0"/>
              <a:t>ca</a:t>
            </a:r>
            <a:r>
              <a:rPr lang="en-US" i="1" dirty="0" smtClean="0"/>
              <a:t> 1996?</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a:xfrm>
            <a:off x="508000" y="6619120"/>
            <a:ext cx="8636000" cy="190500"/>
          </a:xfrm>
        </p:spPr>
        <p:txBody>
          <a:bodyPr/>
          <a:lstStyle/>
          <a:p>
            <a:pPr algn="r">
              <a:defRPr/>
            </a:pPr>
            <a:r>
              <a:rPr lang="en-US" dirty="0">
                <a:solidFill>
                  <a:srgbClr val="000000"/>
                </a:solidFill>
                <a:latin typeface="Arial"/>
              </a:rPr>
              <a:t>J. Incandela - INSTR99 - Hamamatsu-City - Japan Nov.15,</a:t>
            </a:r>
            <a:r>
              <a:rPr lang="en-US" dirty="0">
                <a:solidFill>
                  <a:srgbClr val="FF0000"/>
                </a:solidFill>
                <a:latin typeface="Arial"/>
              </a:rPr>
              <a:t>1999</a:t>
            </a:r>
            <a:r>
              <a:rPr lang="en-US" dirty="0">
                <a:solidFill>
                  <a:srgbClr val="000000"/>
                </a:solidFill>
                <a:latin typeface="Arial"/>
              </a:rPr>
              <a:t>	</a:t>
            </a:r>
          </a:p>
        </p:txBody>
      </p:sp>
      <p:sp>
        <p:nvSpPr>
          <p:cNvPr id="87042" name="Rectangle 2"/>
          <p:cNvSpPr>
            <a:spLocks noGrp="1" noChangeArrowheads="1"/>
          </p:cNvSpPr>
          <p:nvPr>
            <p:ph type="title"/>
          </p:nvPr>
        </p:nvSpPr>
        <p:spPr/>
        <p:txBody>
          <a:bodyPr/>
          <a:lstStyle/>
          <a:p>
            <a:pPr>
              <a:defRPr/>
            </a:pPr>
            <a:r>
              <a:rPr lang="en-US" smtClean="0">
                <a:cs typeface="+mj-cs"/>
              </a:rPr>
              <a:t>THE LHC</a:t>
            </a:r>
          </a:p>
        </p:txBody>
      </p:sp>
      <p:pic>
        <p:nvPicPr>
          <p:cNvPr id="3075" name="Picture 11" descr="C:\AA My files\collider experiments\CMS\higgs_production_lhc.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29" y="915590"/>
            <a:ext cx="4381543" cy="5751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nstr99_lhc_991115.ppt.pdf"/>
          <p:cNvPicPr>
            <a:picLocks noChangeAspect="1"/>
          </p:cNvPicPr>
          <p:nvPr/>
        </p:nvPicPr>
        <p:blipFill rotWithShape="1">
          <a:blip r:embed="rId3">
            <a:extLst>
              <a:ext uri="{28A0092B-C50C-407E-A947-70E740481C1C}">
                <a14:useLocalDpi xmlns:a14="http://schemas.microsoft.com/office/drawing/2010/main" val="0"/>
              </a:ext>
            </a:extLst>
          </a:blip>
          <a:srcRect l="6638" t="19031" r="8821" b="11187"/>
          <a:stretch/>
        </p:blipFill>
        <p:spPr>
          <a:xfrm>
            <a:off x="4663866" y="1211100"/>
            <a:ext cx="4480134" cy="47856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adColliderHistory.eps"/>
          <p:cNvPicPr>
            <a:picLocks noChangeAspect="1"/>
          </p:cNvPicPr>
          <p:nvPr/>
        </p:nvPicPr>
        <p:blipFill>
          <a:blip r:embed="rId2"/>
          <a:stretch>
            <a:fillRect/>
          </a:stretch>
        </p:blipFill>
        <p:spPr>
          <a:xfrm>
            <a:off x="1219201" y="1143000"/>
            <a:ext cx="6718300" cy="5334000"/>
          </a:xfrm>
          <a:prstGeom prst="rect">
            <a:avLst/>
          </a:prstGeom>
        </p:spPr>
      </p:pic>
      <p:sp>
        <p:nvSpPr>
          <p:cNvPr id="27" name="Slide Number Placeholder 26"/>
          <p:cNvSpPr>
            <a:spLocks noGrp="1"/>
          </p:cNvSpPr>
          <p:nvPr>
            <p:ph type="sldNum" sz="quarter" idx="12"/>
          </p:nvPr>
        </p:nvSpPr>
        <p:spPr/>
        <p:txBody>
          <a:bodyPr/>
          <a:lstStyle/>
          <a:p>
            <a:fld id="{1AD93096-5B34-4342-9326-69289CEAE4C2}" type="slidenum">
              <a:rPr lang="en-US" smtClean="0">
                <a:solidFill>
                  <a:srgbClr val="FFFFFF"/>
                </a:solidFill>
                <a:latin typeface="Corbel"/>
              </a:rPr>
              <a:pPr/>
              <a:t>29</a:t>
            </a:fld>
            <a:endParaRPr lang="en-US">
              <a:solidFill>
                <a:srgbClr val="FFFFFF"/>
              </a:solidFill>
              <a:latin typeface="Corbel"/>
            </a:endParaRPr>
          </a:p>
        </p:txBody>
      </p:sp>
      <p:sp>
        <p:nvSpPr>
          <p:cNvPr id="5" name="Title 4"/>
          <p:cNvSpPr>
            <a:spLocks noGrp="1"/>
          </p:cNvSpPr>
          <p:nvPr>
            <p:ph type="title" idx="4294967295"/>
          </p:nvPr>
        </p:nvSpPr>
        <p:spPr>
          <a:xfrm>
            <a:off x="1600200" y="0"/>
            <a:ext cx="7543800" cy="762000"/>
          </a:xfrm>
        </p:spPr>
        <p:txBody>
          <a:bodyPr/>
          <a:lstStyle/>
          <a:p>
            <a:r>
              <a:rPr lang="en-US" sz="4400" dirty="0" smtClean="0"/>
              <a:t>Hadron Colliders (1980-present)</a:t>
            </a:r>
            <a:endParaRPr lang="en-US" sz="4400" dirty="0"/>
          </a:p>
        </p:txBody>
      </p:sp>
      <p:sp>
        <p:nvSpPr>
          <p:cNvPr id="6" name="Oval 5"/>
          <p:cNvSpPr/>
          <p:nvPr/>
        </p:nvSpPr>
        <p:spPr>
          <a:xfrm flipH="1" flipV="1">
            <a:off x="7157146" y="1639028"/>
            <a:ext cx="48891"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sp>
        <p:nvSpPr>
          <p:cNvPr id="7" name="TextBox 6"/>
          <p:cNvSpPr txBox="1"/>
          <p:nvPr/>
        </p:nvSpPr>
        <p:spPr>
          <a:xfrm>
            <a:off x="7211691" y="1502421"/>
            <a:ext cx="914400" cy="261610"/>
          </a:xfrm>
          <a:prstGeom prst="rect">
            <a:avLst/>
          </a:prstGeom>
          <a:noFill/>
        </p:spPr>
        <p:txBody>
          <a:bodyPr wrap="square" rtlCol="0">
            <a:spAutoFit/>
          </a:bodyPr>
          <a:lstStyle/>
          <a:p>
            <a:pPr defTabSz="913224"/>
            <a:r>
              <a:rPr lang="en-US" sz="1100" dirty="0" smtClean="0">
                <a:solidFill>
                  <a:srgbClr val="FF0000"/>
                </a:solidFill>
                <a:latin typeface="Corbel"/>
              </a:rPr>
              <a:t>2012 guess</a:t>
            </a:r>
            <a:endParaRPr lang="en-US" sz="1100" dirty="0">
              <a:solidFill>
                <a:srgbClr val="FF0000"/>
              </a:solidFill>
              <a:latin typeface="Corbel"/>
            </a:endParaRPr>
          </a:p>
        </p:txBody>
      </p:sp>
      <p:sp>
        <p:nvSpPr>
          <p:cNvPr id="8" name="TextBox 7"/>
          <p:cNvSpPr txBox="1"/>
          <p:nvPr/>
        </p:nvSpPr>
        <p:spPr>
          <a:xfrm>
            <a:off x="7026251" y="1780402"/>
            <a:ext cx="838200" cy="261610"/>
          </a:xfrm>
          <a:prstGeom prst="rect">
            <a:avLst/>
          </a:prstGeom>
          <a:noFill/>
        </p:spPr>
        <p:txBody>
          <a:bodyPr wrap="square" rtlCol="0">
            <a:spAutoFit/>
          </a:bodyPr>
          <a:lstStyle/>
          <a:p>
            <a:pPr defTabSz="913224"/>
            <a:r>
              <a:rPr lang="en-US" sz="1100" dirty="0" smtClean="0">
                <a:solidFill>
                  <a:srgbClr val="FF0000"/>
                </a:solidFill>
                <a:latin typeface="Corbel"/>
              </a:rPr>
              <a:t> 2011 est.</a:t>
            </a:r>
            <a:endParaRPr lang="en-US" sz="1100" dirty="0">
              <a:solidFill>
                <a:srgbClr val="FF0000"/>
              </a:solidFill>
              <a:latin typeface="Corbel"/>
            </a:endParaRPr>
          </a:p>
        </p:txBody>
      </p:sp>
      <p:sp>
        <p:nvSpPr>
          <p:cNvPr id="9" name="TextBox 8"/>
          <p:cNvSpPr txBox="1"/>
          <p:nvPr/>
        </p:nvSpPr>
        <p:spPr>
          <a:xfrm>
            <a:off x="2514600" y="1074426"/>
            <a:ext cx="3276600" cy="830997"/>
          </a:xfrm>
          <a:prstGeom prst="rect">
            <a:avLst/>
          </a:prstGeom>
          <a:noFill/>
        </p:spPr>
        <p:txBody>
          <a:bodyPr wrap="square" rtlCol="0">
            <a:spAutoFit/>
          </a:bodyPr>
          <a:lstStyle/>
          <a:p>
            <a:pPr defTabSz="913224"/>
            <a:r>
              <a:rPr lang="en-US" sz="2400" dirty="0" smtClean="0">
                <a:solidFill>
                  <a:srgbClr val="FF0000"/>
                </a:solidFill>
                <a:latin typeface="Corbel"/>
              </a:rPr>
              <a:t>Beginnings are important</a:t>
            </a:r>
            <a:endParaRPr lang="en-US" sz="2400" dirty="0">
              <a:solidFill>
                <a:srgbClr val="FF0000"/>
              </a:solidFill>
              <a:latin typeface="Corbel"/>
            </a:endParaRPr>
          </a:p>
        </p:txBody>
      </p:sp>
      <p:sp>
        <p:nvSpPr>
          <p:cNvPr id="2" name="TextBox 1"/>
          <p:cNvSpPr txBox="1"/>
          <p:nvPr/>
        </p:nvSpPr>
        <p:spPr>
          <a:xfrm>
            <a:off x="306828" y="6500763"/>
            <a:ext cx="4403757" cy="338554"/>
          </a:xfrm>
          <a:prstGeom prst="rect">
            <a:avLst/>
          </a:prstGeom>
          <a:noFill/>
        </p:spPr>
        <p:txBody>
          <a:bodyPr wrap="none" rtlCol="0">
            <a:spAutoFit/>
          </a:bodyPr>
          <a:lstStyle/>
          <a:p>
            <a:r>
              <a:rPr lang="en-US" sz="1600" i="1" dirty="0" smtClean="0"/>
              <a:t>Preparing for first data </a:t>
            </a:r>
            <a:r>
              <a:rPr lang="mr-IN" sz="1600" i="1" dirty="0" smtClean="0"/>
              <a:t>–</a:t>
            </a:r>
            <a:r>
              <a:rPr lang="en-US" sz="1600" i="1" dirty="0" smtClean="0"/>
              <a:t> presentations in 2008-10</a:t>
            </a:r>
            <a:endParaRPr lang="en-US" sz="1600" i="1"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8" name="Picture 8"/>
          <p:cNvPicPr>
            <a:picLocks noGrp="1" noChangeAspect="1" noChangeArrowheads="1"/>
          </p:cNvPicPr>
          <p:nvPr>
            <p:ph sz="half" idx="4294967295"/>
          </p:nvPr>
        </p:nvPicPr>
        <p:blipFill>
          <a:blip r:embed="rId2"/>
          <a:srcRect/>
          <a:stretch>
            <a:fillRect/>
          </a:stretch>
        </p:blipFill>
        <p:spPr>
          <a:xfrm>
            <a:off x="296897" y="753608"/>
            <a:ext cx="4613770" cy="5536524"/>
          </a:xfrm>
          <a:prstGeom prst="rect">
            <a:avLst/>
          </a:prstGeom>
          <a:ln>
            <a:noFill/>
          </a:ln>
          <a:effectLst>
            <a:outerShdw blurRad="292100" dist="139700" dir="2700000" algn="tl" rotWithShape="0">
              <a:srgbClr val="333333">
                <a:alpha val="65000"/>
              </a:srgbClr>
            </a:outerShdw>
          </a:effectLst>
        </p:spPr>
      </p:pic>
      <p:sp>
        <p:nvSpPr>
          <p:cNvPr id="599049" name="Rectangle 9"/>
          <p:cNvSpPr>
            <a:spLocks noGrp="1" noChangeArrowheads="1"/>
          </p:cNvSpPr>
          <p:nvPr>
            <p:ph type="body" sz="half" idx="4294967295"/>
          </p:nvPr>
        </p:nvSpPr>
        <p:spPr>
          <a:xfrm>
            <a:off x="5225160" y="762000"/>
            <a:ext cx="3918865" cy="5715000"/>
          </a:xfrm>
        </p:spPr>
        <p:txBody>
          <a:bodyPr>
            <a:normAutofit/>
          </a:bodyPr>
          <a:lstStyle/>
          <a:p>
            <a:r>
              <a:rPr lang="en-US" sz="2800" dirty="0"/>
              <a:t>Parallel experimental and theoretical developments </a:t>
            </a:r>
          </a:p>
          <a:p>
            <a:pPr lvl="1"/>
            <a:r>
              <a:rPr lang="en-US" sz="2000" dirty="0"/>
              <a:t>Discovery of several layers of fundamental particles</a:t>
            </a:r>
          </a:p>
          <a:p>
            <a:pPr lvl="1"/>
            <a:r>
              <a:rPr lang="en-US" sz="2000" dirty="0"/>
              <a:t>Realization of the importance of Gauge symmetries</a:t>
            </a:r>
          </a:p>
          <a:p>
            <a:pPr lvl="1"/>
            <a:endParaRPr lang="en-US" sz="2000" dirty="0"/>
          </a:p>
          <a:p>
            <a:pPr lvl="1"/>
            <a:r>
              <a:rPr lang="en-US" sz="2000" dirty="0"/>
              <a:t>And some accidental symmetries…</a:t>
            </a:r>
          </a:p>
        </p:txBody>
      </p:sp>
      <p:sp>
        <p:nvSpPr>
          <p:cNvPr id="599047" name="Rectangle 7"/>
          <p:cNvSpPr>
            <a:spLocks noGrp="1" noChangeArrowheads="1"/>
          </p:cNvSpPr>
          <p:nvPr>
            <p:ph type="title" idx="4294967295"/>
          </p:nvPr>
        </p:nvSpPr>
        <p:spPr>
          <a:xfrm>
            <a:off x="1714501" y="422"/>
            <a:ext cx="7429500" cy="623187"/>
          </a:xfrm>
          <a:ln/>
        </p:spPr>
        <p:txBody>
          <a:bodyPr>
            <a:normAutofit fontScale="90000"/>
          </a:bodyPr>
          <a:lstStyle/>
          <a:p>
            <a:r>
              <a:rPr lang="en-US" dirty="0" smtClean="0"/>
              <a:t>The history </a:t>
            </a:r>
            <a:r>
              <a:rPr lang="en-US" dirty="0"/>
              <a:t>of particle physics</a:t>
            </a:r>
          </a:p>
        </p:txBody>
      </p:sp>
      <p:sp>
        <p:nvSpPr>
          <p:cNvPr id="2" name="Slide Number Placeholder 1"/>
          <p:cNvSpPr>
            <a:spLocks noGrp="1"/>
          </p:cNvSpPr>
          <p:nvPr>
            <p:ph type="sldNum" sz="quarter" idx="12"/>
          </p:nvPr>
        </p:nvSpPr>
        <p:spPr/>
        <p:txBody>
          <a:bodyPr/>
          <a:lstStyle/>
          <a:p>
            <a:fld id="{1AD93096-5B34-4342-9326-69289CEAE4C2}" type="slidenum">
              <a:rPr lang="en-US" smtClean="0"/>
              <a:pPr/>
              <a:t>3</a:t>
            </a:fld>
            <a:endParaRPr lang="en-US"/>
          </a:p>
        </p:txBody>
      </p:sp>
      <p:sp>
        <p:nvSpPr>
          <p:cNvPr id="6" name="TextBox 5"/>
          <p:cNvSpPr txBox="1"/>
          <p:nvPr/>
        </p:nvSpPr>
        <p:spPr>
          <a:xfrm>
            <a:off x="139773" y="6532936"/>
            <a:ext cx="9004231" cy="307777"/>
          </a:xfrm>
          <a:prstGeom prst="rect">
            <a:avLst/>
          </a:prstGeom>
          <a:noFill/>
        </p:spPr>
        <p:txBody>
          <a:bodyPr wrap="square" rtlCol="0">
            <a:spAutoFit/>
          </a:bodyPr>
          <a:lstStyle/>
          <a:p>
            <a:r>
              <a:rPr lang="en-US" sz="1400" i="1" dirty="0" smtClean="0">
                <a:solidFill>
                  <a:schemeClr val="tx2">
                    <a:lumMod val="75000"/>
                  </a:schemeClr>
                </a:solidFill>
              </a:rPr>
              <a:t>Top quark Observation in CDF: 10</a:t>
            </a:r>
            <a:r>
              <a:rPr lang="en-US" sz="1400" i="1" baseline="30000" dirty="0" smtClean="0">
                <a:solidFill>
                  <a:schemeClr val="tx2">
                    <a:lumMod val="75000"/>
                  </a:schemeClr>
                </a:solidFill>
              </a:rPr>
              <a:t>th</a:t>
            </a:r>
            <a:r>
              <a:rPr lang="en-US" sz="1400" i="1" dirty="0" smtClean="0">
                <a:solidFill>
                  <a:schemeClr val="tx2">
                    <a:lumMod val="75000"/>
                  </a:schemeClr>
                </a:solidFill>
              </a:rPr>
              <a:t> topical workshop on </a:t>
            </a:r>
            <a:r>
              <a:rPr lang="en-US" sz="1400" i="1" dirty="0" err="1">
                <a:solidFill>
                  <a:schemeClr val="tx2">
                    <a:lumMod val="75000"/>
                  </a:schemeClr>
                </a:solidFill>
                <a:latin typeface="Arial"/>
                <a:cs typeface="Arial"/>
              </a:rPr>
              <a:t>p</a:t>
            </a:r>
            <a:r>
              <a:rPr lang="en-US" sz="1400" i="1" dirty="0" err="1">
                <a:solidFill>
                  <a:schemeClr val="tx2">
                    <a:lumMod val="75000"/>
                  </a:schemeClr>
                </a:solidFill>
                <a:latin typeface="Arial Bar"/>
                <a:cs typeface="Arial Bar"/>
              </a:rPr>
              <a:t>p</a:t>
            </a:r>
            <a:r>
              <a:rPr lang="en-US" sz="1400" i="1" dirty="0">
                <a:solidFill>
                  <a:schemeClr val="tx2">
                    <a:lumMod val="75000"/>
                  </a:schemeClr>
                </a:solidFill>
              </a:rPr>
              <a:t> </a:t>
            </a:r>
            <a:r>
              <a:rPr lang="en-US" sz="1400" i="1" dirty="0" smtClean="0">
                <a:solidFill>
                  <a:schemeClr val="tx2">
                    <a:lumMod val="75000"/>
                  </a:schemeClr>
                </a:solidFill>
              </a:rPr>
              <a:t>collider physics: 9 May</a:t>
            </a:r>
            <a:r>
              <a:rPr lang="en-US" sz="1400" i="1" dirty="0" smtClean="0"/>
              <a:t> </a:t>
            </a:r>
            <a:r>
              <a:rPr lang="en-US" sz="1400" b="1" i="1" dirty="0" smtClean="0">
                <a:solidFill>
                  <a:srgbClr val="FF0000"/>
                </a:solidFill>
              </a:rPr>
              <a:t>1995</a:t>
            </a:r>
            <a:r>
              <a:rPr lang="en-US" sz="1400" i="1" dirty="0" smtClean="0">
                <a:solidFill>
                  <a:srgbClr val="FF0000"/>
                </a:solidFill>
              </a:rPr>
              <a:t> </a:t>
            </a:r>
            <a:r>
              <a:rPr lang="en-US" sz="1400" i="1" dirty="0" smtClean="0">
                <a:solidFill>
                  <a:srgbClr val="606060"/>
                </a:solidFill>
              </a:rPr>
              <a:t>FNAL</a:t>
            </a:r>
            <a:endParaRPr lang="en-US" sz="1400" i="1" dirty="0">
              <a:solidFill>
                <a:srgbClr val="60606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adColliderHistory.eps"/>
          <p:cNvPicPr>
            <a:picLocks noChangeAspect="1"/>
          </p:cNvPicPr>
          <p:nvPr/>
        </p:nvPicPr>
        <p:blipFill>
          <a:blip r:embed="rId2"/>
          <a:stretch>
            <a:fillRect/>
          </a:stretch>
        </p:blipFill>
        <p:spPr>
          <a:xfrm>
            <a:off x="1219201" y="1143000"/>
            <a:ext cx="6718300" cy="5334000"/>
          </a:xfrm>
          <a:prstGeom prst="rect">
            <a:avLst/>
          </a:prstGeom>
        </p:spPr>
      </p:pic>
      <p:sp>
        <p:nvSpPr>
          <p:cNvPr id="27" name="Slide Number Placeholder 26"/>
          <p:cNvSpPr>
            <a:spLocks noGrp="1"/>
          </p:cNvSpPr>
          <p:nvPr>
            <p:ph type="sldNum" sz="quarter" idx="12"/>
          </p:nvPr>
        </p:nvSpPr>
        <p:spPr/>
        <p:txBody>
          <a:bodyPr/>
          <a:lstStyle/>
          <a:p>
            <a:fld id="{1AD93096-5B34-4342-9326-69289CEAE4C2}" type="slidenum">
              <a:rPr lang="en-US" smtClean="0">
                <a:solidFill>
                  <a:srgbClr val="FFFFFF"/>
                </a:solidFill>
                <a:latin typeface="Corbel"/>
              </a:rPr>
              <a:pPr/>
              <a:t>30</a:t>
            </a:fld>
            <a:endParaRPr lang="en-US">
              <a:solidFill>
                <a:srgbClr val="FFFFFF"/>
              </a:solidFill>
              <a:latin typeface="Corbel"/>
            </a:endParaRPr>
          </a:p>
        </p:txBody>
      </p:sp>
      <p:sp>
        <p:nvSpPr>
          <p:cNvPr id="5" name="Title 4"/>
          <p:cNvSpPr>
            <a:spLocks noGrp="1"/>
          </p:cNvSpPr>
          <p:nvPr>
            <p:ph type="title" idx="4294967295"/>
          </p:nvPr>
        </p:nvSpPr>
        <p:spPr>
          <a:xfrm>
            <a:off x="1600200" y="0"/>
            <a:ext cx="7543800" cy="762000"/>
          </a:xfrm>
        </p:spPr>
        <p:txBody>
          <a:bodyPr/>
          <a:lstStyle/>
          <a:p>
            <a:r>
              <a:rPr lang="en-US" sz="4400" dirty="0" smtClean="0"/>
              <a:t>Hadron Colliders (1980-present)</a:t>
            </a:r>
            <a:endParaRPr lang="en-US" sz="4400" dirty="0"/>
          </a:p>
        </p:txBody>
      </p:sp>
      <p:sp>
        <p:nvSpPr>
          <p:cNvPr id="6" name="Oval 5"/>
          <p:cNvSpPr/>
          <p:nvPr/>
        </p:nvSpPr>
        <p:spPr>
          <a:xfrm>
            <a:off x="2514600" y="4343400"/>
            <a:ext cx="1295400" cy="5334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sp>
        <p:nvSpPr>
          <p:cNvPr id="7" name="Oval 6"/>
          <p:cNvSpPr/>
          <p:nvPr/>
        </p:nvSpPr>
        <p:spPr>
          <a:xfrm>
            <a:off x="2362200" y="5257800"/>
            <a:ext cx="762000" cy="4572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cxnSp>
        <p:nvCxnSpPr>
          <p:cNvPr id="15" name="Straight Arrow Connector 14"/>
          <p:cNvCxnSpPr>
            <a:stCxn id="21" idx="2"/>
            <a:endCxn id="6" idx="0"/>
          </p:cNvCxnSpPr>
          <p:nvPr/>
        </p:nvCxnSpPr>
        <p:spPr>
          <a:xfrm flipH="1">
            <a:off x="3162300" y="1865532"/>
            <a:ext cx="838200" cy="2477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4"/>
            <a:endCxn id="7" idx="7"/>
          </p:cNvCxnSpPr>
          <p:nvPr/>
        </p:nvCxnSpPr>
        <p:spPr>
          <a:xfrm rot="5400000">
            <a:off x="2863538" y="5025932"/>
            <a:ext cx="447955" cy="1496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971800" y="1219623"/>
            <a:ext cx="2057400" cy="646331"/>
          </a:xfrm>
          <a:prstGeom prst="rect">
            <a:avLst/>
          </a:prstGeom>
          <a:noFill/>
        </p:spPr>
        <p:txBody>
          <a:bodyPr wrap="square" rtlCol="0">
            <a:spAutoFit/>
          </a:bodyPr>
          <a:lstStyle/>
          <a:p>
            <a:pPr algn="ctr" defTabSz="913224"/>
            <a:r>
              <a:rPr lang="en-US" b="1" dirty="0" smtClean="0">
                <a:solidFill>
                  <a:srgbClr val="FF0000"/>
                </a:solidFill>
                <a:latin typeface="Corbel"/>
              </a:rPr>
              <a:t>Early </a:t>
            </a:r>
          </a:p>
          <a:p>
            <a:pPr algn="ctr" defTabSz="913224"/>
            <a:r>
              <a:rPr lang="en-US" b="1" dirty="0" smtClean="0">
                <a:solidFill>
                  <a:srgbClr val="FF0000"/>
                </a:solidFill>
                <a:latin typeface="Corbel"/>
              </a:rPr>
              <a:t>discovery</a:t>
            </a:r>
          </a:p>
        </p:txBody>
      </p:sp>
      <p:sp>
        <p:nvSpPr>
          <p:cNvPr id="19" name="Oval 18"/>
          <p:cNvSpPr/>
          <p:nvPr/>
        </p:nvSpPr>
        <p:spPr>
          <a:xfrm flipH="1" flipV="1">
            <a:off x="7157146" y="1639028"/>
            <a:ext cx="48891"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sp>
        <p:nvSpPr>
          <p:cNvPr id="12" name="TextBox 11"/>
          <p:cNvSpPr txBox="1"/>
          <p:nvPr/>
        </p:nvSpPr>
        <p:spPr>
          <a:xfrm>
            <a:off x="7211691" y="1502421"/>
            <a:ext cx="914400" cy="261610"/>
          </a:xfrm>
          <a:prstGeom prst="rect">
            <a:avLst/>
          </a:prstGeom>
          <a:noFill/>
        </p:spPr>
        <p:txBody>
          <a:bodyPr wrap="square" rtlCol="0">
            <a:spAutoFit/>
          </a:bodyPr>
          <a:lstStyle/>
          <a:p>
            <a:pPr defTabSz="913224"/>
            <a:r>
              <a:rPr lang="en-US" sz="1100" dirty="0" smtClean="0">
                <a:solidFill>
                  <a:srgbClr val="FF0000"/>
                </a:solidFill>
                <a:latin typeface="Corbel"/>
              </a:rPr>
              <a:t>2012 guess</a:t>
            </a:r>
            <a:endParaRPr lang="en-US" sz="1100" dirty="0">
              <a:solidFill>
                <a:srgbClr val="FF0000"/>
              </a:solidFill>
              <a:latin typeface="Corbel"/>
            </a:endParaRPr>
          </a:p>
        </p:txBody>
      </p:sp>
      <p:sp>
        <p:nvSpPr>
          <p:cNvPr id="13" name="TextBox 12"/>
          <p:cNvSpPr txBox="1"/>
          <p:nvPr/>
        </p:nvSpPr>
        <p:spPr>
          <a:xfrm>
            <a:off x="7026251" y="1780402"/>
            <a:ext cx="838200" cy="261610"/>
          </a:xfrm>
          <a:prstGeom prst="rect">
            <a:avLst/>
          </a:prstGeom>
          <a:noFill/>
        </p:spPr>
        <p:txBody>
          <a:bodyPr wrap="square" rtlCol="0">
            <a:spAutoFit/>
          </a:bodyPr>
          <a:lstStyle/>
          <a:p>
            <a:pPr defTabSz="913224"/>
            <a:r>
              <a:rPr lang="en-US" sz="1100" dirty="0" smtClean="0">
                <a:solidFill>
                  <a:srgbClr val="FF0000"/>
                </a:solidFill>
                <a:latin typeface="Corbel"/>
              </a:rPr>
              <a:t> 2011 est.</a:t>
            </a:r>
            <a:endParaRPr lang="en-US" sz="1100" dirty="0">
              <a:solidFill>
                <a:srgbClr val="FF0000"/>
              </a:solidFill>
              <a:latin typeface="Corbel"/>
            </a:endParaRPr>
          </a:p>
        </p:txBody>
      </p:sp>
      <p:sp>
        <p:nvSpPr>
          <p:cNvPr id="14" name="TextBox 13"/>
          <p:cNvSpPr txBox="1"/>
          <p:nvPr/>
        </p:nvSpPr>
        <p:spPr>
          <a:xfrm>
            <a:off x="306828" y="6500763"/>
            <a:ext cx="4403757" cy="338554"/>
          </a:xfrm>
          <a:prstGeom prst="rect">
            <a:avLst/>
          </a:prstGeom>
          <a:noFill/>
        </p:spPr>
        <p:txBody>
          <a:bodyPr wrap="none" rtlCol="0">
            <a:spAutoFit/>
          </a:bodyPr>
          <a:lstStyle/>
          <a:p>
            <a:r>
              <a:rPr lang="en-US" sz="1600" i="1" dirty="0" smtClean="0"/>
              <a:t>Preparing for first data </a:t>
            </a:r>
            <a:r>
              <a:rPr lang="mr-IN" sz="1600" i="1" dirty="0" smtClean="0"/>
              <a:t>–</a:t>
            </a:r>
            <a:r>
              <a:rPr lang="en-US" sz="1600" i="1" dirty="0" smtClean="0"/>
              <a:t> presentations in 2008-10</a:t>
            </a:r>
            <a:endParaRPr lang="en-US" sz="1600" i="1"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adColliderHistory.eps"/>
          <p:cNvPicPr>
            <a:picLocks noChangeAspect="1"/>
          </p:cNvPicPr>
          <p:nvPr/>
        </p:nvPicPr>
        <p:blipFill>
          <a:blip r:embed="rId2"/>
          <a:stretch>
            <a:fillRect/>
          </a:stretch>
        </p:blipFill>
        <p:spPr>
          <a:xfrm>
            <a:off x="1219201" y="1143000"/>
            <a:ext cx="6718300" cy="5334000"/>
          </a:xfrm>
          <a:prstGeom prst="rect">
            <a:avLst/>
          </a:prstGeom>
        </p:spPr>
      </p:pic>
      <p:sp>
        <p:nvSpPr>
          <p:cNvPr id="27" name="Slide Number Placeholder 26"/>
          <p:cNvSpPr>
            <a:spLocks noGrp="1"/>
          </p:cNvSpPr>
          <p:nvPr>
            <p:ph type="sldNum" sz="quarter" idx="12"/>
          </p:nvPr>
        </p:nvSpPr>
        <p:spPr/>
        <p:txBody>
          <a:bodyPr/>
          <a:lstStyle/>
          <a:p>
            <a:fld id="{1AD93096-5B34-4342-9326-69289CEAE4C2}" type="slidenum">
              <a:rPr lang="en-US" smtClean="0">
                <a:solidFill>
                  <a:srgbClr val="FFFFFF"/>
                </a:solidFill>
                <a:latin typeface="Corbel"/>
              </a:rPr>
              <a:pPr/>
              <a:t>31</a:t>
            </a:fld>
            <a:endParaRPr lang="en-US">
              <a:solidFill>
                <a:srgbClr val="FFFFFF"/>
              </a:solidFill>
              <a:latin typeface="Corbel"/>
            </a:endParaRPr>
          </a:p>
        </p:txBody>
      </p:sp>
      <p:sp>
        <p:nvSpPr>
          <p:cNvPr id="5" name="Title 4"/>
          <p:cNvSpPr>
            <a:spLocks noGrp="1"/>
          </p:cNvSpPr>
          <p:nvPr>
            <p:ph type="title" idx="4294967295"/>
          </p:nvPr>
        </p:nvSpPr>
        <p:spPr>
          <a:xfrm>
            <a:off x="1600200" y="0"/>
            <a:ext cx="7543800" cy="762000"/>
          </a:xfrm>
        </p:spPr>
        <p:txBody>
          <a:bodyPr/>
          <a:lstStyle/>
          <a:p>
            <a:r>
              <a:rPr lang="en-US" sz="4400" dirty="0" smtClean="0"/>
              <a:t>Hadron Colliders (1980-present)</a:t>
            </a:r>
            <a:endParaRPr lang="en-US" sz="4400" dirty="0"/>
          </a:p>
        </p:txBody>
      </p:sp>
      <p:sp>
        <p:nvSpPr>
          <p:cNvPr id="9" name="Oval 8"/>
          <p:cNvSpPr/>
          <p:nvPr/>
        </p:nvSpPr>
        <p:spPr>
          <a:xfrm>
            <a:off x="4191000" y="2743200"/>
            <a:ext cx="609600" cy="457200"/>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cxnSp>
        <p:nvCxnSpPr>
          <p:cNvPr id="11" name="Straight Arrow Connector 10"/>
          <p:cNvCxnSpPr>
            <a:endCxn id="9" idx="1"/>
          </p:cNvCxnSpPr>
          <p:nvPr/>
        </p:nvCxnSpPr>
        <p:spPr>
          <a:xfrm rot="16200000" flipH="1">
            <a:off x="3592775" y="2122653"/>
            <a:ext cx="1133753" cy="2416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362200" y="1259092"/>
            <a:ext cx="2057400" cy="646331"/>
          </a:xfrm>
          <a:prstGeom prst="rect">
            <a:avLst/>
          </a:prstGeom>
          <a:noFill/>
        </p:spPr>
        <p:txBody>
          <a:bodyPr wrap="square" rtlCol="0">
            <a:spAutoFit/>
          </a:bodyPr>
          <a:lstStyle/>
          <a:p>
            <a:pPr algn="ctr" defTabSz="913224"/>
            <a:r>
              <a:rPr lang="en-US" b="1" dirty="0" smtClean="0">
                <a:solidFill>
                  <a:srgbClr val="FF0000"/>
                </a:solidFill>
                <a:latin typeface="Corbel"/>
              </a:rPr>
              <a:t>Early </a:t>
            </a:r>
          </a:p>
          <a:p>
            <a:pPr algn="ctr" defTabSz="913224"/>
            <a:r>
              <a:rPr lang="en-US" b="1" dirty="0" smtClean="0">
                <a:solidFill>
                  <a:srgbClr val="FF0000"/>
                </a:solidFill>
                <a:latin typeface="Corbel"/>
              </a:rPr>
              <a:t>discovery</a:t>
            </a:r>
          </a:p>
        </p:txBody>
      </p:sp>
      <p:sp>
        <p:nvSpPr>
          <p:cNvPr id="14" name="Oval 13"/>
          <p:cNvSpPr/>
          <p:nvPr/>
        </p:nvSpPr>
        <p:spPr>
          <a:xfrm flipH="1" flipV="1">
            <a:off x="7157146" y="1639028"/>
            <a:ext cx="48891"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sp>
        <p:nvSpPr>
          <p:cNvPr id="12" name="TextBox 11"/>
          <p:cNvSpPr txBox="1"/>
          <p:nvPr/>
        </p:nvSpPr>
        <p:spPr>
          <a:xfrm>
            <a:off x="7211691" y="1502421"/>
            <a:ext cx="914400" cy="261610"/>
          </a:xfrm>
          <a:prstGeom prst="rect">
            <a:avLst/>
          </a:prstGeom>
          <a:noFill/>
        </p:spPr>
        <p:txBody>
          <a:bodyPr wrap="square" rtlCol="0">
            <a:spAutoFit/>
          </a:bodyPr>
          <a:lstStyle/>
          <a:p>
            <a:pPr defTabSz="913224"/>
            <a:r>
              <a:rPr lang="en-US" sz="1100" dirty="0" smtClean="0">
                <a:solidFill>
                  <a:srgbClr val="FF0000"/>
                </a:solidFill>
                <a:latin typeface="Corbel"/>
              </a:rPr>
              <a:t>2012 guess</a:t>
            </a:r>
            <a:endParaRPr lang="en-US" sz="1100" dirty="0">
              <a:solidFill>
                <a:srgbClr val="FF0000"/>
              </a:solidFill>
              <a:latin typeface="Corbel"/>
            </a:endParaRPr>
          </a:p>
        </p:txBody>
      </p:sp>
      <p:sp>
        <p:nvSpPr>
          <p:cNvPr id="13" name="TextBox 12"/>
          <p:cNvSpPr txBox="1"/>
          <p:nvPr/>
        </p:nvSpPr>
        <p:spPr>
          <a:xfrm>
            <a:off x="7026251" y="1780402"/>
            <a:ext cx="838200" cy="261610"/>
          </a:xfrm>
          <a:prstGeom prst="rect">
            <a:avLst/>
          </a:prstGeom>
          <a:noFill/>
        </p:spPr>
        <p:txBody>
          <a:bodyPr wrap="square" rtlCol="0">
            <a:spAutoFit/>
          </a:bodyPr>
          <a:lstStyle/>
          <a:p>
            <a:pPr defTabSz="913224"/>
            <a:r>
              <a:rPr lang="en-US" sz="1100" dirty="0" smtClean="0">
                <a:solidFill>
                  <a:srgbClr val="FF0000"/>
                </a:solidFill>
                <a:latin typeface="Corbel"/>
              </a:rPr>
              <a:t> 2011 est.</a:t>
            </a:r>
            <a:endParaRPr lang="en-US" sz="1100" dirty="0">
              <a:solidFill>
                <a:srgbClr val="FF0000"/>
              </a:solidFill>
              <a:latin typeface="Corbel"/>
            </a:endParaRPr>
          </a:p>
        </p:txBody>
      </p:sp>
      <p:sp>
        <p:nvSpPr>
          <p:cNvPr id="15" name="TextBox 14"/>
          <p:cNvSpPr txBox="1"/>
          <p:nvPr/>
        </p:nvSpPr>
        <p:spPr>
          <a:xfrm>
            <a:off x="306828" y="6500763"/>
            <a:ext cx="4403757" cy="338554"/>
          </a:xfrm>
          <a:prstGeom prst="rect">
            <a:avLst/>
          </a:prstGeom>
          <a:noFill/>
        </p:spPr>
        <p:txBody>
          <a:bodyPr wrap="none" rtlCol="0">
            <a:spAutoFit/>
          </a:bodyPr>
          <a:lstStyle/>
          <a:p>
            <a:r>
              <a:rPr lang="en-US" sz="1600" i="1" dirty="0" smtClean="0"/>
              <a:t>Preparing for first data </a:t>
            </a:r>
            <a:r>
              <a:rPr lang="mr-IN" sz="1600" i="1" dirty="0" smtClean="0"/>
              <a:t>–</a:t>
            </a:r>
            <a:r>
              <a:rPr lang="en-US" sz="1600" i="1" dirty="0" smtClean="0"/>
              <a:t> presentations in 2008-10</a:t>
            </a:r>
            <a:endParaRPr lang="en-US" sz="1600" i="1"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dColliderHistory.eps"/>
          <p:cNvPicPr>
            <a:picLocks noChangeAspect="1"/>
          </p:cNvPicPr>
          <p:nvPr/>
        </p:nvPicPr>
        <p:blipFill>
          <a:blip r:embed="rId2"/>
          <a:stretch>
            <a:fillRect/>
          </a:stretch>
        </p:blipFill>
        <p:spPr>
          <a:xfrm>
            <a:off x="1219201" y="1143000"/>
            <a:ext cx="6718300" cy="5334000"/>
          </a:xfrm>
          <a:prstGeom prst="rect">
            <a:avLst/>
          </a:prstGeom>
        </p:spPr>
      </p:pic>
      <p:sp>
        <p:nvSpPr>
          <p:cNvPr id="27" name="Slide Number Placeholder 26"/>
          <p:cNvSpPr>
            <a:spLocks noGrp="1"/>
          </p:cNvSpPr>
          <p:nvPr>
            <p:ph type="sldNum" sz="quarter" idx="12"/>
          </p:nvPr>
        </p:nvSpPr>
        <p:spPr/>
        <p:txBody>
          <a:bodyPr/>
          <a:lstStyle/>
          <a:p>
            <a:fld id="{1AD93096-5B34-4342-9326-69289CEAE4C2}" type="slidenum">
              <a:rPr lang="en-US" smtClean="0">
                <a:solidFill>
                  <a:srgbClr val="FFFFFF"/>
                </a:solidFill>
                <a:latin typeface="Corbel"/>
              </a:rPr>
              <a:pPr/>
              <a:t>32</a:t>
            </a:fld>
            <a:endParaRPr lang="en-US">
              <a:solidFill>
                <a:srgbClr val="FFFFFF"/>
              </a:solidFill>
              <a:latin typeface="Corbel"/>
            </a:endParaRPr>
          </a:p>
        </p:txBody>
      </p:sp>
      <p:sp>
        <p:nvSpPr>
          <p:cNvPr id="5" name="Title 4"/>
          <p:cNvSpPr>
            <a:spLocks noGrp="1"/>
          </p:cNvSpPr>
          <p:nvPr>
            <p:ph type="title" idx="4294967295"/>
          </p:nvPr>
        </p:nvSpPr>
        <p:spPr>
          <a:xfrm>
            <a:off x="1600200" y="0"/>
            <a:ext cx="7543800" cy="762000"/>
          </a:xfrm>
        </p:spPr>
        <p:txBody>
          <a:bodyPr/>
          <a:lstStyle/>
          <a:p>
            <a:r>
              <a:rPr lang="en-US" sz="4400" dirty="0" smtClean="0"/>
              <a:t>Hadron Colliders (1980-present)</a:t>
            </a:r>
            <a:endParaRPr lang="en-US" sz="4400" dirty="0"/>
          </a:p>
        </p:txBody>
      </p:sp>
      <p:sp>
        <p:nvSpPr>
          <p:cNvPr id="22" name="Oval 21"/>
          <p:cNvSpPr/>
          <p:nvPr/>
        </p:nvSpPr>
        <p:spPr>
          <a:xfrm rot="1342256">
            <a:off x="6956153" y="1472661"/>
            <a:ext cx="240399" cy="609262"/>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cxnSp>
        <p:nvCxnSpPr>
          <p:cNvPr id="23" name="Straight Arrow Connector 22"/>
          <p:cNvCxnSpPr>
            <a:endCxn id="22" idx="2"/>
          </p:cNvCxnSpPr>
          <p:nvPr/>
        </p:nvCxnSpPr>
        <p:spPr>
          <a:xfrm>
            <a:off x="4026849" y="1676823"/>
            <a:ext cx="2938351" cy="55143"/>
          </a:xfrm>
          <a:prstGeom prst="straightConnector1">
            <a:avLst/>
          </a:prstGeom>
          <a:ln w="25400" cap="flat" cmpd="sng" algn="ctr">
            <a:solidFill>
              <a:srgbClr val="FF00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flipH="1" flipV="1">
            <a:off x="7157146" y="1639028"/>
            <a:ext cx="48891"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a:endParaRPr lang="en-US">
              <a:solidFill>
                <a:srgbClr val="FFFFFF"/>
              </a:solidFill>
              <a:latin typeface="Corbel"/>
            </a:endParaRPr>
          </a:p>
        </p:txBody>
      </p:sp>
      <p:sp>
        <p:nvSpPr>
          <p:cNvPr id="10" name="TextBox 9"/>
          <p:cNvSpPr txBox="1"/>
          <p:nvPr/>
        </p:nvSpPr>
        <p:spPr>
          <a:xfrm>
            <a:off x="7211691" y="1502421"/>
            <a:ext cx="914400" cy="261610"/>
          </a:xfrm>
          <a:prstGeom prst="rect">
            <a:avLst/>
          </a:prstGeom>
          <a:noFill/>
        </p:spPr>
        <p:txBody>
          <a:bodyPr wrap="square" rtlCol="0">
            <a:spAutoFit/>
          </a:bodyPr>
          <a:lstStyle/>
          <a:p>
            <a:pPr defTabSz="913224"/>
            <a:r>
              <a:rPr lang="en-US" sz="1100" dirty="0" smtClean="0">
                <a:solidFill>
                  <a:srgbClr val="FF0000"/>
                </a:solidFill>
                <a:latin typeface="Corbel"/>
              </a:rPr>
              <a:t>2012 guess</a:t>
            </a:r>
            <a:endParaRPr lang="en-US" sz="1100" dirty="0">
              <a:solidFill>
                <a:srgbClr val="FF0000"/>
              </a:solidFill>
              <a:latin typeface="Corbel"/>
            </a:endParaRPr>
          </a:p>
        </p:txBody>
      </p:sp>
      <p:sp>
        <p:nvSpPr>
          <p:cNvPr id="11" name="TextBox 10"/>
          <p:cNvSpPr txBox="1"/>
          <p:nvPr/>
        </p:nvSpPr>
        <p:spPr>
          <a:xfrm>
            <a:off x="7026251" y="1780402"/>
            <a:ext cx="838200" cy="261610"/>
          </a:xfrm>
          <a:prstGeom prst="rect">
            <a:avLst/>
          </a:prstGeom>
          <a:noFill/>
        </p:spPr>
        <p:txBody>
          <a:bodyPr wrap="square" rtlCol="0">
            <a:spAutoFit/>
          </a:bodyPr>
          <a:lstStyle/>
          <a:p>
            <a:pPr defTabSz="913224"/>
            <a:r>
              <a:rPr lang="en-US" sz="1100" dirty="0" smtClean="0">
                <a:solidFill>
                  <a:srgbClr val="FF0000"/>
                </a:solidFill>
                <a:latin typeface="Corbel"/>
              </a:rPr>
              <a:t> 2011 est.</a:t>
            </a:r>
            <a:endParaRPr lang="en-US" sz="1100" dirty="0">
              <a:solidFill>
                <a:srgbClr val="FF0000"/>
              </a:solidFill>
              <a:latin typeface="Corbel"/>
            </a:endParaRPr>
          </a:p>
        </p:txBody>
      </p:sp>
      <p:sp>
        <p:nvSpPr>
          <p:cNvPr id="12" name="TextBox 11"/>
          <p:cNvSpPr txBox="1"/>
          <p:nvPr/>
        </p:nvSpPr>
        <p:spPr>
          <a:xfrm>
            <a:off x="2362200" y="1259092"/>
            <a:ext cx="2057400" cy="646331"/>
          </a:xfrm>
          <a:prstGeom prst="rect">
            <a:avLst/>
          </a:prstGeom>
          <a:noFill/>
        </p:spPr>
        <p:txBody>
          <a:bodyPr wrap="square" rtlCol="0">
            <a:spAutoFit/>
          </a:bodyPr>
          <a:lstStyle/>
          <a:p>
            <a:pPr algn="ctr" defTabSz="913224"/>
            <a:r>
              <a:rPr lang="en-US" b="1" dirty="0" smtClean="0">
                <a:solidFill>
                  <a:srgbClr val="FF0000"/>
                </a:solidFill>
                <a:latin typeface="Corbel"/>
              </a:rPr>
              <a:t>Early </a:t>
            </a:r>
          </a:p>
          <a:p>
            <a:pPr algn="ctr" defTabSz="913224"/>
            <a:r>
              <a:rPr lang="en-US" b="1" dirty="0" smtClean="0">
                <a:solidFill>
                  <a:srgbClr val="FF0000"/>
                </a:solidFill>
                <a:latin typeface="Corbel"/>
              </a:rPr>
              <a:t> discovery?</a:t>
            </a:r>
          </a:p>
        </p:txBody>
      </p:sp>
      <p:sp>
        <p:nvSpPr>
          <p:cNvPr id="13" name="TextBox 12"/>
          <p:cNvSpPr txBox="1"/>
          <p:nvPr/>
        </p:nvSpPr>
        <p:spPr>
          <a:xfrm>
            <a:off x="306828" y="6500763"/>
            <a:ext cx="4403757" cy="338554"/>
          </a:xfrm>
          <a:prstGeom prst="rect">
            <a:avLst/>
          </a:prstGeom>
          <a:noFill/>
        </p:spPr>
        <p:txBody>
          <a:bodyPr wrap="none" rtlCol="0">
            <a:spAutoFit/>
          </a:bodyPr>
          <a:lstStyle/>
          <a:p>
            <a:r>
              <a:rPr lang="en-US" sz="1600" i="1" dirty="0" smtClean="0"/>
              <a:t>Preparing for first data </a:t>
            </a:r>
            <a:r>
              <a:rPr lang="mr-IN" sz="1600" i="1" dirty="0" smtClean="0"/>
              <a:t>–</a:t>
            </a:r>
            <a:r>
              <a:rPr lang="en-US" sz="1600" i="1" dirty="0" smtClean="0"/>
              <a:t> presentations in 2008-10</a:t>
            </a:r>
            <a:endParaRPr lang="en-US" sz="1600" i="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2010</a:t>
            </a:r>
            <a:endParaRPr lang="en-US" dirty="0"/>
          </a:p>
        </p:txBody>
      </p:sp>
      <p:sp>
        <p:nvSpPr>
          <p:cNvPr id="5" name="Subtitle 4"/>
          <p:cNvSpPr>
            <a:spLocks noGrp="1"/>
          </p:cNvSpPr>
          <p:nvPr>
            <p:ph type="subTitle" sz="quarter" idx="1"/>
          </p:nvPr>
        </p:nvSpPr>
        <p:spPr/>
        <p:txBody>
          <a:bodyPr/>
          <a:lstStyle/>
          <a:p>
            <a:endParaRPr lang="en-US"/>
          </a:p>
        </p:txBody>
      </p:sp>
      <p:sp>
        <p:nvSpPr>
          <p:cNvPr id="2" name="Slide Number Placeholder 1"/>
          <p:cNvSpPr>
            <a:spLocks noGrp="1"/>
          </p:cNvSpPr>
          <p:nvPr>
            <p:ph type="sldNum" sz="quarter" idx="10"/>
          </p:nvPr>
        </p:nvSpPr>
        <p:spPr/>
        <p:txBody>
          <a:bodyPr/>
          <a:lstStyle/>
          <a:p>
            <a:fld id="{1AD93096-5B34-4342-9326-69289CEAE4C2}" type="slidenum">
              <a:rPr lang="en-US" smtClean="0"/>
              <a:pPr/>
              <a:t>33</a:t>
            </a:fld>
            <a:endParaRPr lang="en-US"/>
          </a:p>
        </p:txBody>
      </p:sp>
    </p:spTree>
    <p:extLst>
      <p:ext uri="{BB962C8B-B14F-4D97-AF65-F5344CB8AC3E}">
        <p14:creationId xmlns:p14="http://schemas.microsoft.com/office/powerpoint/2010/main" val="32534814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Bild 4.png"/>
          <p:cNvPicPr>
            <a:picLocks noChangeAspect="1"/>
          </p:cNvPicPr>
          <p:nvPr/>
        </p:nvPicPr>
        <p:blipFill rotWithShape="1">
          <a:blip r:embed="rId2">
            <a:extLst>
              <a:ext uri="{28A0092B-C50C-407E-A947-70E740481C1C}">
                <a14:useLocalDpi xmlns:a14="http://schemas.microsoft.com/office/drawing/2010/main" val="0"/>
              </a:ext>
            </a:extLst>
          </a:blip>
          <a:srcRect l="1278" t="-1" r="1836" b="1156"/>
          <a:stretch/>
        </p:blipFill>
        <p:spPr bwMode="auto">
          <a:xfrm>
            <a:off x="317989" y="1066800"/>
            <a:ext cx="6779830" cy="4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2"/>
          <p:cNvSpPr txBox="1">
            <a:spLocks noChangeArrowheads="1"/>
          </p:cNvSpPr>
          <p:nvPr/>
        </p:nvSpPr>
        <p:spPr bwMode="auto">
          <a:xfrm>
            <a:off x="1042989" y="2060576"/>
            <a:ext cx="610213" cy="707886"/>
          </a:xfrm>
          <a:prstGeom prst="rect">
            <a:avLst/>
          </a:prstGeom>
          <a:ln>
            <a:noFill/>
            <a:headEnd/>
            <a:tailEnd/>
          </a:ln>
        </p:spPr>
        <p:style>
          <a:lnRef idx="1">
            <a:schemeClr val="accent1"/>
          </a:lnRef>
          <a:fillRef idx="2">
            <a:schemeClr val="accent1"/>
          </a:fillRef>
          <a:effectRef idx="1">
            <a:schemeClr val="accent1"/>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2000" dirty="0">
                <a:solidFill>
                  <a:srgbClr val="000000"/>
                </a:solidFill>
              </a:rPr>
              <a:t>[</a:t>
            </a:r>
            <a:r>
              <a:rPr lang="en-US" sz="2000" dirty="0" err="1">
                <a:solidFill>
                  <a:srgbClr val="000000"/>
                </a:solidFill>
              </a:rPr>
              <a:t>u</a:t>
            </a:r>
            <a:r>
              <a:rPr lang="en-US" sz="2000" dirty="0" err="1">
                <a:solidFill>
                  <a:srgbClr val="000000"/>
                </a:solidFill>
                <a:latin typeface="Arial Bar"/>
                <a:cs typeface="Arial Bar"/>
              </a:rPr>
              <a:t>u</a:t>
            </a:r>
            <a:r>
              <a:rPr lang="en-US" sz="2000" dirty="0">
                <a:solidFill>
                  <a:srgbClr val="000000"/>
                </a:solidFill>
              </a:rPr>
              <a:t>]</a:t>
            </a:r>
          </a:p>
          <a:p>
            <a:pPr defTabSz="912813" eaLnBrk="1" fontAlgn="base" hangingPunct="1">
              <a:spcBef>
                <a:spcPct val="0"/>
              </a:spcBef>
              <a:spcAft>
                <a:spcPct val="0"/>
              </a:spcAft>
            </a:pPr>
            <a:r>
              <a:rPr lang="en-US" sz="2000" dirty="0">
                <a:solidFill>
                  <a:srgbClr val="000000"/>
                </a:solidFill>
              </a:rPr>
              <a:t>[</a:t>
            </a:r>
            <a:r>
              <a:rPr lang="en-US" sz="2000" dirty="0" err="1">
                <a:solidFill>
                  <a:srgbClr val="000000"/>
                </a:solidFill>
              </a:rPr>
              <a:t>d</a:t>
            </a:r>
            <a:r>
              <a:rPr lang="en-US" sz="2000" dirty="0" err="1">
                <a:solidFill>
                  <a:srgbClr val="000000"/>
                </a:solidFill>
                <a:latin typeface="Arial Bar"/>
                <a:cs typeface="Arial Bar"/>
              </a:rPr>
              <a:t>d</a:t>
            </a:r>
            <a:r>
              <a:rPr lang="en-US" sz="2000" dirty="0">
                <a:solidFill>
                  <a:srgbClr val="000000"/>
                </a:solidFill>
              </a:rPr>
              <a:t>]</a:t>
            </a:r>
          </a:p>
        </p:txBody>
      </p:sp>
      <p:sp>
        <p:nvSpPr>
          <p:cNvPr id="93188" name="TextBox 6"/>
          <p:cNvSpPr txBox="1">
            <a:spLocks noChangeArrowheads="1"/>
          </p:cNvSpPr>
          <p:nvPr/>
        </p:nvSpPr>
        <p:spPr bwMode="auto">
          <a:xfrm>
            <a:off x="1676613" y="2205039"/>
            <a:ext cx="590927" cy="400110"/>
          </a:xfrm>
          <a:prstGeom prst="rect">
            <a:avLst/>
          </a:prstGeom>
          <a:ln>
            <a:noFill/>
            <a:headEnd/>
            <a:tailEnd/>
          </a:ln>
        </p:spPr>
        <p:style>
          <a:lnRef idx="1">
            <a:schemeClr val="accent1"/>
          </a:lnRef>
          <a:fillRef idx="2">
            <a:schemeClr val="accent1"/>
          </a:fillRef>
          <a:effectRef idx="1">
            <a:schemeClr val="accent1"/>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2000" dirty="0">
                <a:solidFill>
                  <a:srgbClr val="000000"/>
                </a:solidFill>
              </a:rPr>
              <a:t>[</a:t>
            </a:r>
            <a:r>
              <a:rPr lang="en-US" sz="2000" dirty="0" err="1">
                <a:solidFill>
                  <a:srgbClr val="000000"/>
                </a:solidFill>
              </a:rPr>
              <a:t>s</a:t>
            </a:r>
            <a:r>
              <a:rPr lang="en-US" sz="2000" dirty="0" err="1">
                <a:solidFill>
                  <a:srgbClr val="000000"/>
                </a:solidFill>
                <a:latin typeface="Arial Bar"/>
                <a:cs typeface="Arial Bar"/>
              </a:rPr>
              <a:t>s</a:t>
            </a:r>
            <a:r>
              <a:rPr lang="en-US" sz="2000" dirty="0">
                <a:solidFill>
                  <a:srgbClr val="000000"/>
                </a:solidFill>
              </a:rPr>
              <a:t>]</a:t>
            </a:r>
          </a:p>
        </p:txBody>
      </p:sp>
      <p:sp>
        <p:nvSpPr>
          <p:cNvPr id="93189" name="TextBox 9"/>
          <p:cNvSpPr txBox="1">
            <a:spLocks noChangeArrowheads="1"/>
          </p:cNvSpPr>
          <p:nvPr/>
        </p:nvSpPr>
        <p:spPr bwMode="auto">
          <a:xfrm>
            <a:off x="2528888" y="2492375"/>
            <a:ext cx="596312" cy="400110"/>
          </a:xfrm>
          <a:prstGeom prst="rect">
            <a:avLst/>
          </a:prstGeom>
          <a:ln>
            <a:noFill/>
            <a:headEnd/>
            <a:tailEnd/>
          </a:ln>
        </p:spPr>
        <p:style>
          <a:lnRef idx="1">
            <a:schemeClr val="accent1"/>
          </a:lnRef>
          <a:fillRef idx="2">
            <a:schemeClr val="accent1"/>
          </a:fillRef>
          <a:effectRef idx="1">
            <a:schemeClr val="accent1"/>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2000" dirty="0">
                <a:solidFill>
                  <a:srgbClr val="000000"/>
                </a:solidFill>
              </a:rPr>
              <a:t>[c</a:t>
            </a:r>
            <a:r>
              <a:rPr lang="en-US" sz="2000" dirty="0">
                <a:solidFill>
                  <a:srgbClr val="000000"/>
                </a:solidFill>
                <a:latin typeface="Arial Bar"/>
                <a:cs typeface="Arial Bar"/>
              </a:rPr>
              <a:t>c</a:t>
            </a:r>
            <a:r>
              <a:rPr lang="en-US" sz="2000" dirty="0">
                <a:solidFill>
                  <a:srgbClr val="000000"/>
                </a:solidFill>
              </a:rPr>
              <a:t>]</a:t>
            </a:r>
          </a:p>
        </p:txBody>
      </p:sp>
      <p:sp>
        <p:nvSpPr>
          <p:cNvPr id="93190" name="TextBox 10"/>
          <p:cNvSpPr txBox="1">
            <a:spLocks noChangeArrowheads="1"/>
          </p:cNvSpPr>
          <p:nvPr/>
        </p:nvSpPr>
        <p:spPr bwMode="auto">
          <a:xfrm>
            <a:off x="3417897" y="2492375"/>
            <a:ext cx="610213" cy="400110"/>
          </a:xfrm>
          <a:prstGeom prst="rect">
            <a:avLst/>
          </a:prstGeom>
          <a:ln>
            <a:noFill/>
            <a:headEnd/>
            <a:tailEnd/>
          </a:ln>
        </p:spPr>
        <p:style>
          <a:lnRef idx="1">
            <a:schemeClr val="accent1"/>
          </a:lnRef>
          <a:fillRef idx="2">
            <a:schemeClr val="accent1"/>
          </a:fillRef>
          <a:effectRef idx="1">
            <a:schemeClr val="accent1"/>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2000" dirty="0">
                <a:solidFill>
                  <a:srgbClr val="000000"/>
                </a:solidFill>
              </a:rPr>
              <a:t>[b</a:t>
            </a:r>
            <a:r>
              <a:rPr lang="en-US" sz="2000" dirty="0">
                <a:solidFill>
                  <a:srgbClr val="000000"/>
                </a:solidFill>
                <a:latin typeface="Arial Bar"/>
                <a:cs typeface="Arial Bar"/>
              </a:rPr>
              <a:t>b</a:t>
            </a:r>
            <a:r>
              <a:rPr lang="en-US" sz="2000" dirty="0">
                <a:solidFill>
                  <a:srgbClr val="000000"/>
                </a:solidFill>
              </a:rPr>
              <a:t>]</a:t>
            </a:r>
          </a:p>
        </p:txBody>
      </p:sp>
      <p:sp>
        <p:nvSpPr>
          <p:cNvPr id="93191" name="TextBox 4"/>
          <p:cNvSpPr txBox="1">
            <a:spLocks noChangeArrowheads="1"/>
          </p:cNvSpPr>
          <p:nvPr/>
        </p:nvSpPr>
        <p:spPr bwMode="auto">
          <a:xfrm>
            <a:off x="7524750" y="5013325"/>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a:solidFill>
                  <a:srgbClr val="000000"/>
                </a:solidFill>
              </a:rPr>
              <a:t>   </a:t>
            </a:r>
          </a:p>
        </p:txBody>
      </p:sp>
      <p:sp>
        <p:nvSpPr>
          <p:cNvPr id="93193" name="TextBox 20"/>
          <p:cNvSpPr txBox="1">
            <a:spLocks noChangeArrowheads="1"/>
          </p:cNvSpPr>
          <p:nvPr/>
        </p:nvSpPr>
        <p:spPr bwMode="auto">
          <a:xfrm>
            <a:off x="4859338" y="4292600"/>
            <a:ext cx="698178" cy="369332"/>
          </a:xfrm>
          <a:prstGeom prst="rect">
            <a:avLst/>
          </a:prstGeom>
          <a:ln>
            <a:noFill/>
            <a:headEnd/>
            <a:tailEnd/>
          </a:ln>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b="1" dirty="0">
                <a:solidFill>
                  <a:srgbClr val="000000"/>
                </a:solidFill>
              </a:rPr>
              <a:t>1983</a:t>
            </a:r>
          </a:p>
        </p:txBody>
      </p:sp>
      <p:sp>
        <p:nvSpPr>
          <p:cNvPr id="93194" name="TextBox 22"/>
          <p:cNvSpPr txBox="1">
            <a:spLocks noChangeArrowheads="1"/>
          </p:cNvSpPr>
          <p:nvPr/>
        </p:nvSpPr>
        <p:spPr bwMode="auto">
          <a:xfrm>
            <a:off x="3417888" y="2924175"/>
            <a:ext cx="698178" cy="369332"/>
          </a:xfrm>
          <a:prstGeom prst="rect">
            <a:avLst/>
          </a:prstGeom>
          <a:ln>
            <a:noFill/>
            <a:headEnd/>
            <a:tailEnd/>
          </a:ln>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b="1">
                <a:solidFill>
                  <a:srgbClr val="000000"/>
                </a:solidFill>
              </a:rPr>
              <a:t>1978</a:t>
            </a:r>
          </a:p>
        </p:txBody>
      </p:sp>
      <p:sp>
        <p:nvSpPr>
          <p:cNvPr id="93195" name="TextBox 24"/>
          <p:cNvSpPr txBox="1">
            <a:spLocks noChangeArrowheads="1"/>
          </p:cNvSpPr>
          <p:nvPr/>
        </p:nvSpPr>
        <p:spPr bwMode="auto">
          <a:xfrm>
            <a:off x="2503488" y="2924175"/>
            <a:ext cx="698178" cy="369332"/>
          </a:xfrm>
          <a:prstGeom prst="rect">
            <a:avLst/>
          </a:prstGeom>
          <a:ln>
            <a:noFill/>
            <a:headEnd/>
            <a:tailEnd/>
          </a:ln>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b="1" dirty="0">
                <a:solidFill>
                  <a:srgbClr val="000000"/>
                </a:solidFill>
              </a:rPr>
              <a:t>1974</a:t>
            </a:r>
          </a:p>
        </p:txBody>
      </p:sp>
      <p:sp>
        <p:nvSpPr>
          <p:cNvPr id="93196" name="TextBox 25"/>
          <p:cNvSpPr txBox="1">
            <a:spLocks noChangeArrowheads="1"/>
          </p:cNvSpPr>
          <p:nvPr/>
        </p:nvSpPr>
        <p:spPr bwMode="auto">
          <a:xfrm>
            <a:off x="1301750" y="2924175"/>
            <a:ext cx="832980" cy="369332"/>
          </a:xfrm>
          <a:prstGeom prst="rect">
            <a:avLst/>
          </a:prstGeom>
          <a:ln>
            <a:noFill/>
            <a:headEnd/>
            <a:tailEnd/>
          </a:ln>
        </p:spPr>
        <p:style>
          <a:lnRef idx="1">
            <a:schemeClr val="accent4"/>
          </a:lnRef>
          <a:fillRef idx="2">
            <a:schemeClr val="accent4"/>
          </a:fillRef>
          <a:effectRef idx="1">
            <a:schemeClr val="accent4"/>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b="1">
                <a:solidFill>
                  <a:srgbClr val="000000"/>
                </a:solidFill>
              </a:rPr>
              <a:t>~1960</a:t>
            </a:r>
          </a:p>
        </p:txBody>
      </p:sp>
      <p:sp>
        <p:nvSpPr>
          <p:cNvPr id="93197" name="TextBox 1"/>
          <p:cNvSpPr txBox="1">
            <a:spLocks noChangeArrowheads="1"/>
          </p:cNvSpPr>
          <p:nvPr/>
        </p:nvSpPr>
        <p:spPr bwMode="auto">
          <a:xfrm>
            <a:off x="916460" y="5805264"/>
            <a:ext cx="3130685" cy="400110"/>
          </a:xfrm>
          <a:prstGeom prst="rect">
            <a:avLst/>
          </a:prstGeom>
          <a:ln>
            <a:noFill/>
          </a:ln>
          <a:extLst/>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2000" b="1" dirty="0" smtClean="0">
                <a:solidFill>
                  <a:srgbClr val="002060"/>
                </a:solidFill>
              </a:rPr>
              <a:t>40 </a:t>
            </a:r>
            <a:r>
              <a:rPr lang="en-US" sz="2000" b="1" dirty="0">
                <a:solidFill>
                  <a:srgbClr val="002060"/>
                </a:solidFill>
              </a:rPr>
              <a:t>pb</a:t>
            </a:r>
            <a:r>
              <a:rPr lang="en-US" sz="2000" b="1" baseline="30000" dirty="0">
                <a:solidFill>
                  <a:srgbClr val="002060"/>
                </a:solidFill>
              </a:rPr>
              <a:t>-1</a:t>
            </a:r>
            <a:r>
              <a:rPr lang="en-US" sz="2000" b="1" dirty="0">
                <a:solidFill>
                  <a:srgbClr val="002060"/>
                </a:solidFill>
              </a:rPr>
              <a:t> </a:t>
            </a:r>
            <a:r>
              <a:rPr lang="en-US" sz="2000" b="1" dirty="0" smtClean="0">
                <a:solidFill>
                  <a:srgbClr val="002060"/>
                </a:solidFill>
              </a:rPr>
              <a:t>collected in 2010</a:t>
            </a:r>
            <a:endParaRPr lang="en-US" sz="2000" b="1" dirty="0">
              <a:solidFill>
                <a:srgbClr val="002060"/>
              </a:solidFill>
            </a:endParaRPr>
          </a:p>
        </p:txBody>
      </p:sp>
      <p:sp>
        <p:nvSpPr>
          <p:cNvPr id="3" name="Title 2"/>
          <p:cNvSpPr>
            <a:spLocks noGrp="1"/>
          </p:cNvSpPr>
          <p:nvPr>
            <p:ph type="title"/>
          </p:nvPr>
        </p:nvSpPr>
        <p:spPr>
          <a:xfrm>
            <a:off x="914400" y="0"/>
            <a:ext cx="8229600" cy="764704"/>
          </a:xfrm>
        </p:spPr>
        <p:txBody>
          <a:bodyPr>
            <a:normAutofit/>
          </a:bodyPr>
          <a:lstStyle/>
          <a:p>
            <a:r>
              <a:rPr lang="en-US" dirty="0" smtClean="0"/>
              <a:t>Re</a:t>
            </a:r>
            <a:r>
              <a:rPr lang="en-US" dirty="0"/>
              <a:t>-discovery of the Standard Model </a:t>
            </a:r>
          </a:p>
        </p:txBody>
      </p:sp>
      <p:sp>
        <p:nvSpPr>
          <p:cNvPr id="93202" name="Slide Number Placeholder 2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02902B-1BF2-1143-B9F1-5A2F92DC6BE6}" type="slidenum">
              <a:rPr lang="en-US" sz="1200">
                <a:solidFill>
                  <a:srgbClr val="898989"/>
                </a:solidFill>
              </a:rPr>
              <a:pPr eaLnBrk="1" hangingPunct="1"/>
              <a:t>34</a:t>
            </a:fld>
            <a:endParaRPr lang="en-US" sz="1200">
              <a:solidFill>
                <a:srgbClr val="898989"/>
              </a:solidFill>
            </a:endParaRPr>
          </a:p>
        </p:txBody>
      </p:sp>
      <p:grpSp>
        <p:nvGrpSpPr>
          <p:cNvPr id="93200" name="Group 19"/>
          <p:cNvGrpSpPr>
            <a:grpSpLocks/>
          </p:cNvGrpSpPr>
          <p:nvPr/>
        </p:nvGrpSpPr>
        <p:grpSpPr bwMode="auto">
          <a:xfrm>
            <a:off x="6325022" y="2484438"/>
            <a:ext cx="2266511" cy="1325562"/>
            <a:chOff x="6804025" y="2362200"/>
            <a:chExt cx="2266001" cy="1325563"/>
          </a:xfrm>
        </p:grpSpPr>
        <p:pic>
          <p:nvPicPr>
            <p:cNvPr id="93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362200"/>
              <a:ext cx="2232025" cy="1325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3205" name="Rectangle 5"/>
            <p:cNvSpPr>
              <a:spLocks noChangeArrowheads="1"/>
            </p:cNvSpPr>
            <p:nvPr/>
          </p:nvSpPr>
          <p:spPr bwMode="auto">
            <a:xfrm>
              <a:off x="6824663" y="3352800"/>
              <a:ext cx="642937" cy="144463"/>
            </a:xfrm>
            <a:prstGeom prst="rect">
              <a:avLst/>
            </a:prstGeom>
            <a:solidFill>
              <a:schemeClr val="bg1"/>
            </a:solidFill>
            <a:ln w="9525">
              <a:noFill/>
              <a:round/>
              <a:headEnd/>
              <a:tailEnd/>
            </a:ln>
          </p:spPr>
          <p:txBody>
            <a:bodyPr/>
            <a:lstStyle/>
            <a:p>
              <a:pPr defTabSz="912813" fontAlgn="base">
                <a:spcBef>
                  <a:spcPct val="0"/>
                </a:spcBef>
                <a:spcAft>
                  <a:spcPct val="0"/>
                </a:spcAft>
              </a:pPr>
              <a:r>
                <a:rPr lang="en-US" sz="1100" b="1">
                  <a:solidFill>
                    <a:srgbClr val="000000"/>
                  </a:solidFill>
                  <a:latin typeface="Arial" pitchFamily="84" charset="0"/>
                  <a:ea typeface="ＭＳ Ｐゴシック" pitchFamily="84" charset="-128"/>
                  <a:cs typeface="ＭＳ Ｐゴシック" pitchFamily="84" charset="-128"/>
                </a:rPr>
                <a:t>proton</a:t>
              </a:r>
            </a:p>
          </p:txBody>
        </p:sp>
        <p:sp>
          <p:nvSpPr>
            <p:cNvPr id="93206" name="TextBox 12"/>
            <p:cNvSpPr txBox="1">
              <a:spLocks noChangeArrowheads="1"/>
            </p:cNvSpPr>
            <p:nvPr/>
          </p:nvSpPr>
          <p:spPr bwMode="auto">
            <a:xfrm>
              <a:off x="8640332" y="2370658"/>
              <a:ext cx="402583" cy="369332"/>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b="1" dirty="0">
                  <a:solidFill>
                    <a:srgbClr val="000000"/>
                  </a:solidFill>
                  <a:latin typeface="Symbol" charset="0"/>
                </a:rPr>
                <a:t>m</a:t>
              </a:r>
              <a:r>
                <a:rPr lang="en-US" sz="1800" b="1" baseline="30000" dirty="0">
                  <a:solidFill>
                    <a:srgbClr val="000000"/>
                  </a:solidFill>
                  <a:latin typeface="Symbol" charset="0"/>
                </a:rPr>
                <a:t>+</a:t>
              </a:r>
            </a:p>
          </p:txBody>
        </p:sp>
        <p:sp>
          <p:nvSpPr>
            <p:cNvPr id="93207" name="TextBox 16"/>
            <p:cNvSpPr txBox="1">
              <a:spLocks noChangeArrowheads="1"/>
            </p:cNvSpPr>
            <p:nvPr/>
          </p:nvSpPr>
          <p:spPr bwMode="auto">
            <a:xfrm>
              <a:off x="8667443" y="3225463"/>
              <a:ext cx="402583" cy="369332"/>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2813" eaLnBrk="1" fontAlgn="base" hangingPunct="1">
                <a:spcBef>
                  <a:spcPct val="0"/>
                </a:spcBef>
                <a:spcAft>
                  <a:spcPct val="0"/>
                </a:spcAft>
              </a:pPr>
              <a:r>
                <a:rPr lang="en-US" sz="1800" b="1" dirty="0">
                  <a:solidFill>
                    <a:srgbClr val="000000"/>
                  </a:solidFill>
                  <a:latin typeface="Symbol" charset="0"/>
                </a:rPr>
                <a:t>m</a:t>
              </a:r>
              <a:r>
                <a:rPr lang="en-US" sz="1800" b="1" baseline="30000" dirty="0">
                  <a:solidFill>
                    <a:srgbClr val="000000"/>
                  </a:solidFill>
                  <a:latin typeface="Symbol" charset="0"/>
                </a:rPr>
                <a:t>-</a:t>
              </a:r>
            </a:p>
          </p:txBody>
        </p:sp>
      </p:grpSp>
    </p:spTree>
    <p:extLst>
      <p:ext uri="{BB962C8B-B14F-4D97-AF65-F5344CB8AC3E}">
        <p14:creationId xmlns:p14="http://schemas.microsoft.com/office/powerpoint/2010/main" val="11051561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2011</a:t>
            </a:r>
            <a:endParaRPr lang="en-US" dirty="0"/>
          </a:p>
        </p:txBody>
      </p:sp>
      <p:sp>
        <p:nvSpPr>
          <p:cNvPr id="4" name="Subtitle 3"/>
          <p:cNvSpPr>
            <a:spLocks noGrp="1"/>
          </p:cNvSpPr>
          <p:nvPr>
            <p:ph type="subTitle" sz="quarter" idx="1"/>
          </p:nvPr>
        </p:nvSpPr>
        <p:spPr/>
        <p:txBody>
          <a:bodyPr/>
          <a:lstStyle/>
          <a:p>
            <a:endParaRPr lang="en-US"/>
          </a:p>
        </p:txBody>
      </p:sp>
      <p:sp>
        <p:nvSpPr>
          <p:cNvPr id="2" name="Slide Number Placeholder 1"/>
          <p:cNvSpPr>
            <a:spLocks noGrp="1"/>
          </p:cNvSpPr>
          <p:nvPr>
            <p:ph type="sldNum" sz="quarter" idx="10"/>
          </p:nvPr>
        </p:nvSpPr>
        <p:spPr/>
        <p:txBody>
          <a:bodyPr/>
          <a:lstStyle/>
          <a:p>
            <a:fld id="{1AD93096-5B34-4342-9326-69289CEAE4C2}" type="slidenum">
              <a:rPr lang="en-US" smtClean="0"/>
              <a:pPr/>
              <a:t>35</a:t>
            </a:fld>
            <a:endParaRPr lang="en-US"/>
          </a:p>
        </p:txBody>
      </p:sp>
    </p:spTree>
    <p:extLst>
      <p:ext uri="{BB962C8B-B14F-4D97-AF65-F5344CB8AC3E}">
        <p14:creationId xmlns:p14="http://schemas.microsoft.com/office/powerpoint/2010/main" val="41618513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4000" dirty="0" smtClean="0"/>
              <a:t>Where we stood </a:t>
            </a:r>
            <a:r>
              <a:rPr lang="en-US" sz="4000" dirty="0" smtClean="0"/>
              <a:t>summer 2011</a:t>
            </a:r>
            <a:endParaRPr lang="en-US" sz="4000" dirty="0"/>
          </a:p>
        </p:txBody>
      </p:sp>
      <p:sp>
        <p:nvSpPr>
          <p:cNvPr id="5" name="Rectangle 2"/>
          <p:cNvSpPr txBox="1">
            <a:spLocks noChangeArrowheads="1"/>
          </p:cNvSpPr>
          <p:nvPr/>
        </p:nvSpPr>
        <p:spPr>
          <a:xfrm>
            <a:off x="643660" y="25213"/>
            <a:ext cx="7814830" cy="556092"/>
          </a:xfrm>
          <a:prstGeom prst="rect">
            <a:avLst/>
          </a:prstGeom>
        </p:spPr>
        <p:txBody>
          <a:bodyPr vert="horz" lIns="91407" tIns="45704" rIns="91407" bIns="45704" rtlCol="0" anchor="ctr">
            <a:normAutofit fontScale="97500" lnSpcReduction="10000"/>
          </a:bodyPr>
          <a:lstStyle/>
          <a:p>
            <a:pPr algn="r" defTabSz="914400">
              <a:spcBef>
                <a:spcPct val="0"/>
              </a:spcBef>
              <a:defRPr/>
            </a:pPr>
            <a:endParaRPr lang="en-US" sz="3200" spc="-150" dirty="0">
              <a:solidFill>
                <a:srgbClr val="7030A0"/>
              </a:solidFill>
              <a:effectLst>
                <a:outerShdw blurRad="50800" dist="50800" dir="2700000" algn="tl" rotWithShape="0">
                  <a:srgbClr val="000000">
                    <a:alpha val="43137"/>
                  </a:srgbClr>
                </a:outerShdw>
                <a:reflection blurRad="6350" stA="55000" endA="300" endPos="45500" dir="5400000" sy="-100000" algn="bl" rotWithShape="0"/>
              </a:effectLst>
              <a:latin typeface="Corbel"/>
              <a:ea typeface="ＭＳ Ｐゴシック" pitchFamily="84" charset="-128"/>
              <a:cs typeface="ＭＳ Ｐゴシック" pitchFamily="84" charset="-128"/>
            </a:endParaRPr>
          </a:p>
        </p:txBody>
      </p:sp>
      <p:pic>
        <p:nvPicPr>
          <p:cNvPr id="12" name="Content Placeholder 5" descr="H-Review_H_top_W.tif"/>
          <p:cNvPicPr>
            <a:picLocks noChangeAspect="1"/>
          </p:cNvPicPr>
          <p:nvPr/>
        </p:nvPicPr>
        <p:blipFill rotWithShape="1">
          <a:blip r:embed="rId2" cstate="print">
            <a:extLst>
              <a:ext uri="{28A0092B-C50C-407E-A947-70E740481C1C}">
                <a14:useLocalDpi xmlns:a14="http://schemas.microsoft.com/office/drawing/2010/main"/>
              </a:ext>
            </a:extLst>
          </a:blip>
          <a:srcRect l="8478" r="54383" b="23146"/>
          <a:stretch/>
        </p:blipFill>
        <p:spPr bwMode="auto">
          <a:xfrm>
            <a:off x="517395" y="3861048"/>
            <a:ext cx="2117752" cy="936104"/>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9" name="Content Placeholder 5" descr="H-Review_H_top_W.tif"/>
          <p:cNvPicPr>
            <a:picLocks noChangeAspect="1"/>
          </p:cNvPicPr>
          <p:nvPr/>
        </p:nvPicPr>
        <p:blipFill rotWithShape="1">
          <a:blip r:embed="rId2" cstate="print">
            <a:extLst>
              <a:ext uri="{28A0092B-C50C-407E-A947-70E740481C1C}">
                <a14:useLocalDpi xmlns:a14="http://schemas.microsoft.com/office/drawing/2010/main"/>
              </a:ext>
            </a:extLst>
          </a:blip>
          <a:srcRect l="53723" r="8907" b="23146"/>
          <a:stretch/>
        </p:blipFill>
        <p:spPr bwMode="auto">
          <a:xfrm>
            <a:off x="503967" y="5013176"/>
            <a:ext cx="2130934" cy="936104"/>
          </a:xfrm>
          <a:prstGeom prst="rect">
            <a:avLst/>
          </a:prstGeom>
          <a:ln>
            <a:headEnd/>
            <a:tailEnd/>
          </a:ln>
        </p:spPr>
        <p:style>
          <a:lnRef idx="3">
            <a:schemeClr val="lt1"/>
          </a:lnRef>
          <a:fillRef idx="1">
            <a:schemeClr val="accent3"/>
          </a:fillRef>
          <a:effectRef idx="1">
            <a:schemeClr val="accent3"/>
          </a:effectRef>
          <a:fontRef idx="minor">
            <a:schemeClr val="lt1"/>
          </a:fontRef>
        </p:style>
      </p:pic>
      <p:sp>
        <p:nvSpPr>
          <p:cNvPr id="10" name="Rectangle 4"/>
          <p:cNvSpPr txBox="1">
            <a:spLocks noChangeArrowheads="1"/>
          </p:cNvSpPr>
          <p:nvPr/>
        </p:nvSpPr>
        <p:spPr>
          <a:xfrm>
            <a:off x="228600" y="889992"/>
            <a:ext cx="4609276" cy="4267200"/>
          </a:xfrm>
          <a:prstGeom prst="rect">
            <a:avLst/>
          </a:prstGeom>
        </p:spPr>
        <p:txBody>
          <a:bodyPr vert="horz" lIns="91407" tIns="45704" rIns="91407" bIns="45704">
            <a:noAutofit/>
          </a:bodyPr>
          <a:lstStyle/>
          <a:p>
            <a:pPr marL="411333" indent="-342778" defTabSz="914400">
              <a:spcBef>
                <a:spcPts val="700"/>
              </a:spcBef>
              <a:buSzPct val="95000"/>
              <a:buFont typeface="Wingdings"/>
              <a:buChar char=""/>
              <a:defRPr/>
            </a:pPr>
            <a:r>
              <a:rPr lang="en-US" sz="2800" dirty="0" smtClean="0">
                <a:solidFill>
                  <a:srgbClr val="000000"/>
                </a:solidFill>
                <a:latin typeface="Corbel"/>
                <a:ea typeface="ＭＳ Ｐゴシック" pitchFamily="84" charset="-128"/>
                <a:cs typeface="ＭＳ Ｐゴシック" pitchFamily="84" charset="-128"/>
              </a:rPr>
              <a:t>July 2011</a:t>
            </a:r>
          </a:p>
          <a:p>
            <a:pPr marL="740398" lvl="1" indent="-285647" defTabSz="914400">
              <a:spcBef>
                <a:spcPct val="20000"/>
              </a:spcBef>
              <a:buSzPct val="90000"/>
              <a:buFont typeface="Wingdings" pitchFamily="2" charset="2"/>
              <a:buChar char="§"/>
              <a:defRPr/>
            </a:pPr>
            <a:r>
              <a:rPr lang="en-US" sz="2400" dirty="0" smtClean="0">
                <a:solidFill>
                  <a:srgbClr val="004900"/>
                </a:solidFill>
                <a:latin typeface="Arial" pitchFamily="84" charset="0"/>
                <a:ea typeface="ＭＳ Ｐゴシック" pitchFamily="84" charset="-128"/>
                <a:cs typeface="ＭＳ Ｐゴシック" pitchFamily="84" charset="-128"/>
              </a:rPr>
              <a:t>M</a:t>
            </a:r>
            <a:r>
              <a:rPr lang="en-US" sz="2400" baseline="-25000" dirty="0" smtClean="0">
                <a:solidFill>
                  <a:srgbClr val="004900"/>
                </a:solidFill>
                <a:latin typeface="Arial" pitchFamily="84" charset="0"/>
                <a:ea typeface="ＭＳ Ｐゴシック" pitchFamily="84" charset="-128"/>
                <a:cs typeface="ＭＳ Ｐゴシック" pitchFamily="84" charset="-128"/>
              </a:rPr>
              <a:t>t</a:t>
            </a:r>
            <a:r>
              <a:rPr lang="en-US" sz="2400" dirty="0" smtClean="0">
                <a:solidFill>
                  <a:srgbClr val="004900"/>
                </a:solidFill>
                <a:latin typeface="Arial" pitchFamily="84" charset="0"/>
                <a:ea typeface="ＭＳ Ｐゴシック" pitchFamily="84" charset="-128"/>
                <a:cs typeface="ＭＳ Ｐゴシック" pitchFamily="84" charset="-128"/>
              </a:rPr>
              <a:t>=173.2 ± 0.9 </a:t>
            </a:r>
            <a:r>
              <a:rPr lang="en-US" sz="2400" dirty="0" smtClean="0">
                <a:solidFill>
                  <a:srgbClr val="004900"/>
                </a:solidFill>
                <a:latin typeface="Arial" pitchFamily="84" charset="0"/>
                <a:ea typeface="ＭＳ Ｐゴシック" pitchFamily="84" charset="-128"/>
                <a:cs typeface="ＭＳ Ｐゴシック" pitchFamily="84" charset="-128"/>
                <a:sym typeface="Symbol" pitchFamily="18" charset="2"/>
              </a:rPr>
              <a:t>GeV</a:t>
            </a:r>
          </a:p>
          <a:p>
            <a:pPr marL="740398" lvl="1" indent="-285647" defTabSz="914400">
              <a:spcBef>
                <a:spcPct val="20000"/>
              </a:spcBef>
              <a:buSzPct val="90000"/>
              <a:buFont typeface="Wingdings" pitchFamily="2" charset="2"/>
              <a:buChar char="§"/>
              <a:defRPr/>
            </a:pPr>
            <a:r>
              <a:rPr lang="en-US" sz="2400" dirty="0" smtClean="0">
                <a:solidFill>
                  <a:srgbClr val="004900"/>
                </a:solidFill>
                <a:latin typeface="Arial" pitchFamily="84" charset="0"/>
                <a:ea typeface="ＭＳ Ｐゴシック" pitchFamily="84" charset="-128"/>
                <a:cs typeface="ＭＳ Ｐゴシック" pitchFamily="84" charset="-128"/>
              </a:rPr>
              <a:t>M</a:t>
            </a:r>
            <a:r>
              <a:rPr lang="en-US" sz="2400" baseline="-25000" dirty="0" smtClean="0">
                <a:solidFill>
                  <a:srgbClr val="004900"/>
                </a:solidFill>
                <a:latin typeface="Arial" pitchFamily="84" charset="0"/>
                <a:ea typeface="ＭＳ Ｐゴシック" pitchFamily="84" charset="-128"/>
                <a:cs typeface="ＭＳ Ｐゴシック" pitchFamily="84" charset="-128"/>
              </a:rPr>
              <a:t>W</a:t>
            </a:r>
            <a:r>
              <a:rPr lang="en-US" sz="2400" dirty="0" smtClean="0">
                <a:solidFill>
                  <a:srgbClr val="004900"/>
                </a:solidFill>
                <a:latin typeface="Arial" pitchFamily="84" charset="0"/>
                <a:ea typeface="ＭＳ Ｐゴシック" pitchFamily="84" charset="-128"/>
                <a:cs typeface="ＭＳ Ｐゴシック" pitchFamily="84" charset="-128"/>
              </a:rPr>
              <a:t>=80.399 ± 0.023</a:t>
            </a:r>
            <a:r>
              <a:rPr lang="en-US" sz="2400" dirty="0" smtClean="0">
                <a:solidFill>
                  <a:srgbClr val="004900"/>
                </a:solidFill>
                <a:latin typeface="Arial" pitchFamily="84" charset="0"/>
                <a:ea typeface="ＭＳ Ｐゴシック" pitchFamily="84" charset="-128"/>
                <a:cs typeface="ＭＳ Ｐゴシック" pitchFamily="84" charset="-128"/>
                <a:sym typeface="Symbol" pitchFamily="18" charset="2"/>
              </a:rPr>
              <a:t> GeV</a:t>
            </a:r>
          </a:p>
          <a:p>
            <a:pPr marL="411333" indent="-342778" defTabSz="914400">
              <a:spcBef>
                <a:spcPts val="700"/>
              </a:spcBef>
              <a:buSzPct val="95000"/>
              <a:buFont typeface="Wingdings"/>
              <a:buNone/>
              <a:defRPr/>
            </a:pPr>
            <a:r>
              <a:rPr lang="en-US" sz="2400" dirty="0" smtClean="0">
                <a:solidFill>
                  <a:srgbClr val="FF0000"/>
                </a:solidFill>
                <a:latin typeface="Arial" pitchFamily="84" charset="0"/>
                <a:ea typeface="ＭＳ Ｐゴシック" pitchFamily="84" charset="-128"/>
                <a:cs typeface="ＭＳ Ｐゴシック" pitchFamily="84" charset="-128"/>
                <a:sym typeface="Symbol"/>
              </a:rPr>
              <a:t></a:t>
            </a:r>
            <a:r>
              <a:rPr lang="en-US" sz="2800" dirty="0" smtClean="0">
                <a:solidFill>
                  <a:srgbClr val="FF0000"/>
                </a:solidFill>
                <a:latin typeface="Corbel"/>
                <a:ea typeface="ＭＳ Ｐゴシック" pitchFamily="84" charset="-128"/>
                <a:cs typeface="ＭＳ Ｐゴシック" pitchFamily="84" charset="-128"/>
                <a:sym typeface="Symbol" pitchFamily="18" charset="2"/>
              </a:rPr>
              <a:t>M</a:t>
            </a:r>
            <a:r>
              <a:rPr lang="en-US" sz="2800" baseline="-12000" dirty="0" smtClean="0">
                <a:solidFill>
                  <a:srgbClr val="FF0000"/>
                </a:solidFill>
                <a:latin typeface="Corbel"/>
                <a:ea typeface="ＭＳ Ｐゴシック" pitchFamily="84" charset="-128"/>
                <a:cs typeface="ＭＳ Ｐゴシック" pitchFamily="84" charset="-128"/>
                <a:sym typeface="Symbol" pitchFamily="18" charset="2"/>
              </a:rPr>
              <a:t>H </a:t>
            </a:r>
            <a:r>
              <a:rPr lang="en-US" sz="2800" dirty="0" smtClean="0">
                <a:solidFill>
                  <a:srgbClr val="FF0000"/>
                </a:solidFill>
                <a:latin typeface="Corbel"/>
                <a:ea typeface="ＭＳ Ｐゴシック" pitchFamily="84" charset="-128"/>
                <a:cs typeface="ＭＳ Ｐゴシック" pitchFamily="84" charset="-128"/>
                <a:sym typeface="Symbol" pitchFamily="18" charset="2"/>
              </a:rPr>
              <a:t>= 89</a:t>
            </a:r>
            <a:r>
              <a:rPr lang="en-US" sz="2800" baseline="30000" dirty="0" smtClean="0">
                <a:solidFill>
                  <a:srgbClr val="FF0000"/>
                </a:solidFill>
                <a:latin typeface="Corbel"/>
                <a:ea typeface="ＭＳ Ｐゴシック" pitchFamily="84" charset="-128"/>
                <a:cs typeface="ＭＳ Ｐゴシック" pitchFamily="84" charset="-128"/>
                <a:sym typeface="Symbol" pitchFamily="18" charset="2"/>
              </a:rPr>
              <a:t>+35</a:t>
            </a:r>
            <a:r>
              <a:rPr lang="en-US" sz="2800" baseline="-12000" dirty="0" smtClean="0">
                <a:solidFill>
                  <a:srgbClr val="FF0000"/>
                </a:solidFill>
                <a:latin typeface="Corbel"/>
                <a:ea typeface="ＭＳ Ｐゴシック" pitchFamily="84" charset="-128"/>
                <a:cs typeface="ＭＳ Ｐゴシック" pitchFamily="84" charset="-128"/>
                <a:sym typeface="Symbol" pitchFamily="18" charset="2"/>
              </a:rPr>
              <a:t>-26</a:t>
            </a:r>
            <a:r>
              <a:rPr lang="en-US" sz="2800" dirty="0" smtClean="0">
                <a:solidFill>
                  <a:srgbClr val="FF0000"/>
                </a:solidFill>
                <a:latin typeface="Corbel"/>
                <a:ea typeface="ＭＳ Ｐゴシック" pitchFamily="84" charset="-128"/>
                <a:cs typeface="ＭＳ Ｐゴシック" pitchFamily="84" charset="-128"/>
                <a:sym typeface="Symbol" pitchFamily="18" charset="2"/>
              </a:rPr>
              <a:t> GeV (68% CL)</a:t>
            </a:r>
            <a:endParaRPr lang="en-US" sz="2000" dirty="0" smtClean="0">
              <a:solidFill>
                <a:srgbClr val="000000"/>
              </a:solidFill>
              <a:latin typeface="Arial" pitchFamily="84" charset="0"/>
              <a:ea typeface="ＭＳ Ｐゴシック" pitchFamily="84" charset="-128"/>
              <a:cs typeface="ＭＳ Ｐゴシック" pitchFamily="84" charset="-128"/>
              <a:sym typeface="Symbol" pitchFamily="18" charset="2"/>
            </a:endParaRPr>
          </a:p>
          <a:p>
            <a:pPr marL="411333" indent="-342778" defTabSz="914400">
              <a:spcBef>
                <a:spcPts val="700"/>
              </a:spcBef>
              <a:buSzPct val="95000"/>
              <a:buFont typeface="Wingdings"/>
              <a:buChar char=""/>
              <a:defRPr/>
            </a:pPr>
            <a:r>
              <a:rPr lang="en-US" sz="2000" dirty="0" smtClean="0">
                <a:solidFill>
                  <a:srgbClr val="004900"/>
                </a:solidFill>
                <a:latin typeface="Arial" pitchFamily="84" charset="0"/>
                <a:ea typeface="ＭＳ Ｐゴシック" pitchFamily="84" charset="-128"/>
                <a:cs typeface="ＭＳ Ｐゴシック" pitchFamily="84" charset="-128"/>
              </a:rPr>
              <a:t>Between the red diagonals</a:t>
            </a:r>
          </a:p>
        </p:txBody>
      </p:sp>
      <p:grpSp>
        <p:nvGrpSpPr>
          <p:cNvPr id="7" name="Group 6"/>
          <p:cNvGrpSpPr/>
          <p:nvPr/>
        </p:nvGrpSpPr>
        <p:grpSpPr>
          <a:xfrm>
            <a:off x="4880252" y="1295400"/>
            <a:ext cx="4196345" cy="3506410"/>
            <a:chOff x="5286940" y="1295400"/>
            <a:chExt cx="4546040" cy="3506410"/>
          </a:xfrm>
        </p:grpSpPr>
        <p:pic>
          <p:nvPicPr>
            <p:cNvPr id="3" name="Picture 2" descr="s11_mt_mw_contours_noHeclusions.pdf"/>
            <p:cNvPicPr>
              <a:picLocks noChangeAspect="1"/>
            </p:cNvPicPr>
            <p:nvPr/>
          </p:nvPicPr>
          <p:blipFill rotWithShape="1">
            <a:blip r:embed="rId3" cstate="print">
              <a:extLst>
                <a:ext uri="{28A0092B-C50C-407E-A947-70E740481C1C}">
                  <a14:useLocalDpi xmlns:a14="http://schemas.microsoft.com/office/drawing/2010/main"/>
                </a:ext>
              </a:extLst>
            </a:blip>
            <a:srcRect l="15986" t="2676" r="8739" b="9773"/>
            <a:stretch/>
          </p:blipFill>
          <p:spPr>
            <a:xfrm>
              <a:off x="5286940" y="1295400"/>
              <a:ext cx="4425536" cy="3506410"/>
            </a:xfrm>
            <a:prstGeom prst="rect">
              <a:avLst/>
            </a:prstGeom>
            <a:ln>
              <a:noFill/>
            </a:ln>
          </p:spPr>
          <p:style>
            <a:lnRef idx="3">
              <a:schemeClr val="lt1"/>
            </a:lnRef>
            <a:fillRef idx="1">
              <a:schemeClr val="accent3"/>
            </a:fillRef>
            <a:effectRef idx="1">
              <a:schemeClr val="accent3"/>
            </a:effectRef>
            <a:fontRef idx="minor">
              <a:schemeClr val="lt1"/>
            </a:fontRef>
          </p:style>
        </p:pic>
        <p:grpSp>
          <p:nvGrpSpPr>
            <p:cNvPr id="6" name="Group 5"/>
            <p:cNvGrpSpPr/>
            <p:nvPr/>
          </p:nvGrpSpPr>
          <p:grpSpPr>
            <a:xfrm>
              <a:off x="5808220" y="1465762"/>
              <a:ext cx="4024760" cy="3316001"/>
              <a:chOff x="5808220" y="1465762"/>
              <a:chExt cx="4024760" cy="3316001"/>
            </a:xfrm>
          </p:grpSpPr>
          <p:grpSp>
            <p:nvGrpSpPr>
              <p:cNvPr id="14" name="Group 13"/>
              <p:cNvGrpSpPr/>
              <p:nvPr/>
            </p:nvGrpSpPr>
            <p:grpSpPr>
              <a:xfrm>
                <a:off x="6029890" y="1524000"/>
                <a:ext cx="3136900" cy="2819400"/>
                <a:chOff x="5486400" y="1143000"/>
                <a:chExt cx="2895600" cy="2819400"/>
              </a:xfrm>
            </p:grpSpPr>
            <p:sp>
              <p:nvSpPr>
                <p:cNvPr id="8" name="Right Triangle 7"/>
                <p:cNvSpPr/>
                <p:nvPr/>
              </p:nvSpPr>
              <p:spPr>
                <a:xfrm rot="5400000">
                  <a:off x="5600700" y="1181100"/>
                  <a:ext cx="2819400" cy="2743200"/>
                </a:xfrm>
                <a:prstGeom prst="rtTriangl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sp>
              <p:nvSpPr>
                <p:cNvPr id="13" name="Rectangle 12"/>
                <p:cNvSpPr/>
                <p:nvPr/>
              </p:nvSpPr>
              <p:spPr>
                <a:xfrm>
                  <a:off x="5486400" y="1143000"/>
                  <a:ext cx="152400" cy="2819400"/>
                </a:xfrm>
                <a:prstGeom prst="rect">
                  <a:avLst/>
                </a:prstGeom>
                <a:solidFill>
                  <a:schemeClr val="bg1">
                    <a:alpha val="10000"/>
                  </a:schemeClr>
                </a:solidFill>
                <a:ln>
                  <a:noFill/>
                </a:ln>
                <a:effectLst>
                  <a:outerShdw blurRad="190500" dist="228600" dir="2700000" sy="90000" rotWithShape="0">
                    <a:srgbClr val="000000">
                      <a:alpha val="255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grpSp>
          <p:sp>
            <p:nvSpPr>
              <p:cNvPr id="33" name="Rectangle 32"/>
              <p:cNvSpPr/>
              <p:nvPr/>
            </p:nvSpPr>
            <p:spPr>
              <a:xfrm rot="19007023">
                <a:off x="5808220" y="2851117"/>
                <a:ext cx="4024760" cy="254280"/>
              </a:xfrm>
              <a:prstGeom prst="rect">
                <a:avLst/>
              </a:prstGeom>
              <a:solidFill>
                <a:srgbClr val="0080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sp>
            <p:nvSpPr>
              <p:cNvPr id="34" name="TextBox 33"/>
              <p:cNvSpPr txBox="1"/>
              <p:nvPr/>
            </p:nvSpPr>
            <p:spPr>
              <a:xfrm>
                <a:off x="9220360" y="1465762"/>
                <a:ext cx="330200" cy="461665"/>
              </a:xfrm>
              <a:prstGeom prst="rect">
                <a:avLst/>
              </a:prstGeom>
              <a:solidFill>
                <a:schemeClr val="tx1"/>
              </a:solidFill>
            </p:spPr>
            <p:txBody>
              <a:bodyPr wrap="square" rtlCol="0">
                <a:spAutoFit/>
              </a:bodyPr>
              <a:lstStyle/>
              <a:p>
                <a:pPr defTabSz="912813" fontAlgn="base">
                  <a:spcBef>
                    <a:spcPct val="0"/>
                  </a:spcBef>
                  <a:spcAft>
                    <a:spcPct val="0"/>
                  </a:spcAft>
                </a:pPr>
                <a:r>
                  <a:rPr lang="en-US" sz="2400" dirty="0" smtClean="0">
                    <a:solidFill>
                      <a:srgbClr val="FFFFFF"/>
                    </a:solidFill>
                    <a:latin typeface="Arial" pitchFamily="84" charset="0"/>
                    <a:ea typeface="ＭＳ Ｐゴシック" pitchFamily="84" charset="-128"/>
                    <a:cs typeface="ＭＳ Ｐゴシック" pitchFamily="84" charset="-128"/>
                  </a:rPr>
                  <a:t>a</a:t>
                </a:r>
                <a:endParaRPr lang="en-US" sz="2400" dirty="0">
                  <a:solidFill>
                    <a:srgbClr val="FFFFFF"/>
                  </a:solidFill>
                  <a:latin typeface="Arial" pitchFamily="84" charset="0"/>
                  <a:ea typeface="ＭＳ Ｐゴシック" pitchFamily="84" charset="-128"/>
                  <a:cs typeface="ＭＳ Ｐゴシック" pitchFamily="84" charset="-128"/>
                </a:endParaRPr>
              </a:p>
            </p:txBody>
          </p:sp>
          <p:sp>
            <p:nvSpPr>
              <p:cNvPr id="35" name="TextBox 34"/>
              <p:cNvSpPr txBox="1"/>
              <p:nvPr/>
            </p:nvSpPr>
            <p:spPr>
              <a:xfrm>
                <a:off x="6229125" y="4320098"/>
                <a:ext cx="330200" cy="461665"/>
              </a:xfrm>
              <a:prstGeom prst="rect">
                <a:avLst/>
              </a:prstGeom>
              <a:solidFill>
                <a:schemeClr val="tx1"/>
              </a:solidFill>
            </p:spPr>
            <p:txBody>
              <a:bodyPr wrap="square" rtlCol="0">
                <a:spAutoFit/>
              </a:bodyPr>
              <a:lstStyle/>
              <a:p>
                <a:pPr defTabSz="912813" fontAlgn="base">
                  <a:spcBef>
                    <a:spcPct val="0"/>
                  </a:spcBef>
                  <a:spcAft>
                    <a:spcPct val="0"/>
                  </a:spcAft>
                </a:pPr>
                <a:r>
                  <a:rPr lang="en-US" sz="2400" dirty="0" smtClean="0">
                    <a:solidFill>
                      <a:srgbClr val="FFFFFF"/>
                    </a:solidFill>
                    <a:latin typeface="Arial" pitchFamily="84" charset="0"/>
                    <a:ea typeface="ＭＳ Ｐゴシック" pitchFamily="84" charset="-128"/>
                    <a:cs typeface="ＭＳ Ｐゴシック" pitchFamily="84" charset="-128"/>
                  </a:rPr>
                  <a:t>a</a:t>
                </a:r>
                <a:endParaRPr lang="en-US" sz="2400" dirty="0">
                  <a:solidFill>
                    <a:srgbClr val="FFFFFF"/>
                  </a:solidFill>
                  <a:latin typeface="Arial" pitchFamily="84" charset="0"/>
                  <a:ea typeface="ＭＳ Ｐゴシック" pitchFamily="84" charset="-128"/>
                  <a:cs typeface="ＭＳ Ｐゴシック" pitchFamily="84" charset="-128"/>
                </a:endParaRPr>
              </a:p>
            </p:txBody>
          </p:sp>
          <p:cxnSp>
            <p:nvCxnSpPr>
              <p:cNvPr id="39" name="Straight Connector 38"/>
              <p:cNvCxnSpPr/>
              <p:nvPr/>
            </p:nvCxnSpPr>
            <p:spPr>
              <a:xfrm flipH="1">
                <a:off x="6356350" y="1600243"/>
                <a:ext cx="2806700" cy="267865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6060785" y="1524000"/>
                <a:ext cx="2228850" cy="21336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44" name="Rectangle 43"/>
          <p:cNvSpPr/>
          <p:nvPr/>
        </p:nvSpPr>
        <p:spPr>
          <a:xfrm>
            <a:off x="3657600" y="4956924"/>
            <a:ext cx="5334000" cy="1659429"/>
          </a:xfrm>
          <a:prstGeom prst="rect">
            <a:avLst/>
          </a:prstGeom>
        </p:spPr>
        <p:txBody>
          <a:bodyPr wrap="square">
            <a:spAutoFit/>
          </a:bodyPr>
          <a:lstStyle/>
          <a:p>
            <a:pPr marL="412334" indent="-342778" defTabSz="914400" fontAlgn="base">
              <a:spcBef>
                <a:spcPts val="700"/>
              </a:spcBef>
              <a:spcAft>
                <a:spcPct val="0"/>
              </a:spcAft>
              <a:buSzPct val="95000"/>
              <a:buFont typeface="Wingdings"/>
              <a:buChar char=""/>
              <a:defRPr/>
            </a:pPr>
            <a:r>
              <a:rPr lang="en-US" sz="2400" dirty="0" smtClean="0">
                <a:solidFill>
                  <a:srgbClr val="00CC99">
                    <a:lumMod val="50000"/>
                  </a:srgbClr>
                </a:solidFill>
                <a:latin typeface="Arial" pitchFamily="84" charset="0"/>
                <a:ea typeface="ＭＳ Ｐゴシック" pitchFamily="84" charset="-128"/>
                <a:cs typeface="ＭＳ Ｐゴシック" pitchFamily="84" charset="-128"/>
                <a:sym typeface="Symbol" pitchFamily="18" charset="2"/>
              </a:rPr>
              <a:t>M</a:t>
            </a:r>
            <a:r>
              <a:rPr lang="en-US" sz="2400" baseline="-12000" dirty="0" smtClean="0">
                <a:solidFill>
                  <a:srgbClr val="00CC99">
                    <a:lumMod val="50000"/>
                  </a:srgbClr>
                </a:solidFill>
                <a:latin typeface="Arial" pitchFamily="84" charset="0"/>
                <a:ea typeface="ＭＳ Ｐゴシック" pitchFamily="84" charset="-128"/>
                <a:cs typeface="ＭＳ Ｐゴシック" pitchFamily="84" charset="-128"/>
                <a:sym typeface="Symbol" pitchFamily="18" charset="2"/>
              </a:rPr>
              <a:t>H</a:t>
            </a:r>
            <a:r>
              <a:rPr lang="en-US" sz="2400" dirty="0" smtClean="0">
                <a:solidFill>
                  <a:srgbClr val="00CC99">
                    <a:lumMod val="50000"/>
                  </a:srgbClr>
                </a:solidFill>
                <a:latin typeface="Arial" pitchFamily="84" charset="0"/>
                <a:ea typeface="ＭＳ Ｐゴシック" pitchFamily="84" charset="-128"/>
                <a:cs typeface="ＭＳ Ｐゴシック" pitchFamily="84" charset="-128"/>
                <a:sym typeface="Symbol" pitchFamily="18" charset="2"/>
              </a:rPr>
              <a:t> </a:t>
            </a:r>
            <a:r>
              <a:rPr lang="en-US" sz="2400" dirty="0">
                <a:solidFill>
                  <a:srgbClr val="00CC99">
                    <a:lumMod val="50000"/>
                  </a:srgbClr>
                </a:solidFill>
                <a:latin typeface="Arial" pitchFamily="84" charset="0"/>
                <a:ea typeface="ＭＳ Ｐゴシック" pitchFamily="84" charset="-128"/>
                <a:cs typeface="ＭＳ Ｐゴシック" pitchFamily="84" charset="-128"/>
                <a:sym typeface="Symbol" pitchFamily="18" charset="2"/>
              </a:rPr>
              <a:t>&lt; </a:t>
            </a:r>
            <a:r>
              <a:rPr lang="en-US" sz="2400" dirty="0">
                <a:solidFill>
                  <a:srgbClr val="00CC99">
                    <a:lumMod val="50000"/>
                  </a:srgbClr>
                </a:solidFill>
                <a:latin typeface="Arial" pitchFamily="84" charset="0"/>
                <a:ea typeface="ＭＳ Ｐゴシック" pitchFamily="84" charset="-128"/>
                <a:cs typeface="ＭＳ Ｐゴシック" pitchFamily="84" charset="-128"/>
              </a:rPr>
              <a:t>185 </a:t>
            </a:r>
            <a:r>
              <a:rPr lang="en-US" sz="2400" dirty="0">
                <a:solidFill>
                  <a:srgbClr val="00CC99">
                    <a:lumMod val="50000"/>
                  </a:srgbClr>
                </a:solidFill>
                <a:latin typeface="Arial" pitchFamily="84" charset="0"/>
                <a:ea typeface="ＭＳ Ｐゴシック" pitchFamily="84" charset="-128"/>
                <a:cs typeface="ＭＳ Ｐゴシック" pitchFamily="84" charset="-128"/>
                <a:sym typeface="Symbol" pitchFamily="18" charset="2"/>
              </a:rPr>
              <a:t>GeV (95</a:t>
            </a:r>
            <a:r>
              <a:rPr lang="en-US" sz="2400" dirty="0" smtClean="0">
                <a:solidFill>
                  <a:srgbClr val="00CC99">
                    <a:lumMod val="50000"/>
                  </a:srgbClr>
                </a:solidFill>
                <a:latin typeface="Arial" pitchFamily="84" charset="0"/>
                <a:ea typeface="ＭＳ Ｐゴシック" pitchFamily="84" charset="-128"/>
                <a:cs typeface="ＭＳ Ｐゴシック" pitchFamily="84" charset="-128"/>
                <a:sym typeface="Symbol" pitchFamily="18" charset="2"/>
              </a:rPr>
              <a:t>% CL)</a:t>
            </a:r>
            <a:endParaRPr lang="en-US" sz="2400" dirty="0">
              <a:solidFill>
                <a:srgbClr val="00CC99">
                  <a:lumMod val="50000"/>
                </a:srgbClr>
              </a:solidFill>
              <a:latin typeface="Arial" pitchFamily="84" charset="0"/>
              <a:ea typeface="ＭＳ Ｐゴシック" pitchFamily="84" charset="-128"/>
              <a:cs typeface="ＭＳ Ｐゴシック" pitchFamily="84" charset="-128"/>
              <a:sym typeface="Symbol" pitchFamily="18" charset="2"/>
            </a:endParaRPr>
          </a:p>
          <a:p>
            <a:pPr marL="866946" lvl="1" indent="-342778" defTabSz="914400" fontAlgn="base">
              <a:spcBef>
                <a:spcPts val="700"/>
              </a:spcBef>
              <a:spcAft>
                <a:spcPct val="0"/>
              </a:spcAft>
              <a:buSzPct val="95000"/>
              <a:buFont typeface="Wingdings"/>
              <a:buChar char=""/>
              <a:defRPr/>
            </a:pPr>
            <a:r>
              <a:rPr lang="en-US" sz="2400" dirty="0" smtClean="0">
                <a:solidFill>
                  <a:srgbClr val="000000"/>
                </a:solidFill>
                <a:latin typeface="Arial" pitchFamily="84" charset="0"/>
                <a:ea typeface="ＭＳ Ｐゴシック" pitchFamily="84" charset="-128"/>
                <a:cs typeface="ＭＳ Ｐゴシック" pitchFamily="84" charset="-128"/>
              </a:rPr>
              <a:t>But </a:t>
            </a:r>
            <a:r>
              <a:rPr lang="en-US" sz="2400" dirty="0" smtClean="0">
                <a:solidFill>
                  <a:srgbClr val="000000"/>
                </a:solidFill>
                <a:latin typeface="Arial" pitchFamily="84" charset="0"/>
                <a:ea typeface="ＭＳ Ｐゴシック" pitchFamily="84" charset="-128"/>
                <a:cs typeface="ＭＳ Ｐゴシック" pitchFamily="84" charset="-128"/>
              </a:rPr>
              <a:t>we don’t assume it’s not above 185 without a </a:t>
            </a:r>
            <a:r>
              <a:rPr lang="en-US" sz="2400" dirty="0" smtClean="0">
                <a:solidFill>
                  <a:srgbClr val="000000"/>
                </a:solidFill>
                <a:latin typeface="Arial" pitchFamily="84" charset="0"/>
                <a:ea typeface="ＭＳ Ｐゴシック" pitchFamily="84" charset="-128"/>
                <a:cs typeface="ＭＳ Ｐゴシック" pitchFamily="84" charset="-128"/>
              </a:rPr>
              <a:t>direct search…</a:t>
            </a:r>
          </a:p>
        </p:txBody>
      </p:sp>
      <p:cxnSp>
        <p:nvCxnSpPr>
          <p:cNvPr id="17" name="Curved Connector 16"/>
          <p:cNvCxnSpPr/>
          <p:nvPr/>
        </p:nvCxnSpPr>
        <p:spPr>
          <a:xfrm>
            <a:off x="4372593" y="2492896"/>
            <a:ext cx="2511912" cy="291708"/>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 of 2011</a:t>
            </a:r>
            <a:endParaRPr lang="en-US" dirty="0"/>
          </a:p>
        </p:txBody>
      </p:sp>
      <p:sp>
        <p:nvSpPr>
          <p:cNvPr id="3" name="Slide Number Placeholder 2"/>
          <p:cNvSpPr>
            <a:spLocks noGrp="1"/>
          </p:cNvSpPr>
          <p:nvPr>
            <p:ph type="sldNum" sz="quarter" idx="10"/>
          </p:nvPr>
        </p:nvSpPr>
        <p:spPr>
          <a:prstGeom prst="rect">
            <a:avLst/>
          </a:prstGeom>
        </p:spPr>
        <p:txBody>
          <a:bodyPr/>
          <a:lstStyle/>
          <a:p>
            <a:fld id="{1AD93096-5B34-4342-9326-69289CEAE4C2}" type="slidenum">
              <a:rPr lang="en-US" smtClean="0">
                <a:latin typeface="Corbel"/>
              </a:rPr>
              <a:pPr/>
              <a:t>37</a:t>
            </a:fld>
            <a:endParaRPr lang="en-US">
              <a:latin typeface="Corbel"/>
            </a:endParaRPr>
          </a:p>
        </p:txBody>
      </p:sp>
      <p:pic>
        <p:nvPicPr>
          <p:cNvPr id="10" name="Picture 4" descr="https://atlas.web.cern.ch/Atlas/GROUPS/PHYSICS/CONFNOTES/ATLAS-CONF-2012-019/fig_02b.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07" t="2431" r="8109" b="3660"/>
          <a:stretch/>
        </p:blipFill>
        <p:spPr bwMode="auto">
          <a:xfrm>
            <a:off x="650529" y="3645024"/>
            <a:ext cx="3788405" cy="2941052"/>
          </a:xfrm>
          <a:prstGeom prst="rect">
            <a:avLst/>
          </a:prstGeom>
          <a:ln>
            <a:noFill/>
          </a:ln>
          <a:extLst/>
        </p:spPr>
        <p:style>
          <a:lnRef idx="3">
            <a:schemeClr val="lt1"/>
          </a:lnRef>
          <a:fillRef idx="1">
            <a:schemeClr val="accent3"/>
          </a:fillRef>
          <a:effectRef idx="1">
            <a:schemeClr val="accent3"/>
          </a:effectRef>
          <a:fontRef idx="minor">
            <a:schemeClr val="lt1"/>
          </a:fontRef>
        </p:style>
      </p:pic>
      <p:pic>
        <p:nvPicPr>
          <p:cNvPr id="12" name="Image 7" descr="Screen shot 2012-03-06 at 1.08.36 PM.png"/>
          <p:cNvPicPr>
            <a:picLocks noChangeAspect="1"/>
          </p:cNvPicPr>
          <p:nvPr/>
        </p:nvPicPr>
        <p:blipFill rotWithShape="1">
          <a:blip r:embed="rId3"/>
          <a:srcRect l="50647" t="3735" r="2179" b="2560"/>
          <a:stretch/>
        </p:blipFill>
        <p:spPr bwMode="auto">
          <a:xfrm>
            <a:off x="4754827" y="3454224"/>
            <a:ext cx="3637331" cy="3240562"/>
          </a:xfrm>
          <a:prstGeom prst="rect">
            <a:avLst/>
          </a:prstGeom>
          <a:ln>
            <a:noFill/>
            <a:headEnd/>
            <a:tailEnd/>
          </a:ln>
        </p:spPr>
        <p:style>
          <a:lnRef idx="3">
            <a:schemeClr val="lt1"/>
          </a:lnRef>
          <a:fillRef idx="1">
            <a:schemeClr val="accent3"/>
          </a:fillRef>
          <a:effectRef idx="1">
            <a:schemeClr val="accent3"/>
          </a:effectRef>
          <a:fontRef idx="minor">
            <a:schemeClr val="lt1"/>
          </a:fontRef>
        </p:style>
      </p:pic>
      <p:sp>
        <p:nvSpPr>
          <p:cNvPr id="14" name="Content Placeholder 1"/>
          <p:cNvSpPr txBox="1">
            <a:spLocks/>
          </p:cNvSpPr>
          <p:nvPr/>
        </p:nvSpPr>
        <p:spPr>
          <a:xfrm>
            <a:off x="228600" y="1062608"/>
            <a:ext cx="8796818" cy="2006352"/>
          </a:xfrm>
          <a:prstGeom prst="rect">
            <a:avLst/>
          </a:prstGeom>
        </p:spPr>
        <p:txBody>
          <a:bodyPr vert="horz" lIns="91407" tIns="45704" rIns="91407" bIns="45704">
            <a:normAutofit fontScale="92500" lnSpcReduction="10000"/>
          </a:bodyPr>
          <a:lst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bg1"/>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00000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lstStyle>
          <a:p>
            <a:pPr defTabSz="912813" fontAlgn="base">
              <a:spcAft>
                <a:spcPct val="0"/>
              </a:spcAft>
            </a:pPr>
            <a:r>
              <a:rPr lang="en-US" dirty="0" smtClean="0">
                <a:solidFill>
                  <a:srgbClr val="000000"/>
                </a:solidFill>
                <a:latin typeface="Corbel"/>
              </a:rPr>
              <a:t>Obviously we need (a lot) more data</a:t>
            </a:r>
          </a:p>
          <a:p>
            <a:pPr lvl="1" defTabSz="912813" fontAlgn="base">
              <a:spcAft>
                <a:spcPct val="0"/>
              </a:spcAft>
            </a:pPr>
            <a:r>
              <a:rPr lang="en-US" dirty="0" smtClean="0">
                <a:latin typeface="Corbel"/>
              </a:rPr>
              <a:t>We’re sitting in a very vulnerable position </a:t>
            </a:r>
          </a:p>
          <a:p>
            <a:pPr defTabSz="912813" fontAlgn="base">
              <a:spcAft>
                <a:spcPct val="0"/>
              </a:spcAft>
            </a:pPr>
            <a:r>
              <a:rPr lang="en-US" dirty="0" smtClean="0">
                <a:solidFill>
                  <a:srgbClr val="000000"/>
                </a:solidFill>
                <a:latin typeface="Corbel"/>
              </a:rPr>
              <a:t>Coincidental small excesses at 125 GeV …</a:t>
            </a:r>
          </a:p>
          <a:p>
            <a:pPr lvl="1" defTabSz="912813" fontAlgn="base">
              <a:spcAft>
                <a:spcPct val="0"/>
              </a:spcAft>
            </a:pPr>
            <a:r>
              <a:rPr lang="en-US" dirty="0" smtClean="0">
                <a:latin typeface="Corbel"/>
              </a:rPr>
              <a:t>We tend to believe something is there because we expect it to be there (given that it</a:t>
            </a:r>
            <a:r>
              <a:rPr lang="fr-FR" dirty="0" smtClean="0">
                <a:latin typeface="Corbel"/>
              </a:rPr>
              <a:t>’</a:t>
            </a:r>
            <a:r>
              <a:rPr lang="en-US" dirty="0" smtClean="0">
                <a:latin typeface="Corbel"/>
              </a:rPr>
              <a:t>s not anywhere else).</a:t>
            </a:r>
            <a:endParaRPr lang="en-US" dirty="0">
              <a:solidFill>
                <a:srgbClr val="000000"/>
              </a:solidFill>
              <a:latin typeface="Corbel"/>
            </a:endParaRPr>
          </a:p>
        </p:txBody>
      </p:sp>
    </p:spTree>
    <p:extLst>
      <p:ext uri="{BB962C8B-B14F-4D97-AF65-F5344CB8AC3E}">
        <p14:creationId xmlns:p14="http://schemas.microsoft.com/office/powerpoint/2010/main" val="1662576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 of the 125 GeV region</a:t>
            </a:r>
            <a:endParaRPr lang="en-US" b="1" dirty="0"/>
          </a:p>
        </p:txBody>
      </p:sp>
      <p:sp>
        <p:nvSpPr>
          <p:cNvPr id="3" name="Slide Number Placeholder 2"/>
          <p:cNvSpPr>
            <a:spLocks noGrp="1"/>
          </p:cNvSpPr>
          <p:nvPr>
            <p:ph type="sldNum" sz="quarter" idx="10"/>
          </p:nvPr>
        </p:nvSpPr>
        <p:spPr>
          <a:prstGeom prst="rect">
            <a:avLst/>
          </a:prstGeom>
        </p:spPr>
        <p:txBody>
          <a:bodyPr/>
          <a:lstStyle/>
          <a:p>
            <a:fld id="{1AD93096-5B34-4342-9326-69289CEAE4C2}" type="slidenum">
              <a:rPr lang="en-US" smtClean="0">
                <a:latin typeface="Corbel"/>
              </a:rPr>
              <a:pPr/>
              <a:t>38</a:t>
            </a:fld>
            <a:endParaRPr lang="en-US">
              <a:latin typeface="Corbel"/>
            </a:endParaRPr>
          </a:p>
        </p:txBody>
      </p:sp>
      <p:sp>
        <p:nvSpPr>
          <p:cNvPr id="4" name="Content Placeholder 3"/>
          <p:cNvSpPr>
            <a:spLocks noGrp="1"/>
          </p:cNvSpPr>
          <p:nvPr>
            <p:ph idx="4294967295"/>
          </p:nvPr>
        </p:nvSpPr>
        <p:spPr>
          <a:xfrm>
            <a:off x="317995" y="908720"/>
            <a:ext cx="8826011" cy="5720680"/>
          </a:xfrm>
        </p:spPr>
        <p:txBody>
          <a:bodyPr>
            <a:noAutofit/>
          </a:bodyPr>
          <a:lstStyle/>
          <a:p>
            <a:r>
              <a:rPr lang="en-US" sz="3200" dirty="0" smtClean="0"/>
              <a:t>Results are not so consistent </a:t>
            </a:r>
          </a:p>
          <a:p>
            <a:pPr lvl="1"/>
            <a:r>
              <a:rPr lang="en-US" dirty="0" smtClean="0">
                <a:solidFill>
                  <a:schemeClr val="tx1"/>
                </a:solidFill>
              </a:rPr>
              <a:t>Tevatron</a:t>
            </a:r>
          </a:p>
          <a:p>
            <a:pPr lvl="3"/>
            <a:r>
              <a:rPr lang="en-US" sz="2400" dirty="0" smtClean="0">
                <a:solidFill>
                  <a:schemeClr val="tx1"/>
                </a:solidFill>
              </a:rPr>
              <a:t>b</a:t>
            </a:r>
            <a:r>
              <a:rPr lang="en-US" sz="2400" dirty="0" smtClean="0">
                <a:solidFill>
                  <a:schemeClr val="tx1"/>
                </a:solidFill>
                <a:latin typeface="Arial Bar"/>
                <a:cs typeface="Arial Bar"/>
              </a:rPr>
              <a:t>b:</a:t>
            </a:r>
            <a:r>
              <a:rPr lang="en-US" sz="2400" dirty="0" smtClean="0"/>
              <a:t> </a:t>
            </a:r>
            <a:r>
              <a:rPr lang="en-US" sz="2400" dirty="0"/>
              <a:t>CDF </a:t>
            </a:r>
            <a:r>
              <a:rPr lang="en-US" sz="2400" dirty="0" smtClean="0">
                <a:solidFill>
                  <a:srgbClr val="008000"/>
                </a:solidFill>
              </a:rPr>
              <a:t>yes</a:t>
            </a:r>
            <a:r>
              <a:rPr lang="en-US" sz="2400" dirty="0" smtClean="0"/>
              <a:t>, D</a:t>
            </a:r>
            <a:r>
              <a:rPr lang="en-US" sz="2400" dirty="0">
                <a:sym typeface="Symbol"/>
              </a:rPr>
              <a:t></a:t>
            </a:r>
            <a:r>
              <a:rPr lang="en-US" sz="2400" dirty="0"/>
              <a:t> </a:t>
            </a:r>
            <a:r>
              <a:rPr lang="en-US" sz="2400" dirty="0" smtClean="0"/>
              <a:t> </a:t>
            </a:r>
            <a:r>
              <a:rPr lang="en-US" sz="2400" dirty="0" smtClean="0">
                <a:solidFill>
                  <a:srgbClr val="FF0000"/>
                </a:solidFill>
              </a:rPr>
              <a:t>no</a:t>
            </a:r>
          </a:p>
          <a:p>
            <a:pPr lvl="3"/>
            <a:r>
              <a:rPr lang="en-US" sz="2400" dirty="0" smtClean="0">
                <a:solidFill>
                  <a:schemeClr val="tx1"/>
                </a:solidFill>
              </a:rPr>
              <a:t>WW: </a:t>
            </a:r>
            <a:r>
              <a:rPr lang="en-US" sz="2400" dirty="0" smtClean="0"/>
              <a:t>CDF </a:t>
            </a:r>
            <a:r>
              <a:rPr lang="en-US" sz="2400" dirty="0" smtClean="0">
                <a:solidFill>
                  <a:srgbClr val="FF0000"/>
                </a:solidFill>
              </a:rPr>
              <a:t>no</a:t>
            </a:r>
            <a:r>
              <a:rPr lang="en-US" sz="2400" dirty="0" smtClean="0"/>
              <a:t>, </a:t>
            </a:r>
            <a:r>
              <a:rPr lang="en-US" sz="2400" dirty="0"/>
              <a:t>D</a:t>
            </a:r>
            <a:r>
              <a:rPr lang="en-US" sz="2400" dirty="0">
                <a:sym typeface="Symbol"/>
              </a:rPr>
              <a:t></a:t>
            </a:r>
            <a:r>
              <a:rPr lang="en-US" sz="2400" dirty="0"/>
              <a:t>  </a:t>
            </a:r>
            <a:r>
              <a:rPr lang="en-US" sz="2400" dirty="0" smtClean="0">
                <a:solidFill>
                  <a:srgbClr val="008000"/>
                </a:solidFill>
              </a:rPr>
              <a:t>yes</a:t>
            </a:r>
          </a:p>
          <a:p>
            <a:pPr lvl="1"/>
            <a:r>
              <a:rPr lang="en-US" dirty="0" smtClean="0">
                <a:solidFill>
                  <a:schemeClr val="tx1"/>
                </a:solidFill>
              </a:rPr>
              <a:t>LHC</a:t>
            </a:r>
          </a:p>
          <a:p>
            <a:pPr lvl="3"/>
            <a:r>
              <a:rPr lang="en-US" sz="2400" dirty="0" err="1" smtClean="0">
                <a:solidFill>
                  <a:schemeClr val="tx1"/>
                </a:solidFill>
              </a:rPr>
              <a:t>gg</a:t>
            </a:r>
            <a:r>
              <a:rPr lang="en-US" sz="2400" dirty="0">
                <a:solidFill>
                  <a:schemeClr val="tx1"/>
                </a:solidFill>
                <a:sym typeface="Symbol"/>
              </a:rPr>
              <a:t></a:t>
            </a:r>
            <a:r>
              <a:rPr lang="en-US" sz="2400" dirty="0">
                <a:solidFill>
                  <a:schemeClr val="tx1"/>
                </a:solidFill>
              </a:rPr>
              <a:t> </a:t>
            </a:r>
            <a:r>
              <a:rPr lang="en-US" sz="2400" dirty="0" smtClean="0">
                <a:solidFill>
                  <a:schemeClr val="tx1"/>
                </a:solidFill>
              </a:rPr>
              <a:t>H </a:t>
            </a:r>
            <a:r>
              <a:rPr lang="en-US" sz="2400" dirty="0">
                <a:solidFill>
                  <a:schemeClr val="tx1"/>
                </a:solidFill>
                <a:sym typeface="Symbol"/>
              </a:rPr>
              <a:t></a:t>
            </a:r>
            <a:r>
              <a:rPr lang="en-US" sz="2400" dirty="0">
                <a:solidFill>
                  <a:schemeClr val="tx1"/>
                </a:solidFill>
              </a:rPr>
              <a:t> </a:t>
            </a:r>
            <a:r>
              <a:rPr lang="en-US" sz="2400" dirty="0" err="1" smtClean="0">
                <a:solidFill>
                  <a:schemeClr val="tx1"/>
                </a:solidFill>
                <a:latin typeface="Symbol" charset="2"/>
                <a:cs typeface="Symbol" charset="2"/>
              </a:rPr>
              <a:t>gg</a:t>
            </a:r>
            <a:r>
              <a:rPr lang="en-US" sz="2400" dirty="0" smtClean="0">
                <a:solidFill>
                  <a:schemeClr val="tx1"/>
                </a:solidFill>
              </a:rPr>
              <a:t>: </a:t>
            </a:r>
            <a:r>
              <a:rPr lang="en-US" sz="2400" dirty="0" smtClean="0"/>
              <a:t>CMS not much, ATLAS </a:t>
            </a:r>
            <a:r>
              <a:rPr lang="en-US" sz="2400" dirty="0" smtClean="0">
                <a:solidFill>
                  <a:srgbClr val="008000"/>
                </a:solidFill>
              </a:rPr>
              <a:t>YES </a:t>
            </a:r>
          </a:p>
          <a:p>
            <a:pPr lvl="3"/>
            <a:r>
              <a:rPr lang="en-US" sz="2400" dirty="0" smtClean="0">
                <a:solidFill>
                  <a:schemeClr val="tx1"/>
                </a:solidFill>
              </a:rPr>
              <a:t>VV</a:t>
            </a:r>
            <a:r>
              <a:rPr lang="en-US" sz="2400" dirty="0" smtClean="0">
                <a:solidFill>
                  <a:schemeClr val="tx1"/>
                </a:solidFill>
                <a:sym typeface="Symbol"/>
              </a:rPr>
              <a:t> </a:t>
            </a:r>
            <a:r>
              <a:rPr lang="en-US" sz="2400" dirty="0" smtClean="0">
                <a:solidFill>
                  <a:schemeClr val="tx1"/>
                </a:solidFill>
              </a:rPr>
              <a:t>H </a:t>
            </a:r>
            <a:r>
              <a:rPr lang="en-US" sz="2400" dirty="0" smtClean="0">
                <a:solidFill>
                  <a:schemeClr val="tx1"/>
                </a:solidFill>
                <a:sym typeface="Symbol"/>
              </a:rPr>
              <a:t> </a:t>
            </a:r>
            <a:r>
              <a:rPr lang="en-US" sz="2400" dirty="0" err="1" smtClean="0">
                <a:solidFill>
                  <a:schemeClr val="tx1"/>
                </a:solidFill>
                <a:latin typeface="Symbol" charset="2"/>
                <a:cs typeface="Symbol" charset="2"/>
              </a:rPr>
              <a:t>gg</a:t>
            </a:r>
            <a:r>
              <a:rPr lang="en-US" sz="2400" dirty="0" smtClean="0">
                <a:solidFill>
                  <a:schemeClr val="tx1"/>
                </a:solidFill>
                <a:latin typeface="Symbol" charset="2"/>
                <a:cs typeface="Symbol" charset="2"/>
              </a:rPr>
              <a:t> </a:t>
            </a:r>
            <a:r>
              <a:rPr lang="en-US" sz="2400" dirty="0" smtClean="0">
                <a:solidFill>
                  <a:schemeClr val="tx1"/>
                </a:solidFill>
                <a:latin typeface="Corbel"/>
                <a:cs typeface="Corbel"/>
              </a:rPr>
              <a:t>+ 2 jets</a:t>
            </a:r>
            <a:r>
              <a:rPr lang="en-US" sz="2400" dirty="0" smtClean="0">
                <a:solidFill>
                  <a:schemeClr val="tx1"/>
                </a:solidFill>
              </a:rPr>
              <a:t>: </a:t>
            </a:r>
            <a:r>
              <a:rPr lang="en-US" sz="2400" dirty="0" smtClean="0"/>
              <a:t>CMS </a:t>
            </a:r>
            <a:r>
              <a:rPr lang="en-US" sz="2400" dirty="0" smtClean="0">
                <a:solidFill>
                  <a:srgbClr val="008000"/>
                </a:solidFill>
              </a:rPr>
              <a:t>yes</a:t>
            </a:r>
            <a:r>
              <a:rPr lang="en-US" sz="2400" dirty="0" smtClean="0"/>
              <a:t>, ATLAS not much</a:t>
            </a:r>
          </a:p>
          <a:p>
            <a:pPr lvl="3"/>
            <a:r>
              <a:rPr lang="en-US" sz="2400" dirty="0" smtClean="0">
                <a:solidFill>
                  <a:schemeClr val="tx1"/>
                </a:solidFill>
              </a:rPr>
              <a:t>ZZ</a:t>
            </a:r>
            <a:r>
              <a:rPr lang="en-US" sz="2400" baseline="30000" dirty="0">
                <a:solidFill>
                  <a:schemeClr val="tx1"/>
                </a:solidFill>
              </a:rPr>
              <a:t>(</a:t>
            </a:r>
            <a:r>
              <a:rPr lang="en-US" sz="2400" dirty="0">
                <a:solidFill>
                  <a:schemeClr val="tx1"/>
                </a:solidFill>
              </a:rPr>
              <a:t>*</a:t>
            </a:r>
            <a:r>
              <a:rPr lang="en-US" sz="2400" baseline="30000" dirty="0">
                <a:solidFill>
                  <a:schemeClr val="tx1"/>
                </a:solidFill>
              </a:rPr>
              <a:t>)</a:t>
            </a:r>
            <a:r>
              <a:rPr lang="en-US" sz="2400" dirty="0" smtClean="0">
                <a:solidFill>
                  <a:schemeClr val="tx1"/>
                </a:solidFill>
              </a:rPr>
              <a:t>:</a:t>
            </a:r>
            <a:r>
              <a:rPr lang="en-US" sz="2400" dirty="0" smtClean="0"/>
              <a:t> ATLAS </a:t>
            </a:r>
            <a:r>
              <a:rPr lang="en-US" sz="2400" dirty="0" smtClean="0">
                <a:solidFill>
                  <a:srgbClr val="008000"/>
                </a:solidFill>
              </a:rPr>
              <a:t>YES</a:t>
            </a:r>
            <a:r>
              <a:rPr lang="en-US" sz="2400" dirty="0" smtClean="0"/>
              <a:t>, CMS </a:t>
            </a:r>
            <a:r>
              <a:rPr lang="en-US" sz="2400" dirty="0" smtClean="0">
                <a:solidFill>
                  <a:srgbClr val="008000"/>
                </a:solidFill>
              </a:rPr>
              <a:t>a bit</a:t>
            </a:r>
            <a:endParaRPr lang="en-US" sz="2400" dirty="0" smtClean="0">
              <a:solidFill>
                <a:srgbClr val="008000"/>
              </a:solidFill>
            </a:endParaRPr>
          </a:p>
          <a:p>
            <a:pPr lvl="3"/>
            <a:r>
              <a:rPr lang="en-US" sz="2400" dirty="0" smtClean="0">
                <a:solidFill>
                  <a:schemeClr val="tx1"/>
                </a:solidFill>
              </a:rPr>
              <a:t>WW</a:t>
            </a:r>
            <a:r>
              <a:rPr lang="en-US" sz="2400" baseline="30000" dirty="0" smtClean="0">
                <a:solidFill>
                  <a:schemeClr val="tx1"/>
                </a:solidFill>
              </a:rPr>
              <a:t>(</a:t>
            </a:r>
            <a:r>
              <a:rPr lang="en-US" sz="2400" dirty="0" smtClean="0">
                <a:solidFill>
                  <a:schemeClr val="tx1"/>
                </a:solidFill>
              </a:rPr>
              <a:t>*</a:t>
            </a:r>
            <a:r>
              <a:rPr lang="en-US" sz="2400" baseline="30000" dirty="0" smtClean="0">
                <a:solidFill>
                  <a:schemeClr val="tx1"/>
                </a:solidFill>
              </a:rPr>
              <a:t>)</a:t>
            </a:r>
            <a:r>
              <a:rPr lang="en-US" sz="2400" dirty="0" smtClean="0">
                <a:solidFill>
                  <a:schemeClr val="tx1"/>
                </a:solidFill>
              </a:rPr>
              <a:t>:</a:t>
            </a:r>
            <a:r>
              <a:rPr lang="en-US" sz="2400" dirty="0" smtClean="0"/>
              <a:t> ATLAS </a:t>
            </a:r>
            <a:r>
              <a:rPr lang="en-US" sz="2400" dirty="0" smtClean="0">
                <a:solidFill>
                  <a:srgbClr val="FF0000"/>
                </a:solidFill>
              </a:rPr>
              <a:t>no</a:t>
            </a:r>
            <a:r>
              <a:rPr lang="en-US" sz="2400" dirty="0" smtClean="0"/>
              <a:t>, CMS </a:t>
            </a:r>
            <a:r>
              <a:rPr lang="en-US" sz="2400" dirty="0" smtClean="0">
                <a:solidFill>
                  <a:srgbClr val="008000"/>
                </a:solidFill>
              </a:rPr>
              <a:t>a bit</a:t>
            </a:r>
            <a:endParaRPr lang="en-US" sz="2800" dirty="0" smtClean="0">
              <a:solidFill>
                <a:srgbClr val="008000"/>
              </a:solidFill>
            </a:endParaRPr>
          </a:p>
          <a:p>
            <a:r>
              <a:rPr lang="en-US" dirty="0" smtClean="0"/>
              <a:t>Or perhaps this is how the Higgs discovery begins</a:t>
            </a:r>
          </a:p>
          <a:p>
            <a:pPr lvl="1"/>
            <a:r>
              <a:rPr lang="en-US" dirty="0" smtClean="0">
                <a:solidFill>
                  <a:srgbClr val="800000"/>
                </a:solidFill>
              </a:rPr>
              <a:t>First sightings are lucky upward fluctuations…</a:t>
            </a:r>
          </a:p>
        </p:txBody>
      </p:sp>
    </p:spTree>
    <p:extLst>
      <p:ext uri="{BB962C8B-B14F-4D97-AF65-F5344CB8AC3E}">
        <p14:creationId xmlns:p14="http://schemas.microsoft.com/office/powerpoint/2010/main" val="3244301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End of 2011</a:t>
            </a:r>
            <a:endParaRPr lang="en-US" dirty="0"/>
          </a:p>
        </p:txBody>
      </p:sp>
      <p:sp>
        <p:nvSpPr>
          <p:cNvPr id="3" name="Slide Number Placeholder 2"/>
          <p:cNvSpPr>
            <a:spLocks noGrp="1"/>
          </p:cNvSpPr>
          <p:nvPr>
            <p:ph type="sldNum" sz="quarter" idx="10"/>
          </p:nvPr>
        </p:nvSpPr>
        <p:spPr>
          <a:prstGeom prst="rect">
            <a:avLst/>
          </a:prstGeom>
        </p:spPr>
        <p:txBody>
          <a:bodyPr/>
          <a:lstStyle/>
          <a:p>
            <a:fld id="{1AD93096-5B34-4342-9326-69289CEAE4C2}" type="slidenum">
              <a:rPr lang="en-US" smtClean="0">
                <a:latin typeface="Corbel"/>
              </a:rPr>
              <a:pPr/>
              <a:t>39</a:t>
            </a:fld>
            <a:endParaRPr lang="en-US">
              <a:latin typeface="Corbel"/>
            </a:endParaRPr>
          </a:p>
        </p:txBody>
      </p:sp>
      <p:pic>
        <p:nvPicPr>
          <p:cNvPr id="6" name="Content Placeholder 5"/>
          <p:cNvPicPr>
            <a:picLocks noGrp="1" noChangeAspect="1"/>
          </p:cNvPicPr>
          <p:nvPr>
            <p:ph idx="4294967295"/>
          </p:nvPr>
        </p:nvPicPr>
        <p:blipFill rotWithShape="1">
          <a:blip r:embed="rId2"/>
          <a:srcRect l="2509" t="2710" r="13175"/>
          <a:stretch/>
        </p:blipFill>
        <p:spPr>
          <a:xfrm>
            <a:off x="516937" y="2565791"/>
            <a:ext cx="7710854" cy="4037013"/>
          </a:xfrm>
        </p:spPr>
      </p:pic>
      <p:sp>
        <p:nvSpPr>
          <p:cNvPr id="8" name="Rectangle 7"/>
          <p:cNvSpPr/>
          <p:nvPr/>
        </p:nvSpPr>
        <p:spPr>
          <a:xfrm>
            <a:off x="492716" y="2498064"/>
            <a:ext cx="8399764" cy="122413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2813" fontAlgn="base">
              <a:spcBef>
                <a:spcPct val="0"/>
              </a:spcBef>
              <a:spcAft>
                <a:spcPct val="0"/>
              </a:spcAft>
            </a:pPr>
            <a:endParaRPr lang="en-US" sz="2400" dirty="0">
              <a:solidFill>
                <a:srgbClr val="FF0000"/>
              </a:solidFill>
              <a:latin typeface="Corbel"/>
            </a:endParaRPr>
          </a:p>
        </p:txBody>
      </p:sp>
      <p:sp>
        <p:nvSpPr>
          <p:cNvPr id="10" name="Content Placeholder 1"/>
          <p:cNvSpPr txBox="1">
            <a:spLocks/>
          </p:cNvSpPr>
          <p:nvPr/>
        </p:nvSpPr>
        <p:spPr>
          <a:xfrm>
            <a:off x="272149" y="1134616"/>
            <a:ext cx="8686800" cy="1718320"/>
          </a:xfrm>
          <a:prstGeom prst="rect">
            <a:avLst/>
          </a:prstGeom>
        </p:spPr>
        <p:txBody>
          <a:bodyPr vert="horz" lIns="91407" tIns="45704" rIns="91407" bIns="45704">
            <a:noAutofit/>
          </a:bodyPr>
          <a:lstStyle>
            <a:lvl1pPr marL="320040" indent="-338328" algn="l" rtl="0" eaLnBrk="1" latinLnBrk="0" hangingPunct="1">
              <a:spcBef>
                <a:spcPts val="300"/>
              </a:spcBef>
              <a:buClrTx/>
              <a:buSzPct val="95000"/>
              <a:buFont typeface="Wingdings"/>
              <a:buChar char=""/>
              <a:defRPr sz="3000" kern="1200">
                <a:solidFill>
                  <a:schemeClr val="bg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rgbClr val="800000"/>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bg1"/>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00009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00000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lstStyle>
          <a:p>
            <a:pPr defTabSz="912813" fontAlgn="base">
              <a:spcAft>
                <a:spcPct val="0"/>
              </a:spcAft>
            </a:pPr>
            <a:r>
              <a:rPr lang="en-US" sz="3200" dirty="0" smtClean="0">
                <a:solidFill>
                  <a:srgbClr val="000000"/>
                </a:solidFill>
                <a:latin typeface="Corbel"/>
              </a:rPr>
              <a:t>Hopefully we’ll also see something in other searches</a:t>
            </a:r>
          </a:p>
          <a:p>
            <a:pPr lvl="1" defTabSz="912813" fontAlgn="base">
              <a:spcAft>
                <a:spcPct val="0"/>
              </a:spcAft>
            </a:pPr>
            <a:r>
              <a:rPr lang="en-US" sz="2800" dirty="0" smtClean="0">
                <a:latin typeface="Corbel"/>
              </a:rPr>
              <a:t>Up to now, it has been surprisingly quiet…</a:t>
            </a:r>
          </a:p>
          <a:p>
            <a:pPr lvl="2" defTabSz="912813" fontAlgn="base">
              <a:spcAft>
                <a:spcPct val="0"/>
              </a:spcAft>
            </a:pPr>
            <a:r>
              <a:rPr lang="en-US" sz="2800" dirty="0" smtClean="0">
                <a:solidFill>
                  <a:srgbClr val="FFFFFF"/>
                </a:solidFill>
                <a:latin typeface="Corbel"/>
              </a:rPr>
              <a:t>The rise in √s to 8 TeV gives us some new territory to explore.</a:t>
            </a:r>
            <a:endParaRPr lang="en-US" sz="2800" dirty="0">
              <a:solidFill>
                <a:srgbClr val="FFFFFF"/>
              </a:solidFill>
              <a:latin typeface="Corbel"/>
            </a:endParaRPr>
          </a:p>
        </p:txBody>
      </p:sp>
      <p:sp>
        <p:nvSpPr>
          <p:cNvPr id="11" name="TextBox 10"/>
          <p:cNvSpPr txBox="1"/>
          <p:nvPr/>
        </p:nvSpPr>
        <p:spPr>
          <a:xfrm>
            <a:off x="1637001" y="3193812"/>
            <a:ext cx="2315739"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defTabSz="912813" fontAlgn="base">
              <a:spcBef>
                <a:spcPct val="0"/>
              </a:spcBef>
              <a:spcAft>
                <a:spcPct val="0"/>
              </a:spcAft>
            </a:pPr>
            <a:r>
              <a:rPr lang="en-US" sz="2800" i="1" dirty="0" smtClean="0">
                <a:solidFill>
                  <a:srgbClr val="000000"/>
                </a:solidFill>
                <a:latin typeface="Corbel"/>
              </a:rPr>
              <a:t>Z’</a:t>
            </a:r>
            <a:r>
              <a:rPr lang="en-US" sz="2800" i="1" dirty="0">
                <a:solidFill>
                  <a:srgbClr val="000000"/>
                </a:solidFill>
                <a:latin typeface="Corbel"/>
                <a:sym typeface="Symbol"/>
              </a:rPr>
              <a:t> </a:t>
            </a:r>
            <a:r>
              <a:rPr lang="en-US" sz="2800" i="1" dirty="0">
                <a:solidFill>
                  <a:srgbClr val="000000"/>
                </a:solidFill>
                <a:latin typeface="Corbel"/>
              </a:rPr>
              <a:t> </a:t>
            </a:r>
            <a:r>
              <a:rPr lang="en-US" sz="2800" i="1" dirty="0" smtClean="0">
                <a:solidFill>
                  <a:srgbClr val="000000"/>
                </a:solidFill>
                <a:latin typeface="Corbel"/>
              </a:rPr>
              <a:t> </a:t>
            </a:r>
            <a:r>
              <a:rPr lang="en-US" sz="2800" i="1" dirty="0" err="1" smtClean="0">
                <a:solidFill>
                  <a:srgbClr val="000000"/>
                </a:solidFill>
                <a:latin typeface="Corbel"/>
              </a:rPr>
              <a:t>ll</a:t>
            </a:r>
            <a:r>
              <a:rPr lang="en-US" sz="2800" i="1" dirty="0" smtClean="0">
                <a:solidFill>
                  <a:srgbClr val="000000"/>
                </a:solidFill>
                <a:latin typeface="Corbel"/>
              </a:rPr>
              <a:t> search</a:t>
            </a:r>
            <a:endParaRPr lang="en-US" sz="2800" i="1" dirty="0">
              <a:solidFill>
                <a:srgbClr val="000000"/>
              </a:solidFill>
              <a:latin typeface="Corbel"/>
            </a:endParaRPr>
          </a:p>
        </p:txBody>
      </p:sp>
    </p:spTree>
    <p:extLst>
      <p:ext uri="{BB962C8B-B14F-4D97-AF65-F5344CB8AC3E}">
        <p14:creationId xmlns:p14="http://schemas.microsoft.com/office/powerpoint/2010/main" val="113532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normAutofit fontScale="90000"/>
          </a:bodyPr>
          <a:lstStyle/>
          <a:p>
            <a:r>
              <a:rPr lang="en-US" dirty="0">
                <a:latin typeface="Arial" charset="0"/>
              </a:rPr>
              <a:t>Gauge Fields</a:t>
            </a:r>
          </a:p>
        </p:txBody>
      </p:sp>
      <p:sp>
        <p:nvSpPr>
          <p:cNvPr id="22531" name="Rectangle 1027"/>
          <p:cNvSpPr>
            <a:spLocks noGrp="1" noChangeArrowheads="1"/>
          </p:cNvSpPr>
          <p:nvPr>
            <p:ph sz="half" idx="1"/>
          </p:nvPr>
        </p:nvSpPr>
        <p:spPr>
          <a:xfrm>
            <a:off x="-6046" y="927485"/>
            <a:ext cx="5146531" cy="5657141"/>
          </a:xfrm>
        </p:spPr>
        <p:txBody>
          <a:bodyPr>
            <a:noAutofit/>
          </a:bodyPr>
          <a:lstStyle/>
          <a:p>
            <a:r>
              <a:rPr lang="en-US" sz="1600" dirty="0">
                <a:latin typeface="Comic Sans MS" charset="0"/>
              </a:rPr>
              <a:t>EM: </a:t>
            </a:r>
            <a:r>
              <a:rPr lang="en-US" sz="1600" dirty="0">
                <a:latin typeface="Comic Sans MS" charset="0"/>
                <a:sym typeface="Symbol" charset="0"/>
              </a:rPr>
              <a:t>field potentials  gauge freedom </a:t>
            </a:r>
            <a:endParaRPr lang="en-US" sz="2400" dirty="0">
              <a:latin typeface="Comic Sans MS" charset="0"/>
            </a:endParaRPr>
          </a:p>
          <a:p>
            <a:pPr lvl="1">
              <a:buFontTx/>
              <a:buNone/>
            </a:pPr>
            <a:r>
              <a:rPr lang="en-US" sz="2000" b="0" i="1" dirty="0">
                <a:latin typeface="Symbol" charset="0"/>
                <a:sym typeface="Symbol" charset="0"/>
              </a:rPr>
              <a:t></a:t>
            </a:r>
            <a:r>
              <a:rPr lang="en-US" sz="1600" b="0" i="1" baseline="-14000" dirty="0">
                <a:latin typeface="Symbol" charset="0"/>
                <a:sym typeface="Symbol" charset="0"/>
              </a:rPr>
              <a:t></a:t>
            </a:r>
            <a:r>
              <a:rPr lang="en-US" sz="1600" b="0" i="1" dirty="0" err="1">
                <a:latin typeface="Comic Sans MS" charset="0"/>
                <a:sym typeface="Symbol" charset="0"/>
              </a:rPr>
              <a:t>F</a:t>
            </a:r>
            <a:r>
              <a:rPr lang="en-US" sz="1600" b="0" i="1" baseline="34000" dirty="0" err="1">
                <a:latin typeface="Symbol" charset="0"/>
                <a:sym typeface="Symbol" charset="0"/>
              </a:rPr>
              <a:t>n</a:t>
            </a:r>
            <a:r>
              <a:rPr lang="en-US" sz="1600" b="0" i="1" baseline="34000" dirty="0">
                <a:latin typeface="Symbol" charset="0"/>
                <a:sym typeface="Symbol" charset="0"/>
              </a:rPr>
              <a:t>  </a:t>
            </a:r>
            <a:r>
              <a:rPr lang="en-US" sz="1600" b="0" i="1" dirty="0">
                <a:latin typeface="Comic Sans MS" charset="0"/>
              </a:rPr>
              <a:t>= </a:t>
            </a:r>
            <a:r>
              <a:rPr lang="en-US" sz="1600" b="0" i="1" dirty="0" err="1">
                <a:latin typeface="Comic Sans MS" charset="0"/>
              </a:rPr>
              <a:t>j</a:t>
            </a:r>
            <a:r>
              <a:rPr lang="en-US" sz="1600" b="0" i="1" baseline="30000" dirty="0" err="1">
                <a:latin typeface="Symbol" charset="0"/>
              </a:rPr>
              <a:t>n</a:t>
            </a:r>
            <a:r>
              <a:rPr lang="en-US" sz="1600" b="0" i="1" baseline="30000" dirty="0">
                <a:latin typeface="Symbol" charset="0"/>
              </a:rPr>
              <a:t>  </a:t>
            </a:r>
            <a:r>
              <a:rPr lang="en-US" sz="1600" b="0" i="1" dirty="0">
                <a:latin typeface="Comic Sans MS" charset="0"/>
              </a:rPr>
              <a:t>=</a:t>
            </a:r>
            <a:r>
              <a:rPr lang="en-US" sz="1400" b="0" i="1" dirty="0">
                <a:latin typeface="Comic Sans MS" charset="0"/>
                <a:sym typeface="Symbol" charset="0"/>
              </a:rPr>
              <a:t> </a:t>
            </a:r>
            <a:r>
              <a:rPr lang="en-US" sz="1600" b="0" i="1" dirty="0">
                <a:latin typeface="Comic Sans MS" charset="0"/>
                <a:sym typeface="Symbol" charset="0"/>
              </a:rPr>
              <a:t>(</a:t>
            </a:r>
            <a:r>
              <a:rPr lang="en-US" sz="1600" b="0" i="1" dirty="0">
                <a:latin typeface="Symbol" charset="0"/>
                <a:sym typeface="Symbol" charset="0"/>
              </a:rPr>
              <a:t>r</a:t>
            </a:r>
            <a:r>
              <a:rPr lang="en-US" sz="1400" b="0" i="1" dirty="0">
                <a:latin typeface="Comic Sans MS" charset="0"/>
                <a:sym typeface="Symbol" charset="0"/>
              </a:rPr>
              <a:t>, j</a:t>
            </a:r>
            <a:r>
              <a:rPr lang="en-US" sz="1600" b="0" i="1" dirty="0" smtClean="0">
                <a:latin typeface="Comic Sans MS" charset="0"/>
                <a:sym typeface="Symbol" charset="0"/>
              </a:rPr>
              <a:t>)  </a:t>
            </a:r>
            <a:r>
              <a:rPr lang="en-US" sz="1400" b="0" i="1" dirty="0" smtClean="0">
                <a:latin typeface="Comic Sans MS" charset="0"/>
                <a:sym typeface="Symbol" charset="0"/>
              </a:rPr>
              <a:t> </a:t>
            </a:r>
            <a:r>
              <a:rPr lang="en-US" sz="1600" b="0" i="1" dirty="0" err="1" smtClean="0">
                <a:latin typeface="Comic Sans MS" charset="0"/>
                <a:sym typeface="Symbol" charset="0"/>
              </a:rPr>
              <a:t>F</a:t>
            </a:r>
            <a:r>
              <a:rPr lang="en-US" sz="1600" b="0" i="1" baseline="30000" dirty="0" err="1">
                <a:latin typeface="Symbol" charset="0"/>
                <a:sym typeface="Symbol" charset="0"/>
              </a:rPr>
              <a:t>n</a:t>
            </a:r>
            <a:r>
              <a:rPr lang="en-US" sz="1600" b="0" i="1" baseline="34000" dirty="0">
                <a:latin typeface="Symbol" charset="0"/>
                <a:sym typeface="Symbol" charset="0"/>
              </a:rPr>
              <a:t> </a:t>
            </a:r>
            <a:r>
              <a:rPr lang="en-US" sz="1600" b="0" i="1" dirty="0">
                <a:latin typeface="Comic Sans MS" charset="0"/>
              </a:rPr>
              <a:t>= </a:t>
            </a:r>
            <a:r>
              <a:rPr lang="en-US" sz="2000" b="0" i="1" dirty="0">
                <a:latin typeface="Symbol" charset="0"/>
                <a:sym typeface="Symbol" charset="0"/>
              </a:rPr>
              <a:t></a:t>
            </a:r>
            <a:r>
              <a:rPr lang="en-US" sz="1600" b="0" i="1" baseline="30000" dirty="0" err="1">
                <a:latin typeface="Symbol" charset="0"/>
                <a:sym typeface="Symbol" charset="0"/>
              </a:rPr>
              <a:t>n</a:t>
            </a:r>
            <a:r>
              <a:rPr lang="en-US" sz="1600" b="0" i="1" dirty="0" err="1">
                <a:latin typeface="Symbol" charset="0"/>
                <a:sym typeface="Bookshelf Symbol 1" charset="0"/>
              </a:rPr>
              <a:t>A</a:t>
            </a:r>
            <a:r>
              <a:rPr lang="en-US" sz="1600" b="0" i="1" baseline="30000" dirty="0" err="1">
                <a:latin typeface="Symbol" charset="0"/>
                <a:sym typeface="Symbol" charset="0"/>
              </a:rPr>
              <a:t>m</a:t>
            </a:r>
            <a:r>
              <a:rPr lang="en-US" sz="1600" b="0" i="1" dirty="0">
                <a:latin typeface="Comic Sans MS" charset="0"/>
              </a:rPr>
              <a:t> - </a:t>
            </a:r>
            <a:r>
              <a:rPr lang="en-US" sz="2000" b="0" i="1" dirty="0">
                <a:latin typeface="Symbol" charset="0"/>
                <a:sym typeface="Symbol" charset="0"/>
              </a:rPr>
              <a:t></a:t>
            </a:r>
            <a:r>
              <a:rPr lang="en-US" sz="1600" b="0" i="1" baseline="30000" dirty="0" err="1" smtClean="0">
                <a:latin typeface="Symbol" charset="0"/>
                <a:sym typeface="Symbol" charset="0"/>
              </a:rPr>
              <a:t>m</a:t>
            </a:r>
            <a:r>
              <a:rPr lang="en-US" sz="1600" b="0" i="1" dirty="0" err="1" smtClean="0">
                <a:latin typeface="Symbol" charset="0"/>
                <a:sym typeface="Bookshelf Symbol 1" charset="0"/>
              </a:rPr>
              <a:t>A</a:t>
            </a:r>
            <a:r>
              <a:rPr lang="en-US" sz="1600" i="1" baseline="30000" dirty="0" err="1" smtClean="0">
                <a:latin typeface="Symbol" charset="0"/>
                <a:sym typeface="Symbol" charset="0"/>
              </a:rPr>
              <a:t>n</a:t>
            </a:r>
            <a:endParaRPr lang="en-US" sz="1400" i="1" dirty="0">
              <a:latin typeface="Comic Sans MS" charset="0"/>
              <a:sym typeface="Symbol" charset="0"/>
            </a:endParaRPr>
          </a:p>
          <a:p>
            <a:pPr lvl="1">
              <a:buFont typeface="Symbol" charset="0"/>
              <a:buChar char="®"/>
            </a:pPr>
            <a:r>
              <a:rPr lang="en-US" sz="1800" i="1" dirty="0" smtClean="0">
                <a:latin typeface="Symbol" charset="0"/>
                <a:sym typeface="Symbol" charset="0"/>
              </a:rPr>
              <a:t></a:t>
            </a:r>
            <a:r>
              <a:rPr lang="en-US" sz="1800" i="1" baseline="30000" dirty="0" err="1">
                <a:latin typeface="Symbol" charset="0"/>
                <a:sym typeface="Symbol" charset="0"/>
              </a:rPr>
              <a:t>m</a:t>
            </a:r>
            <a:r>
              <a:rPr lang="en-US" sz="1800" i="1" dirty="0" err="1">
                <a:latin typeface="Symbol" charset="0"/>
                <a:sym typeface="Symbol" charset="0"/>
              </a:rPr>
              <a:t></a:t>
            </a:r>
            <a:r>
              <a:rPr lang="en-US" sz="1800" i="1" baseline="-16000" dirty="0" err="1">
                <a:latin typeface="Symbol" charset="0"/>
                <a:sym typeface="Symbol" charset="0"/>
              </a:rPr>
              <a:t>m</a:t>
            </a:r>
            <a:r>
              <a:rPr lang="en-US" sz="1800" i="1" baseline="-16000" dirty="0">
                <a:latin typeface="Symbol" charset="0"/>
                <a:sym typeface="Symbol" charset="0"/>
              </a:rPr>
              <a:t> </a:t>
            </a:r>
            <a:r>
              <a:rPr lang="en-US" sz="1400" i="1" dirty="0">
                <a:latin typeface="Symbol" charset="0"/>
                <a:sym typeface="Bookshelf Symbol 1" charset="0"/>
              </a:rPr>
              <a:t>A</a:t>
            </a:r>
            <a:r>
              <a:rPr lang="en-US" sz="1400" i="1" baseline="30000" dirty="0">
                <a:latin typeface="Symbol" charset="0"/>
                <a:sym typeface="Symbol" charset="0"/>
              </a:rPr>
              <a:t>n</a:t>
            </a:r>
            <a:r>
              <a:rPr lang="en-US" sz="1200" i="1" dirty="0">
                <a:latin typeface="Comic Sans MS" charset="0"/>
                <a:sym typeface="Symbol" charset="0"/>
              </a:rPr>
              <a:t> - </a:t>
            </a:r>
            <a:r>
              <a:rPr lang="en-US" sz="1800" i="1" dirty="0">
                <a:latin typeface="Symbol" charset="0"/>
                <a:sym typeface="Symbol" charset="0"/>
              </a:rPr>
              <a:t></a:t>
            </a:r>
            <a:r>
              <a:rPr lang="en-US" sz="1400" i="1" baseline="30000" dirty="0">
                <a:latin typeface="Symbol" charset="0"/>
                <a:sym typeface="Symbol" charset="0"/>
              </a:rPr>
              <a:t>n </a:t>
            </a:r>
            <a:r>
              <a:rPr lang="en-US" sz="1800" i="1" dirty="0">
                <a:latin typeface="Symbol" charset="0"/>
                <a:sym typeface="Symbol" charset="0"/>
              </a:rPr>
              <a:t>(</a:t>
            </a:r>
            <a:r>
              <a:rPr lang="en-US" sz="1400" i="1" baseline="-18000" dirty="0">
                <a:latin typeface="Symbol" charset="0"/>
                <a:sym typeface="Symbol" charset="0"/>
              </a:rPr>
              <a:t></a:t>
            </a:r>
            <a:r>
              <a:rPr lang="en-US" sz="1400" i="1" baseline="30000" dirty="0">
                <a:latin typeface="Symbol" charset="0"/>
                <a:sym typeface="Symbol" charset="0"/>
              </a:rPr>
              <a:t> </a:t>
            </a:r>
            <a:r>
              <a:rPr lang="en-US" sz="1400" i="1" dirty="0">
                <a:latin typeface="Symbol" charset="0"/>
                <a:sym typeface="Bookshelf Symbol 1" charset="0"/>
              </a:rPr>
              <a:t>A</a:t>
            </a:r>
            <a:r>
              <a:rPr lang="en-US" sz="1400" i="1" baseline="30000" dirty="0">
                <a:latin typeface="Symbol" charset="0"/>
                <a:sym typeface="Symbol" charset="0"/>
              </a:rPr>
              <a:t>m</a:t>
            </a:r>
            <a:r>
              <a:rPr lang="en-US" sz="1800" i="1" dirty="0">
                <a:latin typeface="Symbol" charset="0"/>
                <a:sym typeface="Symbol" charset="0"/>
              </a:rPr>
              <a:t>) = </a:t>
            </a:r>
            <a:r>
              <a:rPr lang="en-US" sz="1400" i="1" dirty="0" err="1">
                <a:latin typeface="Comic Sans MS" charset="0"/>
              </a:rPr>
              <a:t>j</a:t>
            </a:r>
            <a:r>
              <a:rPr lang="en-US" sz="1400" i="1" baseline="30000" dirty="0" err="1">
                <a:latin typeface="Symbol" charset="0"/>
              </a:rPr>
              <a:t>n</a:t>
            </a:r>
            <a:r>
              <a:rPr lang="en-US" sz="1400" baseline="30000" dirty="0">
                <a:latin typeface="Symbol" charset="0"/>
              </a:rPr>
              <a:t>	</a:t>
            </a:r>
            <a:endParaRPr lang="en-US" sz="1400" baseline="30000" dirty="0" smtClean="0">
              <a:latin typeface="Symbol" charset="0"/>
            </a:endParaRPr>
          </a:p>
          <a:p>
            <a:pPr marL="456665" lvl="1" indent="0">
              <a:buNone/>
            </a:pPr>
            <a:r>
              <a:rPr lang="en-US" sz="1400" i="1" dirty="0" smtClean="0">
                <a:latin typeface="Comic Sans MS" charset="0"/>
                <a:sym typeface="Bookshelf Symbol 1" charset="0"/>
              </a:rPr>
              <a:t>Invariant for: </a:t>
            </a:r>
            <a:r>
              <a:rPr lang="en-US" sz="1600" dirty="0" smtClean="0">
                <a:latin typeface="Symbol" charset="0"/>
                <a:sym typeface="Bookshelf Symbol 1" charset="0"/>
              </a:rPr>
              <a:t>A</a:t>
            </a:r>
            <a:r>
              <a:rPr lang="en-US" sz="1600" i="1" baseline="30000" dirty="0">
                <a:latin typeface="Symbol" charset="0"/>
                <a:sym typeface="Symbol" charset="0"/>
              </a:rPr>
              <a:t></a:t>
            </a:r>
            <a:r>
              <a:rPr lang="en-US" sz="1600" i="1" dirty="0">
                <a:latin typeface="Comic Sans MS" charset="0"/>
              </a:rPr>
              <a:t> </a:t>
            </a:r>
            <a:r>
              <a:rPr lang="en-US" sz="1600" dirty="0">
                <a:latin typeface="Comic Sans MS" charset="0"/>
                <a:sym typeface="Symbol" charset="0"/>
              </a:rPr>
              <a:t></a:t>
            </a:r>
            <a:r>
              <a:rPr lang="en-US" sz="1600" i="1" dirty="0">
                <a:latin typeface="Comic Sans MS" charset="0"/>
              </a:rPr>
              <a:t> </a:t>
            </a:r>
            <a:r>
              <a:rPr lang="en-US" sz="1600" dirty="0">
                <a:latin typeface="Symbol" charset="0"/>
                <a:sym typeface="Bookshelf Symbol 1" charset="0"/>
              </a:rPr>
              <a:t>A</a:t>
            </a:r>
            <a:r>
              <a:rPr lang="en-US" sz="1600" i="1" dirty="0">
                <a:latin typeface="Symbol" charset="0"/>
                <a:sym typeface="Symbol" charset="0"/>
              </a:rPr>
              <a:t></a:t>
            </a:r>
            <a:r>
              <a:rPr lang="en-US" sz="1600" i="1" dirty="0">
                <a:latin typeface="Symbol" charset="0"/>
                <a:sym typeface="Bookshelf Symbol 1" charset="0"/>
              </a:rPr>
              <a:t> </a:t>
            </a:r>
            <a:r>
              <a:rPr lang="en-US" sz="1600" i="1" baseline="30000" dirty="0">
                <a:latin typeface="Symbol" charset="0"/>
                <a:sym typeface="Symbol" charset="0"/>
              </a:rPr>
              <a:t></a:t>
            </a:r>
            <a:r>
              <a:rPr lang="en-US" sz="1600" i="1" dirty="0">
                <a:latin typeface="Comic Sans MS" charset="0"/>
              </a:rPr>
              <a:t> </a:t>
            </a:r>
            <a:r>
              <a:rPr lang="en-US" sz="1600" dirty="0">
                <a:latin typeface="NewCenturySchlbk" charset="0"/>
              </a:rPr>
              <a:t>=</a:t>
            </a:r>
            <a:r>
              <a:rPr lang="en-US" sz="1600" i="1" dirty="0">
                <a:latin typeface="Comic Sans MS" charset="0"/>
              </a:rPr>
              <a:t> </a:t>
            </a:r>
            <a:r>
              <a:rPr lang="en-US" sz="1600" dirty="0">
                <a:latin typeface="Symbol" charset="0"/>
                <a:sym typeface="Bookshelf Symbol 1" charset="0"/>
              </a:rPr>
              <a:t>A</a:t>
            </a:r>
            <a:r>
              <a:rPr lang="en-US" sz="1600" i="1" baseline="30000" dirty="0">
                <a:latin typeface="Symbol" charset="0"/>
                <a:sym typeface="Symbol" charset="0"/>
              </a:rPr>
              <a:t></a:t>
            </a:r>
            <a:r>
              <a:rPr lang="en-US" sz="1600" i="1" dirty="0">
                <a:latin typeface="Comic Sans MS" charset="0"/>
              </a:rPr>
              <a:t> </a:t>
            </a:r>
            <a:r>
              <a:rPr lang="en-US" sz="1600" dirty="0">
                <a:latin typeface="Comic Sans MS" charset="0"/>
              </a:rPr>
              <a:t>+ </a:t>
            </a:r>
            <a:r>
              <a:rPr lang="en-US" sz="2000" dirty="0">
                <a:latin typeface="Symbol" charset="0"/>
                <a:sym typeface="Symbol" charset="0"/>
              </a:rPr>
              <a:t></a:t>
            </a:r>
            <a:r>
              <a:rPr lang="en-US" sz="1600" baseline="26000" dirty="0">
                <a:latin typeface="Symbol" charset="0"/>
                <a:sym typeface="Symbol" charset="0"/>
              </a:rPr>
              <a:t></a:t>
            </a:r>
            <a:r>
              <a:rPr lang="en-US" sz="2000" baseline="10000" dirty="0">
                <a:latin typeface="Symbol" charset="0"/>
                <a:sym typeface="Symbol" charset="0"/>
              </a:rPr>
              <a:t></a:t>
            </a:r>
            <a:r>
              <a:rPr lang="en-US" sz="2000" dirty="0" smtClean="0">
                <a:latin typeface="Symbol" charset="0"/>
                <a:sym typeface="Symbol" charset="0"/>
              </a:rPr>
              <a:t>,</a:t>
            </a:r>
            <a:endParaRPr lang="en-US" sz="1800" baseline="30000" dirty="0">
              <a:latin typeface="Symbol" charset="0"/>
            </a:endParaRPr>
          </a:p>
          <a:p>
            <a:r>
              <a:rPr lang="en-US" sz="1400" dirty="0">
                <a:latin typeface="Comic Sans MS" charset="0"/>
                <a:sym typeface="Symbol" charset="0"/>
              </a:rPr>
              <a:t>QM: phase invariance </a:t>
            </a:r>
            <a:r>
              <a:rPr lang="en-US" sz="1400" dirty="0" smtClean="0">
                <a:latin typeface="Comic Sans MS" charset="0"/>
                <a:sym typeface="Symbol" charset="0"/>
              </a:rPr>
              <a:t>tied to </a:t>
            </a:r>
            <a:r>
              <a:rPr lang="en-US" sz="1400" dirty="0">
                <a:latin typeface="Comic Sans MS" charset="0"/>
                <a:sym typeface="Symbol" charset="0"/>
              </a:rPr>
              <a:t>gauge invariance</a:t>
            </a:r>
            <a:endParaRPr lang="en-US" sz="1600" dirty="0">
              <a:latin typeface="Comic Sans MS" charset="0"/>
              <a:sym typeface="Symbol" charset="0"/>
            </a:endParaRPr>
          </a:p>
          <a:p>
            <a:pPr lvl="1">
              <a:buFontTx/>
              <a:buNone/>
            </a:pPr>
            <a:r>
              <a:rPr lang="en-US" sz="1800" dirty="0">
                <a:latin typeface="Symbol" charset="0"/>
                <a:sym typeface="Symbol" charset="0"/>
              </a:rPr>
              <a:t></a:t>
            </a:r>
            <a:r>
              <a:rPr lang="en-US" sz="1800" baseline="-14000" dirty="0">
                <a:latin typeface="Symbol" charset="0"/>
                <a:sym typeface="Symbol" charset="0"/>
              </a:rPr>
              <a:t> </a:t>
            </a:r>
            <a:r>
              <a:rPr lang="en-US" sz="1800" dirty="0">
                <a:latin typeface="Comic Sans MS" charset="0"/>
                <a:sym typeface="Symbol" charset="0"/>
              </a:rPr>
              <a:t>  </a:t>
            </a:r>
            <a:r>
              <a:rPr lang="en-US" sz="1800" dirty="0">
                <a:latin typeface="NewCenturySchlbk" charset="0"/>
                <a:sym typeface="Symbol" charset="0"/>
              </a:rPr>
              <a:t>D</a:t>
            </a:r>
            <a:r>
              <a:rPr lang="en-US" sz="1800" baseline="-14000" dirty="0">
                <a:latin typeface="Symbol" charset="0"/>
                <a:sym typeface="Symbol" charset="0"/>
              </a:rPr>
              <a:t> </a:t>
            </a:r>
            <a:r>
              <a:rPr lang="en-US" sz="1800" dirty="0">
                <a:latin typeface="Symbol" charset="0"/>
                <a:sym typeface="Symbol" charset="0"/>
              </a:rPr>
              <a:t>= </a:t>
            </a:r>
            <a:r>
              <a:rPr lang="en-US" sz="1800" baseline="-14000" dirty="0">
                <a:latin typeface="Symbol" charset="0"/>
                <a:sym typeface="Symbol" charset="0"/>
              </a:rPr>
              <a:t>  </a:t>
            </a:r>
            <a:r>
              <a:rPr lang="en-US" sz="1800" dirty="0">
                <a:latin typeface="NewCenturySchlbk" charset="0"/>
              </a:rPr>
              <a:t>+ </a:t>
            </a:r>
            <a:r>
              <a:rPr lang="en-US" sz="1800" dirty="0" err="1" smtClean="0">
                <a:latin typeface="NewCenturySchlbk" charset="0"/>
              </a:rPr>
              <a:t>iq</a:t>
            </a:r>
            <a:r>
              <a:rPr lang="en-US" sz="1800" dirty="0" err="1" smtClean="0">
                <a:latin typeface="Symbol" charset="0"/>
                <a:sym typeface="Bookshelf Symbol 1" charset="0"/>
              </a:rPr>
              <a:t>A</a:t>
            </a:r>
            <a:r>
              <a:rPr lang="en-US" sz="1800" i="1" baseline="-20000" dirty="0">
                <a:latin typeface="Symbol" charset="0"/>
                <a:sym typeface="Symbol" charset="0"/>
              </a:rPr>
              <a:t></a:t>
            </a:r>
            <a:r>
              <a:rPr lang="en-US" sz="1800" i="1" dirty="0">
                <a:latin typeface="Comic Sans MS" charset="0"/>
              </a:rPr>
              <a:t>  </a:t>
            </a:r>
            <a:r>
              <a:rPr lang="en-US" sz="1800" dirty="0">
                <a:latin typeface="Comic Sans MS" charset="0"/>
                <a:sym typeface="Symbol" charset="0"/>
              </a:rPr>
              <a:t></a:t>
            </a:r>
            <a:r>
              <a:rPr lang="en-US" sz="1800" dirty="0">
                <a:latin typeface="Comic Sans MS" charset="0"/>
              </a:rPr>
              <a:t> </a:t>
            </a:r>
            <a:r>
              <a:rPr lang="en-US" sz="1400" i="1" dirty="0" smtClean="0">
                <a:latin typeface="NewCenturySchlbk" charset="0"/>
              </a:rPr>
              <a:t>covariant derivative</a:t>
            </a:r>
            <a:endParaRPr lang="en-US" sz="2200" dirty="0">
              <a:latin typeface="Comic Sans MS" charset="0"/>
            </a:endParaRPr>
          </a:p>
          <a:p>
            <a:r>
              <a:rPr lang="en-US" sz="1600" dirty="0">
                <a:latin typeface="Comic Sans MS" charset="0"/>
              </a:rPr>
              <a:t>QFT: Fields become operators</a:t>
            </a:r>
          </a:p>
          <a:p>
            <a:pPr lvl="1"/>
            <a:r>
              <a:rPr lang="en-US" sz="1400" dirty="0">
                <a:latin typeface="Comic Sans MS" charset="0"/>
              </a:rPr>
              <a:t>QED Free massless photon </a:t>
            </a:r>
            <a:r>
              <a:rPr lang="en-US" sz="1400" dirty="0" err="1" smtClean="0">
                <a:latin typeface="Comic Sans MS" charset="0"/>
              </a:rPr>
              <a:t>Lagrangian</a:t>
            </a:r>
            <a:endParaRPr lang="en-US" sz="2000" dirty="0" smtClean="0">
              <a:latin typeface="Symbol" charset="0"/>
              <a:sym typeface="Symbol" charset="0"/>
            </a:endParaRPr>
          </a:p>
          <a:p>
            <a:pPr lvl="1"/>
            <a:r>
              <a:rPr lang="en-US" sz="1400" dirty="0" err="1" smtClean="0">
                <a:latin typeface="NewCenturySchlbk" charset="0"/>
                <a:sym typeface="Symbol" charset="0"/>
              </a:rPr>
              <a:t>L</a:t>
            </a:r>
            <a:r>
              <a:rPr lang="en-US" sz="1400" baseline="-18000" dirty="0" err="1" smtClean="0">
                <a:latin typeface="NewCenturySchlbk" charset="0"/>
                <a:sym typeface="Symbol" charset="0"/>
              </a:rPr>
              <a:t>em</a:t>
            </a:r>
            <a:r>
              <a:rPr lang="en-US" sz="1400" i="1" baseline="34000" dirty="0" smtClean="0">
                <a:latin typeface="NewCenturySchlbk" charset="0"/>
                <a:sym typeface="Symbol" charset="0"/>
              </a:rPr>
              <a:t>  </a:t>
            </a:r>
            <a:r>
              <a:rPr lang="en-US" sz="1400" dirty="0">
                <a:latin typeface="NewCenturySchlbk" charset="0"/>
              </a:rPr>
              <a:t>=</a:t>
            </a:r>
            <a:r>
              <a:rPr lang="en-US" sz="1400" dirty="0">
                <a:latin typeface="Comic Sans MS" charset="0"/>
              </a:rPr>
              <a:t> </a:t>
            </a:r>
            <a:r>
              <a:rPr lang="en-US" sz="1200" dirty="0">
                <a:latin typeface="Comic Sans MS" charset="0"/>
              </a:rPr>
              <a:t>-1/4</a:t>
            </a:r>
            <a:r>
              <a:rPr lang="en-US" sz="1400" dirty="0">
                <a:latin typeface="Comic Sans MS" charset="0"/>
              </a:rPr>
              <a:t> </a:t>
            </a:r>
            <a:r>
              <a:rPr lang="en-US" sz="1400" dirty="0" err="1">
                <a:latin typeface="Comic Sans MS" charset="0"/>
                <a:sym typeface="Symbol" charset="0"/>
              </a:rPr>
              <a:t>F</a:t>
            </a:r>
            <a:r>
              <a:rPr lang="en-US" sz="1400" i="1" baseline="30000" dirty="0" err="1">
                <a:latin typeface="Symbol" charset="0"/>
                <a:sym typeface="Symbol" charset="0"/>
              </a:rPr>
              <a:t>n</a:t>
            </a:r>
            <a:r>
              <a:rPr lang="en-US" sz="1400" i="1" baseline="30000" dirty="0">
                <a:latin typeface="Symbol" charset="0"/>
                <a:sym typeface="Symbol" charset="0"/>
              </a:rPr>
              <a:t> </a:t>
            </a:r>
            <a:r>
              <a:rPr lang="en-US" sz="1400" dirty="0" err="1">
                <a:latin typeface="Comic Sans MS" charset="0"/>
                <a:sym typeface="Symbol" charset="0"/>
              </a:rPr>
              <a:t>F</a:t>
            </a:r>
            <a:r>
              <a:rPr lang="en-US" sz="1400" i="1" baseline="-14000" dirty="0" err="1">
                <a:latin typeface="Symbol" charset="0"/>
                <a:sym typeface="Symbol" charset="0"/>
              </a:rPr>
              <a:t>n</a:t>
            </a:r>
            <a:r>
              <a:rPr lang="en-US" sz="1400" i="1" baseline="30000" dirty="0">
                <a:latin typeface="Symbol" charset="0"/>
                <a:sym typeface="Symbol" charset="0"/>
              </a:rPr>
              <a:t>	 	</a:t>
            </a:r>
            <a:r>
              <a:rPr lang="en-US" sz="1200" dirty="0">
                <a:latin typeface="Comic Sans MS" charset="0"/>
              </a:rPr>
              <a:t>(</a:t>
            </a:r>
            <a:r>
              <a:rPr lang="en-US" sz="1400" i="1" baseline="30000" dirty="0">
                <a:latin typeface="Symbol" charset="0"/>
                <a:sym typeface="Symbol" charset="0"/>
              </a:rPr>
              <a:t> </a:t>
            </a:r>
            <a:r>
              <a:rPr lang="en-US" sz="1400" dirty="0" err="1">
                <a:latin typeface="Comic Sans MS" charset="0"/>
                <a:sym typeface="Symbol" charset="0"/>
              </a:rPr>
              <a:t>F</a:t>
            </a:r>
            <a:r>
              <a:rPr lang="en-US" sz="1400" i="1" baseline="30000" dirty="0" err="1">
                <a:latin typeface="Symbol" charset="0"/>
                <a:sym typeface="Symbol" charset="0"/>
              </a:rPr>
              <a:t>n</a:t>
            </a:r>
            <a:r>
              <a:rPr lang="en-US" sz="1400" i="1" baseline="34000" dirty="0">
                <a:latin typeface="Symbol" charset="0"/>
                <a:sym typeface="Symbol" charset="0"/>
              </a:rPr>
              <a:t>  </a:t>
            </a:r>
            <a:r>
              <a:rPr lang="en-US" sz="1200" dirty="0">
                <a:latin typeface="Symbol" charset="0"/>
                <a:sym typeface="Symbol" charset="0"/>
              </a:rPr>
              <a:t></a:t>
            </a:r>
            <a:r>
              <a:rPr lang="en-US" sz="1400" dirty="0">
                <a:latin typeface="Comic Sans MS" charset="0"/>
              </a:rPr>
              <a:t> </a:t>
            </a:r>
            <a:r>
              <a:rPr lang="en-US" sz="1600" dirty="0">
                <a:latin typeface="Symbol" charset="0"/>
                <a:sym typeface="Symbol" charset="0"/>
              </a:rPr>
              <a:t></a:t>
            </a:r>
            <a:r>
              <a:rPr lang="en-US" sz="1400" i="1" baseline="30000" dirty="0" err="1">
                <a:latin typeface="Symbol" charset="0"/>
                <a:sym typeface="Symbol" charset="0"/>
              </a:rPr>
              <a:t>n</a:t>
            </a:r>
            <a:r>
              <a:rPr lang="en-US" sz="1400" dirty="0" err="1">
                <a:latin typeface="Symbol" charset="0"/>
                <a:sym typeface="Bookshelf Symbol 1" charset="0"/>
              </a:rPr>
              <a:t>A</a:t>
            </a:r>
            <a:r>
              <a:rPr lang="en-US" sz="1400" i="1" baseline="30000" dirty="0" err="1">
                <a:latin typeface="Symbol" charset="0"/>
                <a:sym typeface="Symbol" charset="0"/>
              </a:rPr>
              <a:t>m</a:t>
            </a:r>
            <a:r>
              <a:rPr lang="en-US" sz="1400" i="1" dirty="0">
                <a:latin typeface="Comic Sans MS" charset="0"/>
              </a:rPr>
              <a:t> </a:t>
            </a:r>
            <a:r>
              <a:rPr lang="en-US" sz="1400" dirty="0">
                <a:latin typeface="Comic Sans MS" charset="0"/>
              </a:rPr>
              <a:t>-</a:t>
            </a:r>
            <a:r>
              <a:rPr lang="en-US" sz="1400" i="1" dirty="0">
                <a:latin typeface="Comic Sans MS" charset="0"/>
              </a:rPr>
              <a:t> </a:t>
            </a:r>
            <a:r>
              <a:rPr lang="en-US" sz="1600" dirty="0">
                <a:latin typeface="Symbol" charset="0"/>
                <a:sym typeface="Symbol" charset="0"/>
              </a:rPr>
              <a:t></a:t>
            </a:r>
            <a:r>
              <a:rPr lang="en-US" sz="1400" i="1" baseline="30000" dirty="0" err="1">
                <a:latin typeface="Symbol" charset="0"/>
                <a:sym typeface="Symbol" charset="0"/>
              </a:rPr>
              <a:t>m</a:t>
            </a:r>
            <a:r>
              <a:rPr lang="en-US" sz="1400" dirty="0" err="1">
                <a:latin typeface="Symbol" charset="0"/>
                <a:sym typeface="Bookshelf Symbol 1" charset="0"/>
              </a:rPr>
              <a:t>A</a:t>
            </a:r>
            <a:r>
              <a:rPr lang="en-US" sz="1400" i="1" baseline="30000" dirty="0" err="1">
                <a:latin typeface="Symbol" charset="0"/>
                <a:sym typeface="Symbol" charset="0"/>
              </a:rPr>
              <a:t>n</a:t>
            </a:r>
            <a:r>
              <a:rPr lang="en-US" sz="1400" i="1" baseline="30000" dirty="0">
                <a:latin typeface="Symbol" charset="0"/>
                <a:sym typeface="Symbol" charset="0"/>
              </a:rPr>
              <a:t> </a:t>
            </a:r>
            <a:r>
              <a:rPr lang="en-US" sz="1200" dirty="0" smtClean="0">
                <a:latin typeface="Comic Sans MS" charset="0"/>
              </a:rPr>
              <a:t>)</a:t>
            </a:r>
            <a:endParaRPr lang="en-US" sz="1600" dirty="0" smtClean="0">
              <a:latin typeface="Symbol" charset="0"/>
              <a:sym typeface="Symbol" charset="0"/>
            </a:endParaRPr>
          </a:p>
          <a:p>
            <a:pPr lvl="1"/>
            <a:r>
              <a:rPr lang="en-US" sz="1400" dirty="0" err="1" smtClean="0">
                <a:latin typeface="NewCenturySchlbk" charset="0"/>
                <a:sym typeface="Symbol" charset="0"/>
              </a:rPr>
              <a:t>L</a:t>
            </a:r>
            <a:r>
              <a:rPr lang="en-US" sz="1400" baseline="-18000" dirty="0" err="1" smtClean="0">
                <a:latin typeface="NewCenturySchlbk" charset="0"/>
                <a:sym typeface="Symbol" charset="0"/>
              </a:rPr>
              <a:t>em</a:t>
            </a:r>
            <a:r>
              <a:rPr lang="en-US" sz="1400" i="1" baseline="34000" dirty="0" smtClean="0">
                <a:latin typeface="Symbol" charset="0"/>
                <a:sym typeface="Symbol" charset="0"/>
              </a:rPr>
              <a:t>  </a:t>
            </a:r>
            <a:r>
              <a:rPr lang="en-US" sz="1400" dirty="0">
                <a:latin typeface="NewCenturySchlbk" charset="0"/>
              </a:rPr>
              <a:t>=</a:t>
            </a:r>
            <a:r>
              <a:rPr lang="en-US" sz="1400" dirty="0">
                <a:latin typeface="Comic Sans MS" charset="0"/>
              </a:rPr>
              <a:t> </a:t>
            </a:r>
            <a:r>
              <a:rPr lang="en-US" sz="1200" dirty="0">
                <a:latin typeface="Comic Sans MS" charset="0"/>
              </a:rPr>
              <a:t>-1/4</a:t>
            </a:r>
            <a:r>
              <a:rPr lang="en-US" sz="1400" dirty="0">
                <a:latin typeface="Comic Sans MS" charset="0"/>
              </a:rPr>
              <a:t> </a:t>
            </a:r>
            <a:r>
              <a:rPr lang="en-US" sz="1400" dirty="0" err="1">
                <a:latin typeface="Comic Sans MS" charset="0"/>
                <a:sym typeface="Symbol" charset="0"/>
              </a:rPr>
              <a:t>F</a:t>
            </a:r>
            <a:r>
              <a:rPr lang="en-US" sz="1400" i="1" baseline="30000" dirty="0" err="1">
                <a:latin typeface="Symbol" charset="0"/>
                <a:sym typeface="Symbol" charset="0"/>
              </a:rPr>
              <a:t>n</a:t>
            </a:r>
            <a:r>
              <a:rPr lang="en-US" sz="1400" i="1" baseline="30000" dirty="0">
                <a:latin typeface="Symbol" charset="0"/>
                <a:sym typeface="Symbol" charset="0"/>
              </a:rPr>
              <a:t> </a:t>
            </a:r>
            <a:r>
              <a:rPr lang="en-US" sz="1400" dirty="0" err="1">
                <a:latin typeface="Comic Sans MS" charset="0"/>
                <a:sym typeface="Symbol" charset="0"/>
              </a:rPr>
              <a:t>F</a:t>
            </a:r>
            <a:r>
              <a:rPr lang="en-US" sz="1400" i="1" baseline="-14000" dirty="0" err="1">
                <a:latin typeface="Symbol" charset="0"/>
                <a:sym typeface="Symbol" charset="0"/>
              </a:rPr>
              <a:t>n</a:t>
            </a:r>
            <a:r>
              <a:rPr lang="en-US" sz="1400" dirty="0">
                <a:latin typeface="NewCenturySchlbk" charset="0"/>
              </a:rPr>
              <a:t>+</a:t>
            </a:r>
            <a:r>
              <a:rPr lang="en-US" sz="1200" dirty="0">
                <a:latin typeface="Comic Sans MS" charset="0"/>
              </a:rPr>
              <a:t>(m</a:t>
            </a:r>
            <a:r>
              <a:rPr lang="en-US" sz="1200" baseline="30000" dirty="0">
                <a:latin typeface="Comic Sans MS" charset="0"/>
              </a:rPr>
              <a:t>2</a:t>
            </a:r>
            <a:r>
              <a:rPr lang="en-US" sz="1200" dirty="0">
                <a:latin typeface="Comic Sans MS" charset="0"/>
              </a:rPr>
              <a:t>/2</a:t>
            </a:r>
            <a:r>
              <a:rPr lang="en-US" sz="1400" dirty="0">
                <a:latin typeface="NewCenturySchlbk" charset="0"/>
              </a:rPr>
              <a:t>)</a:t>
            </a:r>
            <a:r>
              <a:rPr lang="en-US" sz="1400" dirty="0" err="1">
                <a:latin typeface="Symbol" charset="0"/>
                <a:sym typeface="Bookshelf Symbol 1" charset="0"/>
              </a:rPr>
              <a:t>A</a:t>
            </a:r>
            <a:r>
              <a:rPr lang="en-US" sz="1400" i="1" baseline="30000" dirty="0" err="1">
                <a:latin typeface="Symbol" charset="0"/>
                <a:sym typeface="Symbol" charset="0"/>
              </a:rPr>
              <a:t>m</a:t>
            </a:r>
            <a:r>
              <a:rPr lang="en-US" sz="1400" dirty="0" err="1">
                <a:latin typeface="Symbol" charset="0"/>
                <a:sym typeface="Bookshelf Symbol 1" charset="0"/>
              </a:rPr>
              <a:t>A</a:t>
            </a:r>
            <a:r>
              <a:rPr lang="en-US" sz="1400" i="1" baseline="-16000" dirty="0" err="1">
                <a:latin typeface="Symbol" charset="0"/>
                <a:sym typeface="Symbol" charset="0"/>
              </a:rPr>
              <a:t>m</a:t>
            </a:r>
            <a:r>
              <a:rPr lang="en-US" sz="1400" i="1" baseline="-16000" dirty="0">
                <a:latin typeface="Symbol" charset="0"/>
                <a:sym typeface="Symbol" charset="0"/>
              </a:rPr>
              <a:t>   </a:t>
            </a:r>
            <a:r>
              <a:rPr lang="en-US" sz="1200" b="1" i="1" dirty="0">
                <a:latin typeface="Comic Sans MS" charset="0"/>
              </a:rPr>
              <a:t>is </a:t>
            </a:r>
            <a:r>
              <a:rPr lang="en-US" sz="1200" b="1" i="1" u="sng" dirty="0">
                <a:latin typeface="Comic Sans MS" charset="0"/>
              </a:rPr>
              <a:t>not</a:t>
            </a:r>
            <a:r>
              <a:rPr lang="en-US" sz="1200" b="1" i="1" dirty="0">
                <a:latin typeface="Comic Sans MS" charset="0"/>
              </a:rPr>
              <a:t> gauge invariant </a:t>
            </a:r>
            <a:r>
              <a:rPr lang="en-US" sz="1200" b="1" i="1" dirty="0" smtClean="0">
                <a:latin typeface="Comic Sans MS" charset="0"/>
              </a:rPr>
              <a:t>!</a:t>
            </a:r>
            <a:endParaRPr lang="en-US" sz="1400" b="1" i="1" u="sng" dirty="0">
              <a:latin typeface="Comic Sans MS" charset="0"/>
            </a:endParaRPr>
          </a:p>
          <a:p>
            <a:pPr lvl="1"/>
            <a:r>
              <a:rPr lang="en-US" sz="1400" dirty="0">
                <a:latin typeface="Comic Sans MS" charset="0"/>
              </a:rPr>
              <a:t>Covariant derivative prescribes particle interactions</a:t>
            </a:r>
          </a:p>
          <a:p>
            <a:pPr lvl="1"/>
            <a:r>
              <a:rPr lang="en-US" sz="1400" i="1" dirty="0" err="1">
                <a:latin typeface="Comic Sans MS" charset="0"/>
              </a:rPr>
              <a:t>Lagrangian</a:t>
            </a:r>
            <a:r>
              <a:rPr lang="en-US" sz="1400" i="1" dirty="0">
                <a:latin typeface="Comic Sans MS" charset="0"/>
              </a:rPr>
              <a:t> for free Dirac </a:t>
            </a:r>
            <a:r>
              <a:rPr lang="en-US" sz="1400" i="1" dirty="0" err="1">
                <a:latin typeface="Comic Sans MS" charset="0"/>
              </a:rPr>
              <a:t>spinors</a:t>
            </a:r>
            <a:r>
              <a:rPr lang="en-US" sz="1400" i="1" dirty="0">
                <a:latin typeface="Comic Sans MS" charset="0"/>
              </a:rPr>
              <a:t>:</a:t>
            </a:r>
          </a:p>
          <a:p>
            <a:pPr lvl="1">
              <a:buFontTx/>
              <a:buNone/>
            </a:pPr>
            <a:r>
              <a:rPr lang="en-US" sz="1600" dirty="0">
                <a:latin typeface="NewCenturySchlbk" charset="0"/>
              </a:rPr>
              <a:t>L</a:t>
            </a:r>
            <a:r>
              <a:rPr lang="en-US" sz="1600" baseline="-25000" dirty="0">
                <a:latin typeface="Comic Sans MS" charset="0"/>
              </a:rPr>
              <a:t>D</a:t>
            </a:r>
            <a:r>
              <a:rPr lang="en-US" sz="1600" dirty="0">
                <a:latin typeface="Comic Sans MS" charset="0"/>
              </a:rPr>
              <a:t> </a:t>
            </a:r>
            <a:r>
              <a:rPr lang="en-US" sz="1600" dirty="0">
                <a:latin typeface="NewCenturySchlbk" charset="0"/>
              </a:rPr>
              <a:t>=</a:t>
            </a:r>
            <a:r>
              <a:rPr lang="en-US" sz="1600" dirty="0">
                <a:latin typeface="Comic Sans MS" charset="0"/>
              </a:rPr>
              <a:t> </a:t>
            </a:r>
            <a:r>
              <a:rPr lang="en-US" sz="1600" u="sng" dirty="0">
                <a:latin typeface="Comic Sans MS" charset="0"/>
                <a:sym typeface="Symbol" charset="0"/>
              </a:rPr>
              <a:t></a:t>
            </a:r>
            <a:r>
              <a:rPr lang="en-US" sz="1600" dirty="0">
                <a:latin typeface="NewCenturySchlbk" charset="0"/>
              </a:rPr>
              <a:t>(</a:t>
            </a:r>
            <a:r>
              <a:rPr lang="en-US" sz="1600" dirty="0" err="1">
                <a:latin typeface="NewCenturySchlbk" charset="0"/>
              </a:rPr>
              <a:t>i</a:t>
            </a:r>
            <a:r>
              <a:rPr lang="en-US" sz="1600" dirty="0">
                <a:latin typeface="Comic Sans MS" charset="0"/>
                <a:sym typeface="Symbol" charset="0"/>
              </a:rPr>
              <a:t></a:t>
            </a:r>
            <a:r>
              <a:rPr lang="en-US" sz="1600" baseline="30000" dirty="0">
                <a:latin typeface="Comic Sans MS" charset="0"/>
                <a:sym typeface="Symbol" charset="0"/>
              </a:rPr>
              <a:t> </a:t>
            </a:r>
            <a:r>
              <a:rPr lang="en-US" sz="1600" dirty="0">
                <a:latin typeface="Symbol" charset="0"/>
                <a:sym typeface="Symbol" charset="0"/>
              </a:rPr>
              <a:t></a:t>
            </a:r>
            <a:r>
              <a:rPr lang="en-US" sz="1600" i="1" baseline="-18000" dirty="0">
                <a:latin typeface="Symbol" charset="0"/>
                <a:sym typeface="Symbol" charset="0"/>
              </a:rPr>
              <a:t></a:t>
            </a:r>
            <a:r>
              <a:rPr lang="en-US" sz="1600" i="1" baseline="30000" dirty="0">
                <a:latin typeface="Symbol" charset="0"/>
                <a:sym typeface="Symbol" charset="0"/>
              </a:rPr>
              <a:t> </a:t>
            </a:r>
            <a:r>
              <a:rPr lang="en-US" sz="1600" dirty="0">
                <a:latin typeface="NewCenturySchlbk" charset="0"/>
              </a:rPr>
              <a:t>-m)</a:t>
            </a:r>
            <a:r>
              <a:rPr lang="en-US" sz="1600" dirty="0">
                <a:latin typeface="Comic Sans MS" charset="0"/>
                <a:sym typeface="Symbol" charset="0"/>
              </a:rPr>
              <a:t> </a:t>
            </a:r>
          </a:p>
          <a:p>
            <a:pPr lvl="1"/>
            <a:r>
              <a:rPr lang="en-US" sz="1400" i="1" dirty="0">
                <a:latin typeface="Comic Sans MS" charset="0"/>
              </a:rPr>
              <a:t>Gauge/phase invariance</a:t>
            </a:r>
            <a:r>
              <a:rPr lang="en-US" sz="1400" dirty="0">
                <a:latin typeface="Comic Sans MS" charset="0"/>
              </a:rPr>
              <a:t> </a:t>
            </a:r>
            <a:r>
              <a:rPr lang="en-US" sz="2000" dirty="0">
                <a:latin typeface="Symbol" charset="0"/>
                <a:sym typeface="Symbol" charset="0"/>
              </a:rPr>
              <a:t></a:t>
            </a:r>
            <a:r>
              <a:rPr lang="en-US" sz="1600" baseline="-14000" dirty="0">
                <a:latin typeface="Symbol" charset="0"/>
                <a:sym typeface="Symbol" charset="0"/>
              </a:rPr>
              <a:t> </a:t>
            </a:r>
            <a:r>
              <a:rPr lang="en-US" sz="1600" dirty="0" smtClean="0">
                <a:latin typeface="Comic Sans MS" charset="0"/>
                <a:sym typeface="Symbol" charset="0"/>
              </a:rPr>
              <a:t> </a:t>
            </a:r>
            <a:r>
              <a:rPr lang="en-US" sz="1600" dirty="0">
                <a:latin typeface="NewCenturySchlbk" charset="0"/>
                <a:sym typeface="Symbol" charset="0"/>
              </a:rPr>
              <a:t>D</a:t>
            </a:r>
            <a:r>
              <a:rPr lang="en-US" sz="1600" baseline="-14000" dirty="0">
                <a:latin typeface="Symbol" charset="0"/>
                <a:sym typeface="Symbol" charset="0"/>
              </a:rPr>
              <a:t> </a:t>
            </a:r>
            <a:r>
              <a:rPr lang="en-US" sz="2000" dirty="0">
                <a:latin typeface="Symbol" charset="0"/>
                <a:sym typeface="Symbol" charset="0"/>
              </a:rPr>
              <a:t>= </a:t>
            </a:r>
            <a:r>
              <a:rPr lang="en-US" sz="1600" baseline="-14000" dirty="0">
                <a:latin typeface="Symbol" charset="0"/>
                <a:sym typeface="Symbol" charset="0"/>
              </a:rPr>
              <a:t>  </a:t>
            </a:r>
            <a:r>
              <a:rPr lang="en-US" sz="1600" dirty="0">
                <a:latin typeface="NewCenturySchlbk" charset="0"/>
              </a:rPr>
              <a:t>+ </a:t>
            </a:r>
            <a:r>
              <a:rPr lang="en-US" sz="1600" dirty="0" err="1" smtClean="0">
                <a:latin typeface="NewCenturySchlbk" charset="0"/>
              </a:rPr>
              <a:t>ie</a:t>
            </a:r>
            <a:r>
              <a:rPr lang="en-US" sz="1600" dirty="0" err="1" smtClean="0">
                <a:latin typeface="Symbol" charset="0"/>
                <a:sym typeface="Bookshelf Symbol 1" charset="0"/>
              </a:rPr>
              <a:t>A</a:t>
            </a:r>
            <a:r>
              <a:rPr lang="en-US" sz="1600" i="1" baseline="-20000" dirty="0">
                <a:latin typeface="Symbol" charset="0"/>
                <a:sym typeface="Symbol" charset="0"/>
              </a:rPr>
              <a:t></a:t>
            </a:r>
            <a:endParaRPr lang="en-US" sz="1400" dirty="0">
              <a:latin typeface="Comic Sans MS" charset="0"/>
            </a:endParaRPr>
          </a:p>
          <a:p>
            <a:pPr lvl="1">
              <a:buFontTx/>
              <a:buNone/>
            </a:pPr>
            <a:r>
              <a:rPr lang="en-US" sz="1600" dirty="0" smtClean="0">
                <a:latin typeface="NewCenturySchlbk" charset="0"/>
              </a:rPr>
              <a:t>L</a:t>
            </a:r>
            <a:r>
              <a:rPr lang="en-US" sz="1600" baseline="-25000" dirty="0" smtClean="0">
                <a:latin typeface="Comic Sans MS" charset="0"/>
              </a:rPr>
              <a:t>D </a:t>
            </a:r>
            <a:r>
              <a:rPr lang="en-US" sz="1600" dirty="0">
                <a:latin typeface="Comic Sans MS" charset="0"/>
                <a:sym typeface="Symbol" charset="0"/>
              </a:rPr>
              <a:t> </a:t>
            </a:r>
            <a:r>
              <a:rPr lang="en-US" sz="1600" dirty="0">
                <a:latin typeface="NewCenturySchlbk" charset="0"/>
              </a:rPr>
              <a:t>L</a:t>
            </a:r>
            <a:r>
              <a:rPr lang="en-US" sz="1600" baseline="-25000" dirty="0">
                <a:latin typeface="Comic Sans MS" charset="0"/>
              </a:rPr>
              <a:t>D</a:t>
            </a:r>
            <a:r>
              <a:rPr lang="ja-JP" altLang="en-US" sz="1600" baseline="30000" dirty="0">
                <a:latin typeface="Comic Sans MS" charset="0"/>
              </a:rPr>
              <a:t>’</a:t>
            </a:r>
            <a:r>
              <a:rPr lang="en-US" altLang="ja-JP" sz="1600" dirty="0">
                <a:latin typeface="Comic Sans MS" charset="0"/>
                <a:sym typeface="Symbol" charset="0"/>
              </a:rPr>
              <a:t> </a:t>
            </a:r>
            <a:r>
              <a:rPr lang="en-US" altLang="ja-JP" sz="1600" dirty="0">
                <a:latin typeface="NewCenturySchlbk" charset="0"/>
                <a:sym typeface="Symbol" charset="0"/>
              </a:rPr>
              <a:t>=</a:t>
            </a:r>
            <a:r>
              <a:rPr lang="en-US" altLang="ja-JP" sz="1600" dirty="0">
                <a:latin typeface="Comic Sans MS" charset="0"/>
                <a:sym typeface="Symbol" charset="0"/>
              </a:rPr>
              <a:t> </a:t>
            </a:r>
            <a:r>
              <a:rPr lang="en-US" altLang="ja-JP" sz="1600" dirty="0">
                <a:latin typeface="NewCenturySchlbk" charset="0"/>
              </a:rPr>
              <a:t>L</a:t>
            </a:r>
            <a:r>
              <a:rPr lang="en-US" altLang="ja-JP" sz="1600" baseline="-25000" dirty="0">
                <a:latin typeface="Comic Sans MS" charset="0"/>
              </a:rPr>
              <a:t>D </a:t>
            </a:r>
            <a:r>
              <a:rPr lang="en-US" altLang="ja-JP" sz="1600" dirty="0">
                <a:latin typeface="NewCenturySchlbk" charset="0"/>
              </a:rPr>
              <a:t>+</a:t>
            </a:r>
            <a:r>
              <a:rPr lang="en-US" altLang="ja-JP" sz="1600" baseline="-25000" dirty="0">
                <a:latin typeface="Comic Sans MS" charset="0"/>
              </a:rPr>
              <a:t> </a:t>
            </a:r>
            <a:r>
              <a:rPr lang="en-US" altLang="ja-JP" sz="1600" dirty="0" err="1">
                <a:latin typeface="Comic Sans MS" charset="0"/>
              </a:rPr>
              <a:t>j</a:t>
            </a:r>
            <a:r>
              <a:rPr lang="en-US" altLang="ja-JP" sz="1600" baseline="30000" dirty="0" err="1">
                <a:latin typeface="Symbol" charset="0"/>
              </a:rPr>
              <a:t>m</a:t>
            </a:r>
            <a:r>
              <a:rPr lang="en-US" altLang="ja-JP" sz="1600" dirty="0">
                <a:latin typeface="Comic Sans MS" charset="0"/>
                <a:sym typeface="Symbol" charset="0"/>
              </a:rPr>
              <a:t> </a:t>
            </a:r>
            <a:r>
              <a:rPr lang="en-US" altLang="ja-JP" sz="1600" dirty="0">
                <a:latin typeface="Symbol" charset="0"/>
                <a:sym typeface="Bookshelf Symbol 1" charset="0"/>
              </a:rPr>
              <a:t>A</a:t>
            </a:r>
            <a:r>
              <a:rPr lang="en-US" altLang="ja-JP" sz="1600" i="1" baseline="-20000" dirty="0">
                <a:latin typeface="Symbol" charset="0"/>
                <a:sym typeface="Symbol" charset="0"/>
              </a:rPr>
              <a:t></a:t>
            </a:r>
            <a:r>
              <a:rPr lang="en-US" altLang="ja-JP" sz="1600" baseline="-25000" dirty="0">
                <a:latin typeface="Comic Sans MS" charset="0"/>
              </a:rPr>
              <a:t>  </a:t>
            </a:r>
            <a:r>
              <a:rPr lang="en-US" altLang="ja-JP" sz="1600" baseline="-25000" dirty="0" smtClean="0">
                <a:latin typeface="Comic Sans MS" charset="0"/>
              </a:rPr>
              <a:t> </a:t>
            </a:r>
            <a:r>
              <a:rPr lang="en-US" altLang="ja-JP" sz="1400" dirty="0">
                <a:latin typeface="Comic Sans MS" charset="0"/>
              </a:rPr>
              <a:t>where   </a:t>
            </a:r>
            <a:r>
              <a:rPr lang="en-US" altLang="ja-JP" sz="1400" dirty="0" smtClean="0">
                <a:latin typeface="Comic Sans MS" charset="0"/>
              </a:rPr>
              <a:t> </a:t>
            </a:r>
            <a:r>
              <a:rPr lang="en-US" altLang="ja-JP" sz="1600" dirty="0" err="1">
                <a:latin typeface="Comic Sans MS" charset="0"/>
              </a:rPr>
              <a:t>j</a:t>
            </a:r>
            <a:r>
              <a:rPr lang="en-US" altLang="ja-JP" sz="1600" baseline="30000" dirty="0" err="1">
                <a:latin typeface="Symbol" charset="0"/>
              </a:rPr>
              <a:t>m</a:t>
            </a:r>
            <a:r>
              <a:rPr lang="en-US" altLang="ja-JP" sz="1600" baseline="30000" dirty="0">
                <a:latin typeface="Symbol" charset="0"/>
              </a:rPr>
              <a:t> </a:t>
            </a:r>
            <a:r>
              <a:rPr lang="en-US" altLang="ja-JP" sz="1600" dirty="0">
                <a:latin typeface="Symbol" charset="0"/>
                <a:sym typeface="Symbol" charset="0"/>
              </a:rPr>
              <a:t>= </a:t>
            </a:r>
            <a:r>
              <a:rPr lang="en-US" altLang="ja-JP" sz="1600" dirty="0">
                <a:latin typeface="NewCenturySchlbk" charset="0"/>
              </a:rPr>
              <a:t>e </a:t>
            </a:r>
            <a:r>
              <a:rPr lang="en-US" altLang="ja-JP" sz="1600" u="sng" dirty="0" smtClean="0">
                <a:latin typeface="Comic Sans MS" charset="0"/>
                <a:sym typeface="Symbol" charset="0"/>
              </a:rPr>
              <a:t></a:t>
            </a:r>
            <a:r>
              <a:rPr lang="en-US" altLang="ja-JP" sz="1600" dirty="0" smtClean="0">
                <a:latin typeface="Comic Sans MS" charset="0"/>
                <a:sym typeface="Symbol" charset="0"/>
              </a:rPr>
              <a:t></a:t>
            </a:r>
            <a:r>
              <a:rPr lang="en-US" altLang="ja-JP" sz="1600" baseline="30000" dirty="0" smtClean="0">
                <a:latin typeface="Comic Sans MS" charset="0"/>
                <a:sym typeface="Symbol" charset="0"/>
              </a:rPr>
              <a:t></a:t>
            </a:r>
            <a:r>
              <a:rPr lang="en-US" altLang="ja-JP" sz="1600" dirty="0" smtClean="0">
                <a:latin typeface="Comic Sans MS" charset="0"/>
                <a:sym typeface="Symbol" charset="0"/>
              </a:rPr>
              <a:t></a:t>
            </a:r>
            <a:endParaRPr lang="en-US" sz="1600" dirty="0">
              <a:latin typeface="Comic Sans MS" charset="0"/>
              <a:sym typeface="Symbol" charset="0"/>
            </a:endParaRPr>
          </a:p>
          <a:p>
            <a:pPr lvl="1">
              <a:buFontTx/>
              <a:buNone/>
            </a:pPr>
            <a:r>
              <a:rPr lang="en-US" sz="1600" dirty="0">
                <a:latin typeface="NewCenturySchlbk" charset="0"/>
              </a:rPr>
              <a:t>L</a:t>
            </a:r>
            <a:r>
              <a:rPr lang="en-US" sz="1600" dirty="0">
                <a:latin typeface="NewCenturySchlbk" charset="0"/>
                <a:sym typeface="Symbol" charset="0"/>
              </a:rPr>
              <a:t>=</a:t>
            </a:r>
            <a:r>
              <a:rPr lang="en-US" sz="1600" dirty="0">
                <a:latin typeface="Comic Sans MS" charset="0"/>
                <a:sym typeface="Symbol" charset="0"/>
              </a:rPr>
              <a:t> </a:t>
            </a:r>
            <a:r>
              <a:rPr lang="en-US" sz="1400" dirty="0">
                <a:latin typeface="Comic Sans MS" charset="0"/>
              </a:rPr>
              <a:t>-1/4</a:t>
            </a:r>
            <a:r>
              <a:rPr lang="en-US" sz="1600" dirty="0">
                <a:latin typeface="Comic Sans MS" charset="0"/>
              </a:rPr>
              <a:t> </a:t>
            </a:r>
            <a:r>
              <a:rPr lang="en-US" sz="1600" dirty="0" err="1">
                <a:latin typeface="Comic Sans MS" charset="0"/>
                <a:sym typeface="Symbol" charset="0"/>
              </a:rPr>
              <a:t>F</a:t>
            </a:r>
            <a:r>
              <a:rPr lang="en-US" sz="1600" i="1" baseline="30000" dirty="0" err="1">
                <a:latin typeface="Symbol" charset="0"/>
                <a:sym typeface="Symbol" charset="0"/>
              </a:rPr>
              <a:t>n</a:t>
            </a:r>
            <a:r>
              <a:rPr lang="en-US" sz="1600" i="1" baseline="30000" dirty="0">
                <a:latin typeface="Symbol" charset="0"/>
                <a:sym typeface="Symbol" charset="0"/>
              </a:rPr>
              <a:t> </a:t>
            </a:r>
            <a:r>
              <a:rPr lang="en-US" sz="1600" dirty="0" err="1">
                <a:latin typeface="Comic Sans MS" charset="0"/>
                <a:sym typeface="Symbol" charset="0"/>
              </a:rPr>
              <a:t>F</a:t>
            </a:r>
            <a:r>
              <a:rPr lang="en-US" sz="1600" i="1" baseline="-14000" dirty="0" err="1">
                <a:latin typeface="Symbol" charset="0"/>
                <a:sym typeface="Symbol" charset="0"/>
              </a:rPr>
              <a:t>n</a:t>
            </a:r>
            <a:r>
              <a:rPr lang="en-US" sz="1600" dirty="0">
                <a:latin typeface="NewCenturySchlbk" charset="0"/>
                <a:sym typeface="Symbol" charset="0"/>
              </a:rPr>
              <a:t> </a:t>
            </a:r>
            <a:r>
              <a:rPr lang="en-US" sz="1600" dirty="0">
                <a:latin typeface="NewCenturySchlbk" charset="0"/>
              </a:rPr>
              <a:t>+</a:t>
            </a:r>
            <a:r>
              <a:rPr lang="en-US" sz="1600" baseline="-25000" dirty="0">
                <a:latin typeface="Comic Sans MS" charset="0"/>
              </a:rPr>
              <a:t> </a:t>
            </a:r>
            <a:r>
              <a:rPr lang="en-US" sz="1600" u="sng" dirty="0">
                <a:latin typeface="Comic Sans MS" charset="0"/>
                <a:sym typeface="Symbol" charset="0"/>
              </a:rPr>
              <a:t></a:t>
            </a:r>
            <a:r>
              <a:rPr lang="en-US" sz="1600" dirty="0">
                <a:latin typeface="NewCenturySchlbk" charset="0"/>
              </a:rPr>
              <a:t>(</a:t>
            </a:r>
            <a:r>
              <a:rPr lang="en-US" sz="1600" dirty="0" err="1">
                <a:latin typeface="NewCenturySchlbk" charset="0"/>
              </a:rPr>
              <a:t>i</a:t>
            </a:r>
            <a:r>
              <a:rPr lang="en-US" sz="1600" dirty="0">
                <a:latin typeface="Comic Sans MS" charset="0"/>
                <a:sym typeface="Symbol" charset="0"/>
              </a:rPr>
              <a:t></a:t>
            </a:r>
            <a:r>
              <a:rPr lang="en-US" sz="1600" baseline="30000" dirty="0" smtClean="0">
                <a:latin typeface="Comic Sans MS" charset="0"/>
                <a:sym typeface="Symbol" charset="0"/>
              </a:rPr>
              <a:t></a:t>
            </a:r>
            <a:r>
              <a:rPr lang="en-US" sz="1600" dirty="0" smtClean="0">
                <a:latin typeface="Symbol" charset="0"/>
                <a:sym typeface="Symbol" charset="0"/>
              </a:rPr>
              <a:t></a:t>
            </a:r>
            <a:r>
              <a:rPr lang="en-US" sz="1600" i="1" baseline="-18000" dirty="0" smtClean="0">
                <a:latin typeface="Symbol" charset="0"/>
                <a:sym typeface="Symbol" charset="0"/>
              </a:rPr>
              <a:t> </a:t>
            </a:r>
            <a:r>
              <a:rPr lang="en-US" sz="1600" i="1" baseline="30000" dirty="0" smtClean="0">
                <a:latin typeface="Symbol" charset="0"/>
                <a:sym typeface="Symbol" charset="0"/>
              </a:rPr>
              <a:t> </a:t>
            </a:r>
            <a:r>
              <a:rPr lang="en-US" sz="1600" dirty="0" smtClean="0">
                <a:latin typeface="NewCenturySchlbk" charset="0"/>
              </a:rPr>
              <a:t>- m</a:t>
            </a:r>
            <a:r>
              <a:rPr lang="en-US" sz="1600" dirty="0">
                <a:latin typeface="NewCenturySchlbk" charset="0"/>
              </a:rPr>
              <a:t>)</a:t>
            </a:r>
            <a:r>
              <a:rPr lang="en-US" sz="1600" dirty="0">
                <a:latin typeface="Comic Sans MS" charset="0"/>
                <a:sym typeface="Symbol" charset="0"/>
              </a:rPr>
              <a:t> </a:t>
            </a:r>
            <a:r>
              <a:rPr lang="en-US" sz="1600" dirty="0">
                <a:latin typeface="NewCenturySchlbk" charset="0"/>
              </a:rPr>
              <a:t>+</a:t>
            </a:r>
            <a:r>
              <a:rPr lang="en-US" sz="1600" baseline="-25000" dirty="0">
                <a:latin typeface="Comic Sans MS" charset="0"/>
              </a:rPr>
              <a:t> </a:t>
            </a:r>
            <a:r>
              <a:rPr lang="en-US" sz="1600" dirty="0" err="1">
                <a:latin typeface="Comic Sans MS" charset="0"/>
              </a:rPr>
              <a:t>j</a:t>
            </a:r>
            <a:r>
              <a:rPr lang="en-US" sz="1600" baseline="30000" dirty="0" err="1">
                <a:latin typeface="Symbol" charset="0"/>
              </a:rPr>
              <a:t>m</a:t>
            </a:r>
            <a:r>
              <a:rPr lang="en-US" sz="1600" dirty="0">
                <a:latin typeface="Comic Sans MS" charset="0"/>
                <a:sym typeface="Symbol" charset="0"/>
              </a:rPr>
              <a:t> </a:t>
            </a:r>
            <a:r>
              <a:rPr lang="en-US" sz="1600" dirty="0">
                <a:latin typeface="Symbol" charset="0"/>
                <a:sym typeface="Bookshelf Symbol 1" charset="0"/>
              </a:rPr>
              <a:t>A</a:t>
            </a:r>
            <a:r>
              <a:rPr lang="en-US" sz="1600" i="1" baseline="-20000" dirty="0">
                <a:latin typeface="Symbol" charset="0"/>
                <a:sym typeface="Symbol" charset="0"/>
              </a:rPr>
              <a:t></a:t>
            </a:r>
            <a:r>
              <a:rPr lang="en-US" sz="1600" baseline="-25000" dirty="0">
                <a:latin typeface="Comic Sans MS" charset="0"/>
              </a:rPr>
              <a:t> </a:t>
            </a:r>
            <a:endParaRPr lang="en-US" sz="1600" dirty="0">
              <a:latin typeface="NewCenturySchlbk" charset="0"/>
              <a:sym typeface="Symbol" charset="0"/>
            </a:endParaRPr>
          </a:p>
          <a:p>
            <a:pPr lvl="1">
              <a:buFontTx/>
              <a:buNone/>
            </a:pPr>
            <a:r>
              <a:rPr lang="en-US" sz="1600" dirty="0">
                <a:latin typeface="NewCenturySchlbk" charset="0"/>
                <a:sym typeface="Symbol" charset="0"/>
              </a:rPr>
              <a:t>Euler-Lagrange</a:t>
            </a:r>
            <a:r>
              <a:rPr lang="en-US" sz="2000" dirty="0">
                <a:latin typeface="Comic Sans MS" charset="0"/>
                <a:sym typeface="Symbol" charset="0"/>
              </a:rPr>
              <a:t> </a:t>
            </a:r>
            <a:r>
              <a:rPr lang="en-US" sz="1400" dirty="0">
                <a:latin typeface="Symbol" charset="0"/>
                <a:sym typeface="Symbol" charset="0"/>
              </a:rPr>
              <a:t></a:t>
            </a:r>
            <a:r>
              <a:rPr lang="en-US" sz="1600" i="1" baseline="30000" dirty="0" err="1">
                <a:latin typeface="Symbol" charset="0"/>
                <a:sym typeface="Symbol" charset="0"/>
              </a:rPr>
              <a:t>m</a:t>
            </a:r>
            <a:r>
              <a:rPr lang="en-US" sz="1400" dirty="0" err="1">
                <a:latin typeface="Symbol" charset="0"/>
                <a:sym typeface="Symbol" charset="0"/>
              </a:rPr>
              <a:t></a:t>
            </a:r>
            <a:r>
              <a:rPr lang="en-US" sz="1600" i="1" baseline="-16000" dirty="0" err="1">
                <a:latin typeface="Symbol" charset="0"/>
                <a:sym typeface="Symbol" charset="0"/>
              </a:rPr>
              <a:t>m</a:t>
            </a:r>
            <a:r>
              <a:rPr lang="en-US" sz="1600" i="1" baseline="-16000" dirty="0">
                <a:latin typeface="Symbol" charset="0"/>
                <a:sym typeface="Symbol" charset="0"/>
              </a:rPr>
              <a:t> </a:t>
            </a:r>
            <a:r>
              <a:rPr lang="en-US" sz="1600" dirty="0">
                <a:latin typeface="Symbol" charset="0"/>
                <a:sym typeface="Bookshelf Symbol 1" charset="0"/>
              </a:rPr>
              <a:t>A</a:t>
            </a:r>
            <a:r>
              <a:rPr lang="en-US" sz="1600" i="1" baseline="30000" dirty="0">
                <a:latin typeface="Symbol" charset="0"/>
                <a:sym typeface="Symbol" charset="0"/>
              </a:rPr>
              <a:t>m</a:t>
            </a:r>
            <a:r>
              <a:rPr lang="en-US" sz="1400" dirty="0">
                <a:latin typeface="Comic Sans MS" charset="0"/>
                <a:sym typeface="Symbol" charset="0"/>
              </a:rPr>
              <a:t> - </a:t>
            </a:r>
            <a:r>
              <a:rPr lang="en-US" sz="2000" dirty="0">
                <a:latin typeface="Symbol" charset="0"/>
                <a:sym typeface="Symbol" charset="0"/>
              </a:rPr>
              <a:t></a:t>
            </a:r>
            <a:r>
              <a:rPr lang="en-US" sz="1600" i="1" baseline="30000" dirty="0">
                <a:latin typeface="Symbol" charset="0"/>
                <a:sym typeface="Symbol" charset="0"/>
              </a:rPr>
              <a:t>m</a:t>
            </a:r>
            <a:r>
              <a:rPr lang="en-US" sz="2000" dirty="0">
                <a:latin typeface="Symbol" charset="0"/>
                <a:sym typeface="Symbol" charset="0"/>
              </a:rPr>
              <a:t>(</a:t>
            </a:r>
            <a:r>
              <a:rPr lang="en-US" sz="1600" i="1" baseline="-18000" dirty="0">
                <a:latin typeface="Symbol" charset="0"/>
                <a:sym typeface="Symbol" charset="0"/>
              </a:rPr>
              <a:t>n</a:t>
            </a:r>
            <a:r>
              <a:rPr lang="en-US" sz="1600" i="1" baseline="30000" dirty="0">
                <a:latin typeface="Symbol" charset="0"/>
                <a:sym typeface="Symbol" charset="0"/>
              </a:rPr>
              <a:t> </a:t>
            </a:r>
            <a:r>
              <a:rPr lang="en-US" sz="1600" dirty="0">
                <a:latin typeface="Symbol" charset="0"/>
                <a:sym typeface="Bookshelf Symbol 1" charset="0"/>
              </a:rPr>
              <a:t>A</a:t>
            </a:r>
            <a:r>
              <a:rPr lang="en-US" sz="1600" i="1" baseline="30000" dirty="0">
                <a:latin typeface="Symbol" charset="0"/>
                <a:sym typeface="Symbol" charset="0"/>
              </a:rPr>
              <a:t>n</a:t>
            </a:r>
            <a:r>
              <a:rPr lang="en-US" sz="2000" dirty="0">
                <a:latin typeface="Symbol" charset="0"/>
                <a:sym typeface="Symbol" charset="0"/>
              </a:rPr>
              <a:t>) = </a:t>
            </a:r>
            <a:r>
              <a:rPr lang="en-US" sz="1600" dirty="0" err="1">
                <a:latin typeface="Comic Sans MS" charset="0"/>
              </a:rPr>
              <a:t>j</a:t>
            </a:r>
            <a:r>
              <a:rPr lang="en-US" sz="1600" baseline="30000" dirty="0" err="1">
                <a:latin typeface="Symbol" charset="0"/>
              </a:rPr>
              <a:t>m</a:t>
            </a:r>
            <a:r>
              <a:rPr lang="en-US" sz="1600" dirty="0">
                <a:latin typeface="Comic Sans MS" charset="0"/>
                <a:sym typeface="Symbol" charset="0"/>
              </a:rPr>
              <a:t> </a:t>
            </a:r>
            <a:endParaRPr lang="en-US" sz="1800" dirty="0">
              <a:latin typeface="Comic Sans MS" charset="0"/>
              <a:sym typeface="Symbol" charset="0"/>
            </a:endParaRPr>
          </a:p>
        </p:txBody>
      </p:sp>
      <p:sp>
        <p:nvSpPr>
          <p:cNvPr id="2" name="Content Placeholder 1"/>
          <p:cNvSpPr>
            <a:spLocks noGrp="1"/>
          </p:cNvSpPr>
          <p:nvPr>
            <p:ph sz="half" idx="2"/>
          </p:nvPr>
        </p:nvSpPr>
        <p:spPr>
          <a:xfrm>
            <a:off x="4898665" y="1081766"/>
            <a:ext cx="4245429" cy="5502861"/>
          </a:xfrm>
        </p:spPr>
        <p:txBody>
          <a:bodyPr>
            <a:normAutofit fontScale="85000" lnSpcReduction="20000"/>
          </a:bodyPr>
          <a:lstStyle/>
          <a:p>
            <a:r>
              <a:rPr lang="en-US" b="0" i="1" dirty="0">
                <a:latin typeface="Arial" charset="0"/>
              </a:rPr>
              <a:t>SU(3)</a:t>
            </a:r>
            <a:r>
              <a:rPr lang="en-US" b="0" i="1" baseline="-18000" dirty="0" err="1">
                <a:latin typeface="Arial" charset="0"/>
              </a:rPr>
              <a:t>c</a:t>
            </a:r>
            <a:r>
              <a:rPr lang="en-US" b="0" i="1" dirty="0" err="1">
                <a:latin typeface="Arial" charset="0"/>
                <a:sym typeface="Symbol" charset="0"/>
              </a:rPr>
              <a:t>SU</a:t>
            </a:r>
            <a:r>
              <a:rPr lang="en-US" b="0" i="1" dirty="0">
                <a:latin typeface="Arial" charset="0"/>
                <a:sym typeface="Symbol" charset="0"/>
              </a:rPr>
              <a:t>(2)</a:t>
            </a:r>
            <a:r>
              <a:rPr lang="en-US" b="0" i="1" baseline="-18000" dirty="0">
                <a:latin typeface="Arial" charset="0"/>
                <a:sym typeface="Symbol" charset="0"/>
              </a:rPr>
              <a:t>L</a:t>
            </a:r>
            <a:r>
              <a:rPr lang="en-US" b="0" i="1" dirty="0">
                <a:latin typeface="Arial" charset="0"/>
                <a:sym typeface="Symbol" charset="0"/>
              </a:rPr>
              <a:t>U(1)</a:t>
            </a:r>
            <a:r>
              <a:rPr lang="en-US" b="0" i="1" baseline="-18000" dirty="0" smtClean="0">
                <a:latin typeface="Arial" charset="0"/>
                <a:sym typeface="Symbol" charset="0"/>
              </a:rPr>
              <a:t>Y</a:t>
            </a:r>
          </a:p>
          <a:p>
            <a:r>
              <a:rPr lang="en-US" b="0" i="1" dirty="0" smtClean="0">
                <a:latin typeface="Comic Sans MS" charset="0"/>
              </a:rPr>
              <a:t>Gauge </a:t>
            </a:r>
            <a:r>
              <a:rPr lang="en-US" b="0" i="1" dirty="0">
                <a:latin typeface="Comic Sans MS" charset="0"/>
              </a:rPr>
              <a:t>theories</a:t>
            </a:r>
          </a:p>
          <a:p>
            <a:pPr lvl="1"/>
            <a:r>
              <a:rPr lang="en-US" b="0" i="1" dirty="0">
                <a:latin typeface="Comic Sans MS" charset="0"/>
              </a:rPr>
              <a:t>Classical EM Gauge Invariance</a:t>
            </a:r>
          </a:p>
          <a:p>
            <a:pPr lvl="1"/>
            <a:r>
              <a:rPr lang="en-US" b="0" i="1" dirty="0">
                <a:latin typeface="Comic Sans MS" charset="0"/>
              </a:rPr>
              <a:t>Quantum Mechanics Phase Invariance</a:t>
            </a:r>
          </a:p>
          <a:p>
            <a:pPr lvl="2"/>
            <a:r>
              <a:rPr lang="en-US" b="0" i="1" dirty="0" smtClean="0">
                <a:latin typeface="Comic Sans MS" charset="0"/>
              </a:rPr>
              <a:t>Presence </a:t>
            </a:r>
            <a:r>
              <a:rPr lang="en-US" b="0" i="1" dirty="0">
                <a:latin typeface="Comic Sans MS" charset="0"/>
              </a:rPr>
              <a:t>of A</a:t>
            </a:r>
            <a:r>
              <a:rPr lang="en-US" b="0" i="1" dirty="0">
                <a:latin typeface="Symbol" charset="0"/>
              </a:rPr>
              <a:t>m</a:t>
            </a:r>
            <a:r>
              <a:rPr lang="en-US" b="0" i="1" dirty="0">
                <a:latin typeface="Comic Sans MS" charset="0"/>
              </a:rPr>
              <a:t> </a:t>
            </a:r>
          </a:p>
          <a:p>
            <a:pPr lvl="1"/>
            <a:r>
              <a:rPr lang="en-US" b="0" i="1" dirty="0">
                <a:latin typeface="Comic Sans MS" charset="0"/>
              </a:rPr>
              <a:t>Quantum Field Theory</a:t>
            </a:r>
          </a:p>
          <a:p>
            <a:pPr lvl="2"/>
            <a:r>
              <a:rPr lang="en-US" b="0" i="1" dirty="0">
                <a:latin typeface="Comic Sans MS" charset="0"/>
              </a:rPr>
              <a:t>QED - U(1)</a:t>
            </a:r>
          </a:p>
          <a:p>
            <a:pPr lvl="3"/>
            <a:r>
              <a:rPr lang="en-US" b="0" i="1" dirty="0">
                <a:latin typeface="Comic Sans MS" charset="0"/>
              </a:rPr>
              <a:t>gauge invariance implies massless photon</a:t>
            </a:r>
          </a:p>
          <a:p>
            <a:pPr lvl="2"/>
            <a:r>
              <a:rPr lang="en-US" b="0" i="1" dirty="0">
                <a:latin typeface="Comic Sans MS" charset="0"/>
              </a:rPr>
              <a:t>QCD - SU(3)</a:t>
            </a:r>
            <a:r>
              <a:rPr lang="en-US" b="0" i="1" baseline="-20000" dirty="0">
                <a:latin typeface="Comic Sans MS" charset="0"/>
              </a:rPr>
              <a:t>c</a:t>
            </a:r>
            <a:endParaRPr lang="en-US" b="0" i="1" dirty="0">
              <a:latin typeface="Comic Sans MS" charset="0"/>
            </a:endParaRPr>
          </a:p>
          <a:p>
            <a:pPr lvl="3"/>
            <a:r>
              <a:rPr lang="en-US" b="0" i="1" dirty="0">
                <a:latin typeface="Comic Sans MS" charset="0"/>
              </a:rPr>
              <a:t>Gauge invariance implies massless gauge quanta (8 gluons)</a:t>
            </a:r>
          </a:p>
          <a:p>
            <a:pPr lvl="3"/>
            <a:r>
              <a:rPr lang="en-US" b="0" i="1" dirty="0">
                <a:latin typeface="Comic Sans MS" charset="0"/>
              </a:rPr>
              <a:t>Quark confinement </a:t>
            </a:r>
            <a:r>
              <a:rPr lang="en-US" b="0" i="1" dirty="0">
                <a:latin typeface="Comic Sans MS" charset="0"/>
                <a:sym typeface="Symbol" charset="0"/>
              </a:rPr>
              <a:t></a:t>
            </a:r>
            <a:r>
              <a:rPr lang="en-US" b="0" i="1" dirty="0">
                <a:latin typeface="Comic Sans MS" charset="0"/>
              </a:rPr>
              <a:t> jet production </a:t>
            </a:r>
          </a:p>
          <a:p>
            <a:endParaRPr lang="en-US" b="0" i="1" dirty="0">
              <a:latin typeface="Comic Sans MS" charset="0"/>
            </a:endParaRPr>
          </a:p>
          <a:p>
            <a:r>
              <a:rPr lang="en-US" b="0" i="1" dirty="0">
                <a:latin typeface="Comic Sans MS" charset="0"/>
              </a:rPr>
              <a:t>What about the weak nuclear force ?</a:t>
            </a:r>
            <a:endParaRPr lang="en-US" b="0" i="1" dirty="0"/>
          </a:p>
        </p:txBody>
      </p:sp>
      <p:sp>
        <p:nvSpPr>
          <p:cNvPr id="3" name="Footer Placeholder 2"/>
          <p:cNvSpPr>
            <a:spLocks noGrp="1"/>
          </p:cNvSpPr>
          <p:nvPr>
            <p:ph type="ftr" sz="quarter" idx="11"/>
          </p:nvPr>
        </p:nvSpPr>
        <p:spPr/>
        <p:txBody>
          <a:bodyPr/>
          <a:lstStyle/>
          <a:p>
            <a:r>
              <a:rPr lang="en-US" smtClean="0"/>
              <a:t>DanFest - The Discovery of the Higgs - J. Incandela (UCSB)  - 19 Oct. 2018</a:t>
            </a:r>
            <a:endParaRPr lang="en-US" dirty="0"/>
          </a:p>
        </p:txBody>
      </p:sp>
      <p:sp>
        <p:nvSpPr>
          <p:cNvPr id="4" name="Slide Number Placeholder 3"/>
          <p:cNvSpPr>
            <a:spLocks noGrp="1"/>
          </p:cNvSpPr>
          <p:nvPr>
            <p:ph type="sldNum" sz="quarter" idx="12"/>
          </p:nvPr>
        </p:nvSpPr>
        <p:spPr/>
        <p:txBody>
          <a:bodyPr/>
          <a:lstStyle/>
          <a:p>
            <a:fld id="{DAE645F3-75A7-A14B-AE98-7B716254C7DE}" type="slidenum">
              <a:rPr lang="en-US" smtClean="0"/>
              <a:t>4</a:t>
            </a:fld>
            <a:endParaRPr lang="en-US"/>
          </a:p>
        </p:txBody>
      </p:sp>
      <p:sp>
        <p:nvSpPr>
          <p:cNvPr id="5" name="Rectangle 4"/>
          <p:cNvSpPr/>
          <p:nvPr/>
        </p:nvSpPr>
        <p:spPr>
          <a:xfrm>
            <a:off x="1215941" y="6574937"/>
            <a:ext cx="6638991" cy="307777"/>
          </a:xfrm>
          <a:prstGeom prst="rect">
            <a:avLst/>
          </a:prstGeom>
        </p:spPr>
        <p:txBody>
          <a:bodyPr wrap="square">
            <a:spAutoFit/>
          </a:bodyPr>
          <a:lstStyle/>
          <a:p>
            <a:r>
              <a:rPr lang="en-US" sz="1400" i="1" dirty="0" smtClean="0">
                <a:latin typeface="Arial" charset="0"/>
              </a:rPr>
              <a:t>Higgs </a:t>
            </a:r>
            <a:r>
              <a:rPr lang="en-US" sz="1400" i="1" dirty="0">
                <a:latin typeface="Arial" charset="0"/>
              </a:rPr>
              <a:t>Hunting with Hadron Colliders, </a:t>
            </a:r>
            <a:r>
              <a:rPr lang="en-US" sz="1400" i="1" dirty="0" smtClean="0">
                <a:latin typeface="Arial" charset="0"/>
              </a:rPr>
              <a:t>May </a:t>
            </a:r>
            <a:r>
              <a:rPr lang="en-US" sz="1400" b="1" i="1" dirty="0">
                <a:solidFill>
                  <a:srgbClr val="FF0000"/>
                </a:solidFill>
                <a:latin typeface="Arial" charset="0"/>
              </a:rPr>
              <a:t>2000</a:t>
            </a:r>
            <a:endParaRPr lang="en-US" sz="1400" b="1"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plot.jpg"/>
          <p:cNvPicPr>
            <a:picLocks noChangeAspect="1"/>
          </p:cNvPicPr>
          <p:nvPr/>
        </p:nvPicPr>
        <p:blipFill rotWithShape="1">
          <a:blip r:embed="rId2"/>
          <a:srcRect l="3286" t="1658" r="6308" b="-329"/>
          <a:stretch/>
        </p:blipFill>
        <p:spPr>
          <a:xfrm>
            <a:off x="5037282" y="1125173"/>
            <a:ext cx="3896077" cy="3623563"/>
          </a:xfrm>
          <a:prstGeom prst="rect">
            <a:avLst/>
          </a:prstGeom>
        </p:spPr>
        <p:style>
          <a:lnRef idx="1">
            <a:schemeClr val="accent3"/>
          </a:lnRef>
          <a:fillRef idx="2">
            <a:schemeClr val="accent3"/>
          </a:fillRef>
          <a:effectRef idx="1">
            <a:schemeClr val="accent3"/>
          </a:effectRef>
          <a:fontRef idx="minor">
            <a:schemeClr val="dk1"/>
          </a:fontRef>
        </p:style>
      </p:pic>
      <p:sp>
        <p:nvSpPr>
          <p:cNvPr id="4" name="Title 3"/>
          <p:cNvSpPr>
            <a:spLocks noGrp="1"/>
          </p:cNvSpPr>
          <p:nvPr>
            <p:ph type="title"/>
          </p:nvPr>
        </p:nvSpPr>
        <p:spPr/>
        <p:txBody>
          <a:bodyPr/>
          <a:lstStyle/>
          <a:p>
            <a:r>
              <a:rPr lang="en-US" dirty="0" smtClean="0"/>
              <a:t>SM Higgs in perspective</a:t>
            </a:r>
            <a:endParaRPr lang="en-US" dirty="0"/>
          </a:p>
        </p:txBody>
      </p:sp>
      <p:sp>
        <p:nvSpPr>
          <p:cNvPr id="5" name="Slide Number Placeholder 4"/>
          <p:cNvSpPr>
            <a:spLocks noGrp="1"/>
          </p:cNvSpPr>
          <p:nvPr>
            <p:ph type="sldNum" sz="quarter" idx="10"/>
          </p:nvPr>
        </p:nvSpPr>
        <p:spPr>
          <a:prstGeom prst="rect">
            <a:avLst/>
          </a:prstGeom>
        </p:spPr>
        <p:txBody>
          <a:bodyPr/>
          <a:lstStyle/>
          <a:p>
            <a:fld id="{1AD93096-5B34-4342-9326-69289CEAE4C2}" type="slidenum">
              <a:rPr lang="en-US" smtClean="0">
                <a:latin typeface="Corbel"/>
              </a:rPr>
              <a:pPr/>
              <a:t>40</a:t>
            </a:fld>
            <a:endParaRPr lang="en-US">
              <a:latin typeface="Corbel"/>
            </a:endParaRPr>
          </a:p>
        </p:txBody>
      </p:sp>
      <p:sp>
        <p:nvSpPr>
          <p:cNvPr id="2" name="Content Placeholder 1"/>
          <p:cNvSpPr>
            <a:spLocks noGrp="1"/>
          </p:cNvSpPr>
          <p:nvPr>
            <p:ph idx="4294967295"/>
          </p:nvPr>
        </p:nvSpPr>
        <p:spPr>
          <a:xfrm>
            <a:off x="507200" y="837410"/>
            <a:ext cx="4476750" cy="2665413"/>
          </a:xfrm>
        </p:spPr>
        <p:txBody>
          <a:bodyPr>
            <a:normAutofit fontScale="77500" lnSpcReduction="20000"/>
          </a:bodyPr>
          <a:lstStyle/>
          <a:p>
            <a:pPr marL="496062" indent="-514350">
              <a:buFont typeface="+mj-lt"/>
              <a:buAutoNum type="arabicPeriod"/>
            </a:pPr>
            <a:r>
              <a:rPr lang="en-US" sz="4000" dirty="0" err="1" smtClean="0"/>
              <a:t>M</a:t>
            </a:r>
            <a:r>
              <a:rPr lang="en-US" sz="4000" baseline="-25000" dirty="0" err="1" smtClean="0"/>
              <a:t>top</a:t>
            </a:r>
            <a:r>
              <a:rPr lang="en-US" sz="4000" dirty="0" err="1" smtClean="0"/>
              <a:t>vs</a:t>
            </a:r>
            <a:r>
              <a:rPr lang="en-US" sz="4000" dirty="0" smtClean="0"/>
              <a:t>. M</a:t>
            </a:r>
            <a:r>
              <a:rPr lang="en-US" sz="4000" baseline="-25000" dirty="0" smtClean="0"/>
              <a:t>W</a:t>
            </a:r>
            <a:endParaRPr lang="en-US" sz="4000" dirty="0" smtClean="0"/>
          </a:p>
          <a:p>
            <a:pPr lvl="1"/>
            <a:r>
              <a:rPr lang="en-US" sz="2900" dirty="0" smtClean="0"/>
              <a:t>Tevatron M</a:t>
            </a:r>
            <a:r>
              <a:rPr lang="en-US" sz="2900" baseline="-25000" dirty="0" smtClean="0"/>
              <a:t>W </a:t>
            </a:r>
            <a:r>
              <a:rPr lang="en-US" sz="2900" i="1" dirty="0" smtClean="0"/>
              <a:t>Tours de Force!!</a:t>
            </a:r>
          </a:p>
          <a:p>
            <a:pPr lvl="2"/>
            <a:r>
              <a:rPr lang="en-US" sz="2600" dirty="0" err="1"/>
              <a:t>m</a:t>
            </a:r>
            <a:r>
              <a:rPr lang="en-US" sz="2600" baseline="-25000" dirty="0" err="1"/>
              <a:t>W</a:t>
            </a:r>
            <a:r>
              <a:rPr lang="en-US" sz="2600" baseline="-25000" dirty="0"/>
              <a:t> </a:t>
            </a:r>
            <a:r>
              <a:rPr lang="en-US" sz="2600" dirty="0"/>
              <a:t>= 80385 </a:t>
            </a:r>
            <a:r>
              <a:rPr lang="en-US" sz="2600" dirty="0" smtClean="0"/>
              <a:t>± 15 MeV </a:t>
            </a:r>
            <a:r>
              <a:rPr lang="en-US" sz="2600" dirty="0"/>
              <a:t>( World </a:t>
            </a:r>
            <a:r>
              <a:rPr lang="en-US" sz="2600" dirty="0" smtClean="0"/>
              <a:t>Ave </a:t>
            </a:r>
            <a:r>
              <a:rPr lang="en-US" sz="2600" dirty="0"/>
              <a:t>– Mar 2012</a:t>
            </a:r>
            <a:r>
              <a:rPr lang="en-US" sz="2600" dirty="0" smtClean="0"/>
              <a:t>)</a:t>
            </a:r>
            <a:endParaRPr lang="en-US" sz="2600" i="1" dirty="0" smtClean="0"/>
          </a:p>
          <a:p>
            <a:pPr lvl="1"/>
            <a:r>
              <a:rPr lang="en-US" sz="2900" dirty="0" smtClean="0"/>
              <a:t>Shifts for SM Higgs expectation</a:t>
            </a:r>
          </a:p>
          <a:p>
            <a:pPr lvl="1"/>
            <a:endParaRPr lang="en-US" dirty="0"/>
          </a:p>
          <a:p>
            <a:pPr marL="496062" indent="-514350">
              <a:buFont typeface="+mj-lt"/>
              <a:buAutoNum type="arabicPeriod"/>
            </a:pPr>
            <a:r>
              <a:rPr lang="en-US" sz="3300" dirty="0" smtClean="0">
                <a:solidFill>
                  <a:srgbClr val="000000"/>
                </a:solidFill>
              </a:rPr>
              <a:t>Colliders </a:t>
            </a:r>
            <a:r>
              <a:rPr lang="en-US" sz="3300" dirty="0">
                <a:solidFill>
                  <a:srgbClr val="000000"/>
                </a:solidFill>
              </a:rPr>
              <a:t>leave </a:t>
            </a:r>
            <a:r>
              <a:rPr lang="en-US" sz="3300" dirty="0" smtClean="0">
                <a:solidFill>
                  <a:srgbClr val="000000"/>
                </a:solidFill>
              </a:rPr>
              <a:t>little space</a:t>
            </a:r>
            <a:endParaRPr lang="en-US" dirty="0" smtClean="0"/>
          </a:p>
          <a:p>
            <a:pPr marL="0" indent="0">
              <a:buNone/>
            </a:pPr>
            <a:endParaRPr lang="en-US" dirty="0" smtClean="0"/>
          </a:p>
        </p:txBody>
      </p:sp>
      <p:pic>
        <p:nvPicPr>
          <p:cNvPr id="9" name="Content Placeholder 6"/>
          <p:cNvPicPr>
            <a:picLocks noGrp="1" noChangeAspect="1"/>
          </p:cNvPicPr>
          <p:nvPr>
            <p:ph idx="4294967295"/>
          </p:nvPr>
        </p:nvPicPr>
        <p:blipFill rotWithShape="1">
          <a:blip r:embed="rId3"/>
          <a:srcRect t="-1045" b="150"/>
          <a:stretch/>
        </p:blipFill>
        <p:spPr>
          <a:xfrm>
            <a:off x="507199" y="3502422"/>
            <a:ext cx="3190143" cy="3382962"/>
          </a:xfrm>
          <a:prstGeom prst="rect">
            <a:avLst/>
          </a:prstGeom>
          <a:effectLst>
            <a:outerShdw blurRad="50800" dist="38100" dir="2700000" algn="tl" rotWithShape="0">
              <a:prstClr val="black">
                <a:alpha val="40000"/>
              </a:prstClr>
            </a:outerShdw>
          </a:effectLst>
        </p:spPr>
      </p:pic>
      <p:pic>
        <p:nvPicPr>
          <p:cNvPr id="10" name="Content Placeholder 9"/>
          <p:cNvPicPr>
            <a:picLocks noGrp="1" noChangeAspect="1"/>
          </p:cNvPicPr>
          <p:nvPr>
            <p:ph idx="4294967295"/>
          </p:nvPr>
        </p:nvPicPr>
        <p:blipFill rotWithShape="1">
          <a:blip r:embed="rId4"/>
          <a:srcRect l="67" r="27097"/>
          <a:stretch/>
        </p:blipFill>
        <p:spPr>
          <a:xfrm>
            <a:off x="507400" y="5518948"/>
            <a:ext cx="1526931" cy="422275"/>
          </a:xfrm>
          <a:ln>
            <a:noFill/>
          </a:ln>
        </p:spPr>
        <p:style>
          <a:lnRef idx="1">
            <a:schemeClr val="accent2"/>
          </a:lnRef>
          <a:fillRef idx="2">
            <a:schemeClr val="accent2"/>
          </a:fillRef>
          <a:effectRef idx="1">
            <a:schemeClr val="accent2"/>
          </a:effectRef>
          <a:fontRef idx="minor">
            <a:schemeClr val="dk1"/>
          </a:fontRef>
        </p:style>
      </p:pic>
      <p:sp>
        <p:nvSpPr>
          <p:cNvPr id="16" name="TextBox 15"/>
          <p:cNvSpPr txBox="1"/>
          <p:nvPr/>
        </p:nvSpPr>
        <p:spPr>
          <a:xfrm>
            <a:off x="3250614" y="4869688"/>
            <a:ext cx="2079791" cy="64633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pPr defTabSz="912813" fontAlgn="base">
              <a:spcBef>
                <a:spcPct val="0"/>
              </a:spcBef>
              <a:spcAft>
                <a:spcPct val="0"/>
              </a:spcAft>
            </a:pPr>
            <a:r>
              <a:rPr lang="en-US" dirty="0" smtClean="0">
                <a:solidFill>
                  <a:srgbClr val="000000"/>
                </a:solidFill>
                <a:latin typeface="Corbel"/>
              </a:rPr>
              <a:t>Combined precision </a:t>
            </a:r>
          </a:p>
          <a:p>
            <a:pPr defTabSz="912813" fontAlgn="base">
              <a:spcBef>
                <a:spcPct val="0"/>
              </a:spcBef>
              <a:spcAft>
                <a:spcPct val="0"/>
              </a:spcAft>
            </a:pPr>
            <a:r>
              <a:rPr lang="en-US" dirty="0" smtClean="0">
                <a:solidFill>
                  <a:srgbClr val="000000"/>
                </a:solidFill>
                <a:latin typeface="Corbel"/>
              </a:rPr>
              <a:t>Electroweak data</a:t>
            </a:r>
            <a:endParaRPr lang="en-US" dirty="0">
              <a:solidFill>
                <a:srgbClr val="000000"/>
              </a:solidFill>
              <a:latin typeface="Corbel"/>
            </a:endParaRPr>
          </a:p>
        </p:txBody>
      </p:sp>
      <p:sp>
        <p:nvSpPr>
          <p:cNvPr id="15" name="Rectangle 14"/>
          <p:cNvSpPr/>
          <p:nvPr/>
        </p:nvSpPr>
        <p:spPr>
          <a:xfrm>
            <a:off x="5569248" y="5015346"/>
            <a:ext cx="2459349" cy="646331"/>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defTabSz="912813" fontAlgn="base">
              <a:spcBef>
                <a:spcPct val="0"/>
              </a:spcBef>
              <a:spcAft>
                <a:spcPct val="0"/>
              </a:spcAft>
            </a:pPr>
            <a:r>
              <a:rPr lang="en-US" b="1" dirty="0" smtClean="0">
                <a:solidFill>
                  <a:schemeClr val="bg1"/>
                </a:solidFill>
                <a:effectLst>
                  <a:outerShdw blurRad="50800" dist="38100" dir="2700000" algn="tl" rotWithShape="0">
                    <a:prstClr val="black">
                      <a:alpha val="40000"/>
                    </a:prstClr>
                  </a:outerShdw>
                </a:effectLst>
                <a:latin typeface="Corbel"/>
              </a:rPr>
              <a:t>This is </a:t>
            </a:r>
            <a:r>
              <a:rPr lang="en-US" b="1" dirty="0">
                <a:solidFill>
                  <a:schemeClr val="bg1"/>
                </a:solidFill>
                <a:effectLst>
                  <a:outerShdw blurRad="50800" dist="38100" dir="2700000" algn="tl" rotWithShape="0">
                    <a:prstClr val="black">
                      <a:alpha val="40000"/>
                    </a:prstClr>
                  </a:outerShdw>
                </a:effectLst>
                <a:latin typeface="Corbel"/>
              </a:rPr>
              <a:t>the </a:t>
            </a:r>
            <a:r>
              <a:rPr lang="en-US" b="1" dirty="0" smtClean="0">
                <a:solidFill>
                  <a:schemeClr val="bg1"/>
                </a:solidFill>
                <a:effectLst>
                  <a:outerShdw blurRad="50800" dist="38100" dir="2700000" algn="tl" rotWithShape="0">
                    <a:prstClr val="black">
                      <a:alpha val="40000"/>
                    </a:prstClr>
                  </a:outerShdw>
                </a:effectLst>
                <a:latin typeface="Corbel"/>
              </a:rPr>
              <a:t>main story </a:t>
            </a:r>
            <a:r>
              <a:rPr lang="en-US" b="1" dirty="0">
                <a:solidFill>
                  <a:schemeClr val="bg1"/>
                </a:solidFill>
                <a:effectLst>
                  <a:outerShdw blurRad="50800" dist="38100" dir="2700000" algn="tl" rotWithShape="0">
                    <a:prstClr val="black">
                      <a:alpha val="40000"/>
                    </a:prstClr>
                  </a:outerShdw>
                </a:effectLst>
                <a:latin typeface="Corbel"/>
              </a:rPr>
              <a:t>of the </a:t>
            </a:r>
            <a:r>
              <a:rPr lang="en-US" b="1" dirty="0" smtClean="0">
                <a:solidFill>
                  <a:schemeClr val="bg1"/>
                </a:solidFill>
                <a:effectLst>
                  <a:outerShdw blurRad="50800" dist="38100" dir="2700000" algn="tl" rotWithShape="0">
                    <a:prstClr val="black">
                      <a:alpha val="40000"/>
                    </a:prstClr>
                  </a:outerShdw>
                </a:effectLst>
                <a:latin typeface="Corbel"/>
              </a:rPr>
              <a:t>2011</a:t>
            </a:r>
            <a:endParaRPr lang="en-US" b="1" dirty="0">
              <a:solidFill>
                <a:schemeClr val="bg1"/>
              </a:solidFill>
              <a:effectLst>
                <a:outerShdw blurRad="50800" dist="38100" dir="2700000" algn="tl" rotWithShape="0">
                  <a:prstClr val="black">
                    <a:alpha val="40000"/>
                  </a:prstClr>
                </a:outerShdw>
              </a:effectLst>
              <a:latin typeface="Corbel"/>
            </a:endParaRPr>
          </a:p>
        </p:txBody>
      </p:sp>
      <p:sp>
        <p:nvSpPr>
          <p:cNvPr id="27" name="Rectangle 26"/>
          <p:cNvSpPr/>
          <p:nvPr/>
        </p:nvSpPr>
        <p:spPr>
          <a:xfrm>
            <a:off x="5569036" y="5807434"/>
            <a:ext cx="2924633" cy="646331"/>
          </a:xfrm>
          <a:prstGeom prst="rect">
            <a:avLst/>
          </a:prstGeom>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defTabSz="912813" fontAlgn="base">
              <a:spcBef>
                <a:spcPct val="0"/>
              </a:spcBef>
              <a:spcAft>
                <a:spcPct val="0"/>
              </a:spcAft>
            </a:pPr>
            <a:r>
              <a:rPr lang="en-US" b="1" dirty="0" smtClean="0">
                <a:solidFill>
                  <a:schemeClr val="bg1"/>
                </a:solidFill>
                <a:effectLst>
                  <a:outerShdw blurRad="50800" dist="38100" dir="2700000" algn="tl" rotWithShape="0">
                    <a:prstClr val="black">
                      <a:alpha val="40000"/>
                    </a:prstClr>
                  </a:outerShdw>
                </a:effectLst>
                <a:latin typeface="Corbel"/>
              </a:rPr>
              <a:t>We eliminated  &gt;450 GeV of the mass range. </a:t>
            </a:r>
          </a:p>
        </p:txBody>
      </p:sp>
      <p:cxnSp>
        <p:nvCxnSpPr>
          <p:cNvPr id="18" name="Curved Connector 17"/>
          <p:cNvCxnSpPr/>
          <p:nvPr/>
        </p:nvCxnSpPr>
        <p:spPr>
          <a:xfrm>
            <a:off x="4372593" y="1412776"/>
            <a:ext cx="2658764" cy="1368152"/>
          </a:xfrm>
          <a:prstGeom prst="curvedConnector3">
            <a:avLst>
              <a:gd name="adj1" fmla="val 50000"/>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a:off x="4372593" y="2996952"/>
            <a:ext cx="1794661" cy="792088"/>
          </a:xfrm>
          <a:prstGeom prst="curvedConnector3">
            <a:avLst>
              <a:gd name="adj1" fmla="val 50000"/>
            </a:avLst>
          </a:prstGeom>
          <a:ln>
            <a:solidFill>
              <a:srgbClr val="800000"/>
            </a:solidFill>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964361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Early 2012</a:t>
            </a:r>
            <a:endParaRPr lang="en-US" dirty="0"/>
          </a:p>
        </p:txBody>
      </p:sp>
      <p:sp>
        <p:nvSpPr>
          <p:cNvPr id="5" name="Subtitle 4"/>
          <p:cNvSpPr>
            <a:spLocks noGrp="1"/>
          </p:cNvSpPr>
          <p:nvPr>
            <p:ph type="subTitle" sz="quarter" idx="1"/>
          </p:nvPr>
        </p:nvSpPr>
        <p:spPr/>
        <p:txBody>
          <a:bodyPr/>
          <a:lstStyle/>
          <a:p>
            <a:endParaRPr lang="en-US"/>
          </a:p>
        </p:txBody>
      </p:sp>
      <p:sp>
        <p:nvSpPr>
          <p:cNvPr id="2" name="Slide Number Placeholder 1"/>
          <p:cNvSpPr>
            <a:spLocks noGrp="1"/>
          </p:cNvSpPr>
          <p:nvPr>
            <p:ph type="sldNum" sz="quarter" idx="10"/>
          </p:nvPr>
        </p:nvSpPr>
        <p:spPr/>
        <p:txBody>
          <a:bodyPr/>
          <a:lstStyle/>
          <a:p>
            <a:fld id="{1AD93096-5B34-4342-9326-69289CEAE4C2}" type="slidenum">
              <a:rPr lang="en-US" smtClean="0"/>
              <a:pPr/>
              <a:t>41</a:t>
            </a:fld>
            <a:endParaRPr lang="en-US"/>
          </a:p>
        </p:txBody>
      </p:sp>
    </p:spTree>
    <p:extLst>
      <p:ext uri="{BB962C8B-B14F-4D97-AF65-F5344CB8AC3E}">
        <p14:creationId xmlns:p14="http://schemas.microsoft.com/office/powerpoint/2010/main" val="6127364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2" name="Picture 4" descr="dragon-year-2012-vector.jpg"/>
          <p:cNvPicPr>
            <a:picLocks noChangeAspect="1"/>
          </p:cNvPicPr>
          <p:nvPr/>
        </p:nvPicPr>
        <p:blipFill rotWithShape="1">
          <a:blip r:embed="rId2">
            <a:extLst>
              <a:ext uri="{28A0092B-C50C-407E-A947-70E740481C1C}">
                <a14:useLocalDpi xmlns:a14="http://schemas.microsoft.com/office/drawing/2010/main" val="0"/>
              </a:ext>
            </a:extLst>
          </a:blip>
          <a:srcRect t="400"/>
          <a:stretch/>
        </p:blipFill>
        <p:spPr bwMode="auto">
          <a:xfrm>
            <a:off x="1315023" y="0"/>
            <a:ext cx="6314548" cy="680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14400" y="36398"/>
            <a:ext cx="8229600" cy="620688"/>
          </a:xfrm>
        </p:spPr>
        <p:txBody>
          <a:bodyPr>
            <a:normAutofit fontScale="90000"/>
          </a:bodyPr>
          <a:lstStyle/>
          <a:p>
            <a:r>
              <a:rPr lang="en-US" sz="6000" dirty="0"/>
              <a:t>T</a:t>
            </a:r>
            <a:r>
              <a:rPr lang="en-US" sz="6000" dirty="0" smtClean="0"/>
              <a:t>he </a:t>
            </a:r>
            <a:r>
              <a:rPr lang="en-US" sz="6000" dirty="0"/>
              <a:t>year of the Dragon</a:t>
            </a:r>
            <a:r>
              <a:rPr lang="en-US" sz="6000" dirty="0" smtClean="0"/>
              <a:t>…</a:t>
            </a:r>
            <a:endParaRPr lang="en-US" sz="6000" dirty="0"/>
          </a:p>
        </p:txBody>
      </p:sp>
      <p:sp>
        <p:nvSpPr>
          <p:cNvPr id="138247" name="Slide Number Placeholder 9"/>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354AB5-605D-6C4C-8BBD-3831C603A5A9}" type="slidenum">
              <a:rPr lang="en-US" sz="1200">
                <a:solidFill>
                  <a:srgbClr val="898989"/>
                </a:solidFill>
              </a:rPr>
              <a:pPr eaLnBrk="1" hangingPunct="1"/>
              <a:t>42</a:t>
            </a:fld>
            <a:endParaRPr lang="en-US" sz="1200">
              <a:solidFill>
                <a:srgbClr val="898989"/>
              </a:solidFill>
            </a:endParaRPr>
          </a:p>
        </p:txBody>
      </p:sp>
    </p:spTree>
    <p:extLst>
      <p:ext uri="{BB962C8B-B14F-4D97-AF65-F5344CB8AC3E}">
        <p14:creationId xmlns:p14="http://schemas.microsoft.com/office/powerpoint/2010/main" val="36341519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reflection blurRad="6350" stA="55000" endA="300" endPos="45500" dir="5400000" sy="-100000" algn="bl" rotWithShape="0"/>
                </a:effectLst>
              </a:rPr>
              <a:t>At 5.3E33, heading to 7E33 and beyond (?)</a:t>
            </a:r>
            <a:endParaRPr lang="en-US" dirty="0">
              <a:effectLst>
                <a:reflection blurRad="6350" stA="55000" endA="300" endPos="45500" dir="5400000" sy="-100000" algn="bl" rotWithShape="0"/>
              </a:effectLst>
            </a:endParaRPr>
          </a:p>
        </p:txBody>
      </p:sp>
      <p:grpSp>
        <p:nvGrpSpPr>
          <p:cNvPr id="27" name="Group 26"/>
          <p:cNvGrpSpPr/>
          <p:nvPr/>
        </p:nvGrpSpPr>
        <p:grpSpPr>
          <a:xfrm>
            <a:off x="3840843" y="1268760"/>
            <a:ext cx="5172966" cy="4320480"/>
            <a:chOff x="127000" y="2100024"/>
            <a:chExt cx="4619778" cy="3633231"/>
          </a:xfrm>
        </p:grpSpPr>
        <p:pic>
          <p:nvPicPr>
            <p:cNvPr id="6" name="Picture 5" descr="timevslumi_fits-new.png"/>
            <p:cNvPicPr>
              <a:picLocks noChangeAspect="1"/>
            </p:cNvPicPr>
            <p:nvPr/>
          </p:nvPicPr>
          <p:blipFill rotWithShape="1">
            <a:blip r:embed="rId2">
              <a:extLst>
                <a:ext uri="{28A0092B-C50C-407E-A947-70E740481C1C}">
                  <a14:useLocalDpi xmlns:a14="http://schemas.microsoft.com/office/drawing/2010/main" val="0"/>
                </a:ext>
              </a:extLst>
            </a:blip>
            <a:srcRect l="2395" t="2969" r="1850"/>
            <a:stretch/>
          </p:blipFill>
          <p:spPr>
            <a:xfrm>
              <a:off x="127000" y="2100024"/>
              <a:ext cx="4619778" cy="3633231"/>
            </a:xfrm>
            <a:prstGeom prst="rect">
              <a:avLst/>
            </a:prstGeom>
          </p:spPr>
          <p:style>
            <a:lnRef idx="3">
              <a:schemeClr val="lt1"/>
            </a:lnRef>
            <a:fillRef idx="1">
              <a:schemeClr val="accent3"/>
            </a:fillRef>
            <a:effectRef idx="1">
              <a:schemeClr val="accent3"/>
            </a:effectRef>
            <a:fontRef idx="minor">
              <a:schemeClr val="lt1"/>
            </a:fontRef>
          </p:style>
        </p:pic>
        <p:sp>
          <p:nvSpPr>
            <p:cNvPr id="9" name="TextBox 8"/>
            <p:cNvSpPr txBox="1"/>
            <p:nvPr/>
          </p:nvSpPr>
          <p:spPr>
            <a:xfrm>
              <a:off x="2360712" y="4797152"/>
              <a:ext cx="748101" cy="23293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defTabSz="912813" fontAlgn="base">
                <a:spcBef>
                  <a:spcPct val="0"/>
                </a:spcBef>
                <a:spcAft>
                  <a:spcPct val="0"/>
                </a:spcAft>
              </a:pPr>
              <a:r>
                <a:rPr lang="en-US" sz="1200" b="1" dirty="0" smtClean="0">
                  <a:solidFill>
                    <a:srgbClr val="FFFFFF"/>
                  </a:solidFill>
                  <a:latin typeface="Corbel"/>
                </a:rPr>
                <a:t>PU ~17</a:t>
              </a:r>
              <a:endParaRPr lang="en-US" sz="1200" b="1" dirty="0">
                <a:solidFill>
                  <a:srgbClr val="FFFFFF"/>
                </a:solidFill>
                <a:latin typeface="Corbel"/>
              </a:endParaRPr>
            </a:p>
          </p:txBody>
        </p:sp>
        <p:cxnSp>
          <p:nvCxnSpPr>
            <p:cNvPr id="12" name="Straight Arrow Connector 11"/>
            <p:cNvCxnSpPr/>
            <p:nvPr/>
          </p:nvCxnSpPr>
          <p:spPr>
            <a:xfrm flipH="1" flipV="1">
              <a:off x="1918707" y="4859122"/>
              <a:ext cx="408775" cy="54687"/>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24" idx="2"/>
            </p:cNvCxnSpPr>
            <p:nvPr/>
          </p:nvCxnSpPr>
          <p:spPr>
            <a:xfrm>
              <a:off x="3384722" y="3665146"/>
              <a:ext cx="483373" cy="356231"/>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21" idx="0"/>
            </p:cNvCxnSpPr>
            <p:nvPr/>
          </p:nvCxnSpPr>
          <p:spPr>
            <a:xfrm flipH="1" flipV="1">
              <a:off x="3436381" y="4284951"/>
              <a:ext cx="306493" cy="224169"/>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368824" y="4509120"/>
              <a:ext cx="748101" cy="23293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defTabSz="912813" fontAlgn="base">
                <a:spcBef>
                  <a:spcPct val="0"/>
                </a:spcBef>
                <a:spcAft>
                  <a:spcPct val="0"/>
                </a:spcAft>
              </a:pPr>
              <a:r>
                <a:rPr lang="en-US" sz="1200" b="1" dirty="0" smtClean="0">
                  <a:solidFill>
                    <a:srgbClr val="FFFFFF"/>
                  </a:solidFill>
                  <a:latin typeface="Corbel"/>
                </a:rPr>
                <a:t>PU ~25</a:t>
              </a:r>
              <a:endParaRPr lang="en-US" sz="1200" b="1" dirty="0">
                <a:solidFill>
                  <a:srgbClr val="FFFFFF"/>
                </a:solidFill>
                <a:latin typeface="Corbel"/>
              </a:endParaRPr>
            </a:p>
          </p:txBody>
        </p:sp>
        <p:sp>
          <p:nvSpPr>
            <p:cNvPr id="24" name="TextBox 23"/>
            <p:cNvSpPr txBox="1"/>
            <p:nvPr/>
          </p:nvSpPr>
          <p:spPr>
            <a:xfrm>
              <a:off x="3080792" y="3432209"/>
              <a:ext cx="607858" cy="23293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defTabSz="912813" fontAlgn="base">
                <a:spcBef>
                  <a:spcPct val="0"/>
                </a:spcBef>
                <a:spcAft>
                  <a:spcPct val="0"/>
                </a:spcAft>
              </a:pPr>
              <a:r>
                <a:rPr lang="en-US" sz="1200" b="1" dirty="0" smtClean="0">
                  <a:solidFill>
                    <a:srgbClr val="FFFFFF"/>
                  </a:solidFill>
                  <a:latin typeface="Corbel"/>
                </a:rPr>
                <a:t>PU ~27</a:t>
              </a:r>
              <a:endParaRPr lang="en-US" sz="1200" b="1" dirty="0">
                <a:solidFill>
                  <a:srgbClr val="FFFFFF"/>
                </a:solidFill>
                <a:latin typeface="Corbel"/>
              </a:endParaRPr>
            </a:p>
          </p:txBody>
        </p:sp>
      </p:grpSp>
      <p:sp>
        <p:nvSpPr>
          <p:cNvPr id="30" name="Rectangle 29"/>
          <p:cNvSpPr/>
          <p:nvPr/>
        </p:nvSpPr>
        <p:spPr>
          <a:xfrm>
            <a:off x="1248556" y="3861397"/>
            <a:ext cx="2060537" cy="1015663"/>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defTabSz="912813" fontAlgn="base">
              <a:spcBef>
                <a:spcPct val="0"/>
              </a:spcBef>
              <a:spcAft>
                <a:spcPct val="0"/>
              </a:spcAft>
            </a:pPr>
            <a:r>
              <a:rPr lang="en-US" sz="2000" dirty="0" smtClean="0">
                <a:solidFill>
                  <a:srgbClr val="000000"/>
                </a:solidFill>
                <a:latin typeface="Corbel"/>
              </a:rPr>
              <a:t>Prepared for </a:t>
            </a:r>
          </a:p>
          <a:p>
            <a:pPr defTabSz="912813" fontAlgn="base">
              <a:spcBef>
                <a:spcPct val="0"/>
              </a:spcBef>
              <a:spcAft>
                <a:spcPct val="0"/>
              </a:spcAft>
            </a:pPr>
            <a:r>
              <a:rPr lang="en-US" sz="2000" dirty="0" smtClean="0">
                <a:solidFill>
                  <a:srgbClr val="000000"/>
                </a:solidFill>
                <a:latin typeface="Corbel"/>
              </a:rPr>
              <a:t>7 x 10</a:t>
            </a:r>
            <a:r>
              <a:rPr lang="en-US" sz="2000" baseline="30000" dirty="0" smtClean="0">
                <a:solidFill>
                  <a:srgbClr val="000000"/>
                </a:solidFill>
                <a:latin typeface="Corbel"/>
              </a:rPr>
              <a:t>33</a:t>
            </a:r>
            <a:r>
              <a:rPr lang="en-US" sz="2000" dirty="0" smtClean="0">
                <a:solidFill>
                  <a:srgbClr val="000000"/>
                </a:solidFill>
                <a:latin typeface="Corbel"/>
              </a:rPr>
              <a:t> cm</a:t>
            </a:r>
            <a:r>
              <a:rPr lang="en-US" sz="2000" baseline="30000" dirty="0" smtClean="0">
                <a:solidFill>
                  <a:srgbClr val="000000"/>
                </a:solidFill>
                <a:latin typeface="Corbel"/>
              </a:rPr>
              <a:t>-1</a:t>
            </a:r>
            <a:r>
              <a:rPr lang="en-US" sz="2000" dirty="0" smtClean="0">
                <a:solidFill>
                  <a:srgbClr val="000000"/>
                </a:solidFill>
                <a:latin typeface="Corbel"/>
              </a:rPr>
              <a:t> s</a:t>
            </a:r>
            <a:r>
              <a:rPr lang="en-US" sz="2000" baseline="30000" dirty="0" smtClean="0">
                <a:solidFill>
                  <a:srgbClr val="000000"/>
                </a:solidFill>
                <a:latin typeface="Corbel"/>
              </a:rPr>
              <a:t>-1</a:t>
            </a:r>
          </a:p>
          <a:p>
            <a:pPr defTabSz="912813" fontAlgn="base">
              <a:spcBef>
                <a:spcPct val="0"/>
              </a:spcBef>
              <a:spcAft>
                <a:spcPct val="0"/>
              </a:spcAft>
            </a:pPr>
            <a:r>
              <a:rPr lang="en-US" sz="2000" dirty="0" smtClean="0">
                <a:solidFill>
                  <a:srgbClr val="000000"/>
                </a:solidFill>
                <a:latin typeface="Corbel"/>
              </a:rPr>
              <a:t>PU~30 </a:t>
            </a:r>
            <a:endParaRPr lang="en-US" sz="2000" dirty="0">
              <a:solidFill>
                <a:srgbClr val="000000"/>
              </a:solidFill>
              <a:latin typeface="Corbel"/>
            </a:endParaRPr>
          </a:p>
        </p:txBody>
      </p:sp>
      <p:sp>
        <p:nvSpPr>
          <p:cNvPr id="31" name="TextBox 30"/>
          <p:cNvSpPr txBox="1"/>
          <p:nvPr/>
        </p:nvSpPr>
        <p:spPr>
          <a:xfrm>
            <a:off x="517400" y="1196752"/>
            <a:ext cx="3256977" cy="1200329"/>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912813" fontAlgn="base">
              <a:spcBef>
                <a:spcPct val="0"/>
              </a:spcBef>
              <a:spcAft>
                <a:spcPct val="0"/>
              </a:spcAft>
            </a:pPr>
            <a:r>
              <a:rPr lang="en-US" dirty="0" smtClean="0">
                <a:solidFill>
                  <a:srgbClr val="000000"/>
                </a:solidFill>
                <a:latin typeface="Corbel"/>
                <a:cs typeface="Corbel"/>
              </a:rPr>
              <a:t>CMS HLT</a:t>
            </a:r>
          </a:p>
          <a:p>
            <a:pPr defTabSz="912813" fontAlgn="base">
              <a:spcBef>
                <a:spcPct val="0"/>
              </a:spcBef>
              <a:spcAft>
                <a:spcPct val="0"/>
              </a:spcAft>
            </a:pPr>
            <a:r>
              <a:rPr lang="en-US" dirty="0" smtClean="0">
                <a:solidFill>
                  <a:srgbClr val="000000"/>
                </a:solidFill>
                <a:latin typeface="Corbel"/>
                <a:cs typeface="Corbel"/>
              </a:rPr>
              <a:t>Peak rate: </a:t>
            </a:r>
            <a:r>
              <a:rPr lang="en-US" dirty="0" smtClean="0">
                <a:solidFill>
                  <a:srgbClr val="800000"/>
                </a:solidFill>
                <a:latin typeface="Corbel"/>
                <a:cs typeface="Corbel"/>
              </a:rPr>
              <a:t>~500 Hz @ 5</a:t>
            </a:r>
            <a:r>
              <a:rPr lang="fr-FR" dirty="0" smtClean="0">
                <a:solidFill>
                  <a:srgbClr val="800000"/>
                </a:solidFill>
                <a:latin typeface="Corbel"/>
                <a:cs typeface="Corbel"/>
              </a:rPr>
              <a:t>x10</a:t>
            </a:r>
            <a:r>
              <a:rPr lang="fr-FR" baseline="30000" dirty="0" smtClean="0">
                <a:solidFill>
                  <a:srgbClr val="800000"/>
                </a:solidFill>
                <a:latin typeface="Corbel"/>
                <a:cs typeface="Corbel"/>
              </a:rPr>
              <a:t>33</a:t>
            </a:r>
            <a:r>
              <a:rPr lang="fr-FR" dirty="0" smtClean="0">
                <a:solidFill>
                  <a:srgbClr val="800000"/>
                </a:solidFill>
                <a:latin typeface="Corbel"/>
                <a:cs typeface="Corbel"/>
              </a:rPr>
              <a:t>cm</a:t>
            </a:r>
            <a:r>
              <a:rPr lang="fr-FR" baseline="30000" dirty="0">
                <a:solidFill>
                  <a:srgbClr val="800000"/>
                </a:solidFill>
                <a:latin typeface="Corbel"/>
                <a:cs typeface="Corbel"/>
              </a:rPr>
              <a:t>-</a:t>
            </a:r>
            <a:r>
              <a:rPr lang="fr-FR" baseline="30000" dirty="0" smtClean="0">
                <a:solidFill>
                  <a:srgbClr val="800000"/>
                </a:solidFill>
                <a:latin typeface="Corbel"/>
                <a:cs typeface="Corbel"/>
              </a:rPr>
              <a:t>1</a:t>
            </a:r>
            <a:r>
              <a:rPr lang="fr-FR" dirty="0" smtClean="0">
                <a:solidFill>
                  <a:srgbClr val="800000"/>
                </a:solidFill>
                <a:latin typeface="Corbel"/>
                <a:cs typeface="Corbel"/>
              </a:rPr>
              <a:t>s</a:t>
            </a:r>
            <a:r>
              <a:rPr lang="fr-FR" baseline="30000" dirty="0">
                <a:solidFill>
                  <a:srgbClr val="800000"/>
                </a:solidFill>
                <a:latin typeface="Corbel"/>
                <a:cs typeface="Corbel"/>
              </a:rPr>
              <a:t>-</a:t>
            </a:r>
            <a:r>
              <a:rPr lang="fr-FR" baseline="30000" dirty="0" smtClean="0">
                <a:solidFill>
                  <a:srgbClr val="800000"/>
                </a:solidFill>
                <a:latin typeface="Corbel"/>
                <a:cs typeface="Corbel"/>
              </a:rPr>
              <a:t>1</a:t>
            </a:r>
            <a:endParaRPr lang="fr-FR" dirty="0">
              <a:solidFill>
                <a:srgbClr val="800000"/>
              </a:solidFill>
              <a:latin typeface="Corbel"/>
              <a:cs typeface="Corbel"/>
            </a:endParaRPr>
          </a:p>
          <a:p>
            <a:pPr defTabSz="912813" fontAlgn="base">
              <a:spcBef>
                <a:spcPct val="0"/>
              </a:spcBef>
              <a:spcAft>
                <a:spcPct val="0"/>
              </a:spcAft>
            </a:pPr>
            <a:r>
              <a:rPr lang="en-US" dirty="0" smtClean="0">
                <a:solidFill>
                  <a:srgbClr val="000000"/>
                </a:solidFill>
                <a:latin typeface="Corbel"/>
                <a:cs typeface="Corbel"/>
              </a:rPr>
              <a:t>Average :  </a:t>
            </a:r>
            <a:r>
              <a:rPr lang="en-US" dirty="0" smtClean="0">
                <a:solidFill>
                  <a:srgbClr val="800000"/>
                </a:solidFill>
                <a:latin typeface="Corbel"/>
                <a:cs typeface="Corbel"/>
              </a:rPr>
              <a:t>~385 Hz</a:t>
            </a:r>
            <a:endParaRPr lang="en-US" dirty="0">
              <a:solidFill>
                <a:srgbClr val="800000"/>
              </a:solidFill>
              <a:latin typeface="Corbel"/>
              <a:cs typeface="Corbel"/>
            </a:endParaRPr>
          </a:p>
        </p:txBody>
      </p:sp>
      <p:sp>
        <p:nvSpPr>
          <p:cNvPr id="4" name="TextBox 3"/>
          <p:cNvSpPr txBox="1"/>
          <p:nvPr/>
        </p:nvSpPr>
        <p:spPr>
          <a:xfrm>
            <a:off x="254000" y="5167762"/>
            <a:ext cx="4251531" cy="1323439"/>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912813" fontAlgn="base">
              <a:spcBef>
                <a:spcPct val="0"/>
              </a:spcBef>
              <a:spcAft>
                <a:spcPct val="0"/>
              </a:spcAft>
            </a:pPr>
            <a:r>
              <a:rPr lang="en-US" sz="2000" dirty="0" smtClean="0">
                <a:solidFill>
                  <a:srgbClr val="000000"/>
                </a:solidFill>
                <a:latin typeface="Corbel"/>
              </a:rPr>
              <a:t>~100 </a:t>
            </a:r>
            <a:r>
              <a:rPr lang="en-US" sz="2000" dirty="0" err="1" smtClean="0">
                <a:solidFill>
                  <a:srgbClr val="000000"/>
                </a:solidFill>
                <a:latin typeface="Corbel"/>
              </a:rPr>
              <a:t>ms</a:t>
            </a:r>
            <a:r>
              <a:rPr lang="en-US" sz="2000" dirty="0" smtClean="0">
                <a:solidFill>
                  <a:srgbClr val="000000"/>
                </a:solidFill>
                <a:latin typeface="Corbel"/>
              </a:rPr>
              <a:t> per event near is our old limit.</a:t>
            </a:r>
          </a:p>
          <a:p>
            <a:pPr defTabSz="912813" fontAlgn="base">
              <a:spcBef>
                <a:spcPct val="0"/>
              </a:spcBef>
              <a:spcAft>
                <a:spcPct val="0"/>
              </a:spcAft>
            </a:pPr>
            <a:r>
              <a:rPr lang="en-US" sz="2000" dirty="0" smtClean="0">
                <a:solidFill>
                  <a:srgbClr val="000000"/>
                </a:solidFill>
                <a:latin typeface="Corbel"/>
              </a:rPr>
              <a:t>Upgraded HLT farm in early May as have other experiments. </a:t>
            </a:r>
          </a:p>
          <a:p>
            <a:pPr defTabSz="912813" fontAlgn="base">
              <a:spcBef>
                <a:spcPct val="0"/>
              </a:spcBef>
              <a:spcAft>
                <a:spcPct val="0"/>
              </a:spcAft>
            </a:pPr>
            <a:r>
              <a:rPr lang="en-US" sz="2000" dirty="0" smtClean="0">
                <a:solidFill>
                  <a:srgbClr val="000000"/>
                </a:solidFill>
                <a:latin typeface="Corbel"/>
              </a:rPr>
              <a:t>Limit now around 170-180 </a:t>
            </a:r>
            <a:r>
              <a:rPr lang="en-US" sz="2000" dirty="0" err="1" smtClean="0">
                <a:solidFill>
                  <a:srgbClr val="000000"/>
                </a:solidFill>
                <a:latin typeface="Corbel"/>
              </a:rPr>
              <a:t>ms</a:t>
            </a:r>
            <a:endParaRPr lang="en-US" sz="2000" i="1" dirty="0" smtClean="0">
              <a:solidFill>
                <a:srgbClr val="000000"/>
              </a:solidFill>
              <a:latin typeface="Corbel"/>
            </a:endParaRPr>
          </a:p>
        </p:txBody>
      </p:sp>
      <p:cxnSp>
        <p:nvCxnSpPr>
          <p:cNvPr id="7" name="Straight Arrow Connector 6"/>
          <p:cNvCxnSpPr>
            <a:stCxn id="30" idx="3"/>
          </p:cNvCxnSpPr>
          <p:nvPr/>
        </p:nvCxnSpPr>
        <p:spPr>
          <a:xfrm flipV="1">
            <a:off x="3309090" y="3284991"/>
            <a:ext cx="5251045" cy="1083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279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Pileup Studies for Physics</a:t>
            </a:r>
            <a:endParaRPr lang="en-US" dirty="0"/>
          </a:p>
        </p:txBody>
      </p:sp>
      <p:sp>
        <p:nvSpPr>
          <p:cNvPr id="3" name="Content Placeholder 2"/>
          <p:cNvSpPr>
            <a:spLocks noGrp="1"/>
          </p:cNvSpPr>
          <p:nvPr>
            <p:ph sz="half" idx="2"/>
          </p:nvPr>
        </p:nvSpPr>
        <p:spPr>
          <a:xfrm>
            <a:off x="849741" y="1143000"/>
            <a:ext cx="7378050" cy="2574032"/>
          </a:xfrm>
          <a:ln>
            <a:noFill/>
          </a:ln>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p>
            <a:r>
              <a:rPr lang="en-US" dirty="0" smtClean="0"/>
              <a:t>CMS Studied &lt;PU&gt; ~25</a:t>
            </a:r>
          </a:p>
          <a:p>
            <a:r>
              <a:rPr lang="en-US" dirty="0"/>
              <a:t>No optimizations as of </a:t>
            </a:r>
            <a:r>
              <a:rPr lang="en-US" dirty="0" smtClean="0"/>
              <a:t>yet. Just re-run 2011 analyses </a:t>
            </a:r>
          </a:p>
          <a:p>
            <a:pPr lvl="1"/>
            <a:r>
              <a:rPr lang="en-US" dirty="0" smtClean="0"/>
              <a:t>Impact on low mass Higgs</a:t>
            </a:r>
          </a:p>
          <a:p>
            <a:pPr lvl="2"/>
            <a:r>
              <a:rPr lang="en-US" dirty="0" smtClean="0">
                <a:solidFill>
                  <a:schemeClr val="tx1"/>
                </a:solidFill>
              </a:rPr>
              <a:t>H </a:t>
            </a:r>
            <a:r>
              <a:rPr lang="en-US" dirty="0" err="1" smtClean="0">
                <a:solidFill>
                  <a:schemeClr val="tx1"/>
                </a:solidFill>
                <a:sym typeface="Symbol"/>
              </a:rPr>
              <a:t></a:t>
            </a:r>
            <a:r>
              <a:rPr lang="en-US" dirty="0" smtClean="0">
                <a:solidFill>
                  <a:schemeClr val="tx1"/>
                </a:solidFill>
              </a:rPr>
              <a:t> </a:t>
            </a:r>
            <a:r>
              <a:rPr lang="en-US" dirty="0" err="1" smtClean="0">
                <a:solidFill>
                  <a:schemeClr val="tx1"/>
                </a:solidFill>
                <a:latin typeface="Symbol" charset="2"/>
                <a:cs typeface="Symbol" charset="2"/>
              </a:rPr>
              <a:t>gg</a:t>
            </a:r>
            <a:r>
              <a:rPr lang="en-US" dirty="0" smtClean="0">
                <a:solidFill>
                  <a:schemeClr val="tx1"/>
                </a:solidFill>
              </a:rPr>
              <a:t> sees about 15% equivalent lumi loss</a:t>
            </a:r>
          </a:p>
          <a:p>
            <a:pPr lvl="2"/>
            <a:r>
              <a:rPr lang="en-US" dirty="0" smtClean="0"/>
              <a:t>Worse (much) for  H </a:t>
            </a:r>
            <a:r>
              <a:rPr lang="en-US" dirty="0" smtClean="0">
                <a:sym typeface="Symbol"/>
              </a:rPr>
              <a:t></a:t>
            </a:r>
            <a:r>
              <a:rPr lang="en-US" dirty="0" smtClean="0"/>
              <a:t> </a:t>
            </a:r>
            <a:r>
              <a:rPr lang="en-US" dirty="0" err="1" smtClean="0">
                <a:latin typeface="Symbol" charset="2"/>
                <a:cs typeface="Symbol" charset="2"/>
              </a:rPr>
              <a:t>tt</a:t>
            </a:r>
            <a:r>
              <a:rPr lang="en-US" dirty="0" smtClean="0">
                <a:latin typeface="Symbol" charset="2"/>
                <a:cs typeface="Symbol" charset="2"/>
              </a:rPr>
              <a:t>, </a:t>
            </a:r>
            <a:r>
              <a:rPr lang="en-US" dirty="0" smtClean="0">
                <a:latin typeface="Arial"/>
                <a:cs typeface="Arial"/>
              </a:rPr>
              <a:t>WW</a:t>
            </a:r>
            <a:endParaRPr lang="en-US" dirty="0" smtClean="0"/>
          </a:p>
          <a:p>
            <a:r>
              <a:rPr lang="en-US" dirty="0" smtClean="0"/>
              <a:t>No significant impact on precision top physics</a:t>
            </a:r>
          </a:p>
          <a:p>
            <a:r>
              <a:rPr lang="en-US" dirty="0" smtClean="0"/>
              <a:t>No significant impact on </a:t>
            </a:r>
            <a:r>
              <a:rPr lang="en-US" i="1" dirty="0" err="1" smtClean="0">
                <a:latin typeface="Palatino"/>
                <a:cs typeface="Palatino"/>
              </a:rPr>
              <a:t>B</a:t>
            </a:r>
            <a:r>
              <a:rPr lang="en-US" i="1" baseline="-25000" dirty="0" err="1" smtClean="0"/>
              <a:t>d/s</a:t>
            </a:r>
            <a:r>
              <a:rPr lang="en-US" i="1" dirty="0" smtClean="0"/>
              <a:t> </a:t>
            </a:r>
            <a:r>
              <a:rPr lang="en-US" i="1" dirty="0" err="1" smtClean="0">
                <a:latin typeface="Cambria"/>
                <a:sym typeface="Symbol"/>
              </a:rPr>
              <a:t></a:t>
            </a:r>
            <a:r>
              <a:rPr lang="en-US" i="1" dirty="0" smtClean="0">
                <a:latin typeface="Cambria"/>
                <a:sym typeface="Symbol"/>
              </a:rPr>
              <a:t> </a:t>
            </a:r>
            <a:r>
              <a:rPr lang="en-US" i="1" dirty="0" smtClean="0">
                <a:latin typeface="Symbol"/>
                <a:sym typeface="Symbol"/>
              </a:rPr>
              <a:t>mm</a:t>
            </a:r>
            <a:endParaRPr lang="en-US" dirty="0" smtClean="0"/>
          </a:p>
          <a:p>
            <a:pPr lvl="2"/>
            <a:endParaRPr lang="en-US" dirty="0" smtClean="0">
              <a:latin typeface="Arial"/>
              <a:cs typeface="Arial"/>
            </a:endParaRPr>
          </a:p>
          <a:p>
            <a:pPr lvl="2"/>
            <a:endParaRPr lang="en-US" dirty="0" smtClean="0"/>
          </a:p>
        </p:txBody>
      </p:sp>
      <p:pic>
        <p:nvPicPr>
          <p:cNvPr id="7" name="Content Placeholder 6" descr="Bsmumu_PU.pdf"/>
          <p:cNvPicPr>
            <a:picLocks noGrp="1" noChangeAspect="1"/>
          </p:cNvPicPr>
          <p:nvPr>
            <p:ph sz="half" idx="13"/>
          </p:nvPr>
        </p:nvPicPr>
        <p:blipFill>
          <a:blip r:embed="rId2"/>
          <a:srcRect l="1061" t="1429" r="-1515" b="42857"/>
          <a:stretch>
            <a:fillRect/>
          </a:stretch>
        </p:blipFill>
        <p:spPr>
          <a:xfrm>
            <a:off x="1514430" y="3657600"/>
            <a:ext cx="6400800" cy="2971800"/>
          </a:xfrm>
          <a:effectLst>
            <a:outerShdw blurRad="342900" dist="50800" dir="2700000" algn="br">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smtClean="0">
                <a:effectLst>
                  <a:reflection blurRad="6350" stA="55000" endA="300" endPos="45500" dir="5400000" sy="-100000" algn="bl" rotWithShape="0"/>
                </a:effectLst>
                <a:ea typeface="ＭＳ Ｐゴシック" pitchFamily="-65" charset="-128"/>
                <a:cs typeface="ＭＳ Ｐゴシック" pitchFamily="-65" charset="-128"/>
              </a:rPr>
              <a:t>High-PU </a:t>
            </a:r>
            <a:r>
              <a:rPr lang="en-US" dirty="0" smtClean="0">
                <a:effectLst>
                  <a:reflection blurRad="6350" stA="55000" endA="300" endPos="45500" dir="5400000" sy="-100000" algn="bl" rotWithShape="0"/>
                </a:effectLst>
                <a:ea typeface="ＭＳ Ｐゴシック" pitchFamily="-108" charset="-128"/>
                <a:cs typeface="ＭＳ Ｐゴシック" pitchFamily="-108" charset="-128"/>
              </a:rPr>
              <a:t>Effect </a:t>
            </a:r>
            <a:r>
              <a:rPr lang="en-US" dirty="0">
                <a:effectLst>
                  <a:reflection blurRad="6350" stA="55000" endA="300" endPos="45500" dir="5400000" sy="-100000" algn="bl" rotWithShape="0"/>
                </a:effectLst>
                <a:ea typeface="ＭＳ Ｐゴシック" pitchFamily="-108" charset="-128"/>
                <a:cs typeface="ＭＳ Ｐゴシック" pitchFamily="-108" charset="-128"/>
              </a:rPr>
              <a:t>on</a:t>
            </a:r>
            <a:r>
              <a:rPr lang="en-US" dirty="0" smtClean="0">
                <a:effectLst>
                  <a:reflection blurRad="6350" stA="55000" endA="300" endPos="45500" dir="5400000" sy="-100000" algn="bl" rotWithShape="0"/>
                </a:effectLst>
                <a:ea typeface="ＭＳ Ｐゴシック" pitchFamily="-108" charset="-128"/>
                <a:cs typeface="ＭＳ Ｐゴシック" pitchFamily="-108" charset="-128"/>
              </a:rPr>
              <a:t> </a:t>
            </a:r>
            <a:r>
              <a:rPr lang="en-US" dirty="0" err="1" smtClean="0">
                <a:effectLst>
                  <a:reflection blurRad="6350" stA="55000" endA="300" endPos="45500" dir="5400000" sy="-100000" algn="bl" rotWithShape="0"/>
                </a:effectLst>
                <a:latin typeface="Symbol" charset="2"/>
                <a:ea typeface="ＭＳ Ｐゴシック" pitchFamily="-108" charset="-128"/>
                <a:cs typeface="Symbol" charset="2"/>
              </a:rPr>
              <a:t>g</a:t>
            </a:r>
            <a:r>
              <a:rPr lang="en-US" dirty="0" smtClean="0">
                <a:effectLst>
                  <a:reflection blurRad="6350" stA="55000" endA="300" endPos="45500" dir="5400000" sy="-100000" algn="bl" rotWithShape="0"/>
                </a:effectLst>
                <a:ea typeface="ＭＳ Ｐゴシック" pitchFamily="-108" charset="-128"/>
                <a:cs typeface="ＭＳ Ｐゴシック" pitchFamily="-108" charset="-128"/>
              </a:rPr>
              <a:t> Isolation</a:t>
            </a:r>
            <a:endParaRPr lang="en-US" dirty="0">
              <a:effectLst>
                <a:reflection blurRad="6350" stA="55000" endA="300" endPos="45500" dir="5400000" sy="-100000" algn="bl" rotWithShape="0"/>
              </a:effectLst>
              <a:ea typeface="ＭＳ Ｐゴシック" pitchFamily="-108" charset="-128"/>
              <a:cs typeface="ＭＳ Ｐゴシック" pitchFamily="-108" charset="-128"/>
            </a:endParaRPr>
          </a:p>
        </p:txBody>
      </p:sp>
      <p:sp>
        <p:nvSpPr>
          <p:cNvPr id="3" name="Content Placeholder 2"/>
          <p:cNvSpPr>
            <a:spLocks noGrp="1"/>
          </p:cNvSpPr>
          <p:nvPr>
            <p:ph sz="half" idx="2"/>
          </p:nvPr>
        </p:nvSpPr>
        <p:spPr>
          <a:xfrm>
            <a:off x="457200" y="1196752"/>
            <a:ext cx="8534400" cy="5508848"/>
          </a:xfrm>
        </p:spPr>
        <p:txBody>
          <a:bodyPr>
            <a:normAutofit/>
          </a:bodyPr>
          <a:lstStyle/>
          <a:p>
            <a:pPr lvl="1">
              <a:lnSpc>
                <a:spcPct val="90000"/>
              </a:lnSpc>
            </a:pPr>
            <a:r>
              <a:rPr lang="en-US" sz="2300" dirty="0">
                <a:ea typeface="ＭＳ Ｐゴシック" pitchFamily="-108" charset="-128"/>
                <a:cs typeface="ＭＳ Ｐゴシック" pitchFamily="-108" charset="-128"/>
              </a:rPr>
              <a:t>Photon isolation efficiency (5% relative isolation cut)</a:t>
            </a:r>
            <a:r>
              <a:rPr lang="en-US" sz="2300" dirty="0" smtClean="0">
                <a:ea typeface="ＭＳ Ｐゴシック" pitchFamily="-108" charset="-128"/>
                <a:cs typeface="ＭＳ Ｐゴシック" pitchFamily="-108" charset="-128"/>
              </a:rPr>
              <a:t> </a:t>
            </a:r>
          </a:p>
          <a:p>
            <a:pPr lvl="1">
              <a:lnSpc>
                <a:spcPct val="90000"/>
              </a:lnSpc>
            </a:pPr>
            <a:endParaRPr lang="en-US" dirty="0" smtClean="0">
              <a:ea typeface="ＭＳ Ｐゴシック" pitchFamily="-108" charset="-128"/>
              <a:cs typeface="ＭＳ Ｐゴシック" pitchFamily="-108" charset="-128"/>
            </a:endParaRPr>
          </a:p>
          <a:p>
            <a:pPr lvl="1">
              <a:lnSpc>
                <a:spcPct val="90000"/>
              </a:lnSpc>
            </a:pPr>
            <a:r>
              <a:rPr lang="en-US" dirty="0" smtClean="0">
                <a:ea typeface="ＭＳ Ｐゴシック" pitchFamily="-108" charset="-128"/>
                <a:cs typeface="ＭＳ Ｐゴシック" pitchFamily="-108" charset="-128"/>
              </a:rPr>
              <a:t>No </a:t>
            </a:r>
            <a:r>
              <a:rPr lang="en-US" dirty="0">
                <a:ea typeface="ＭＳ Ｐゴシック" pitchFamily="-108" charset="-128"/>
                <a:cs typeface="ＭＳ Ｐゴシック" pitchFamily="-108" charset="-128"/>
              </a:rPr>
              <a:t>effect on track </a:t>
            </a:r>
            <a:r>
              <a:rPr lang="en-US" dirty="0" smtClean="0">
                <a:ea typeface="ＭＳ Ｐゴシック" pitchFamily="-108" charset="-128"/>
                <a:cs typeface="ＭＳ Ｐゴシック" pitchFamily="-108" charset="-128"/>
              </a:rPr>
              <a:t>isolation </a:t>
            </a:r>
            <a:r>
              <a:rPr lang="en-US" dirty="0"/>
              <a:t>(same 5% relative isolation cut</a:t>
            </a:r>
            <a:r>
              <a:rPr lang="en-US" dirty="0" smtClean="0"/>
              <a:t>)</a:t>
            </a:r>
            <a:endParaRPr lang="en-US" dirty="0"/>
          </a:p>
        </p:txBody>
      </p:sp>
      <p:pic>
        <p:nvPicPr>
          <p:cNvPr id="24581" name="Picture 5"/>
          <p:cNvPicPr>
            <a:picLocks noChangeAspect="1"/>
          </p:cNvPicPr>
          <p:nvPr/>
        </p:nvPicPr>
        <p:blipFill>
          <a:blip r:embed="rId2"/>
          <a:srcRect t="5592" r="3333" b="6000"/>
          <a:stretch>
            <a:fillRect/>
          </a:stretch>
        </p:blipFill>
        <p:spPr bwMode="auto">
          <a:xfrm>
            <a:off x="304800" y="2695927"/>
            <a:ext cx="4279900" cy="3756025"/>
          </a:xfrm>
          <a:prstGeom prst="rect">
            <a:avLst/>
          </a:prstGeom>
          <a:noFill/>
          <a:ln w="9525">
            <a:noFill/>
            <a:miter lim="800000"/>
            <a:headEnd/>
            <a:tailEnd/>
          </a:ln>
          <a:effectLst>
            <a:outerShdw blurRad="203200" dist="50800" dir="2700000">
              <a:srgbClr val="000000">
                <a:alpha val="43000"/>
              </a:srgbClr>
            </a:outerShdw>
          </a:effectLst>
        </p:spPr>
      </p:pic>
      <p:pic>
        <p:nvPicPr>
          <p:cNvPr id="24582" name="Picture 6"/>
          <p:cNvPicPr>
            <a:picLocks noChangeAspect="1"/>
          </p:cNvPicPr>
          <p:nvPr/>
        </p:nvPicPr>
        <p:blipFill>
          <a:blip r:embed="rId3"/>
          <a:srcRect t="4182" r="3085" b="6094"/>
          <a:stretch>
            <a:fillRect/>
          </a:stretch>
        </p:blipFill>
        <p:spPr bwMode="auto">
          <a:xfrm>
            <a:off x="4648200" y="2647950"/>
            <a:ext cx="4267200" cy="3790950"/>
          </a:xfrm>
          <a:prstGeom prst="rect">
            <a:avLst/>
          </a:prstGeom>
          <a:noFill/>
          <a:ln w="9525">
            <a:noFill/>
            <a:miter lim="800000"/>
            <a:headEnd/>
            <a:tailEnd/>
          </a:ln>
          <a:effectLst>
            <a:outerShdw blurRad="203200" dist="50800" dir="2700000">
              <a:srgbClr val="000000">
                <a:alpha val="43000"/>
              </a:srgbClr>
            </a:outerShdw>
          </a:effectLst>
        </p:spPr>
      </p:pic>
      <p:sp>
        <p:nvSpPr>
          <p:cNvPr id="24583" name="TextBox 1"/>
          <p:cNvSpPr txBox="1">
            <a:spLocks noChangeArrowheads="1"/>
          </p:cNvSpPr>
          <p:nvPr/>
        </p:nvSpPr>
        <p:spPr bwMode="auto">
          <a:xfrm>
            <a:off x="2888469" y="2743549"/>
            <a:ext cx="1710725" cy="830997"/>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pPr algn="ctr" defTabSz="912813" fontAlgn="base">
              <a:spcBef>
                <a:spcPct val="0"/>
              </a:spcBef>
              <a:spcAft>
                <a:spcPct val="0"/>
              </a:spcAft>
            </a:pPr>
            <a:r>
              <a:rPr lang="en-US" sz="2400" dirty="0" smtClean="0">
                <a:solidFill>
                  <a:srgbClr val="000000"/>
                </a:solidFill>
                <a:latin typeface="Corbel"/>
              </a:rPr>
              <a:t>Calorimeter</a:t>
            </a:r>
          </a:p>
          <a:p>
            <a:pPr algn="ctr" defTabSz="912813" fontAlgn="base">
              <a:spcBef>
                <a:spcPct val="0"/>
              </a:spcBef>
              <a:spcAft>
                <a:spcPct val="0"/>
              </a:spcAft>
            </a:pPr>
            <a:r>
              <a:rPr lang="en-US" sz="2400" dirty="0" smtClean="0">
                <a:solidFill>
                  <a:srgbClr val="000000"/>
                </a:solidFill>
                <a:latin typeface="Corbel"/>
              </a:rPr>
              <a:t>Isolation </a:t>
            </a:r>
            <a:r>
              <a:rPr lang="en-US" sz="2400" dirty="0" smtClean="0">
                <a:solidFill>
                  <a:srgbClr val="000000"/>
                </a:solidFill>
                <a:latin typeface="Corbel"/>
                <a:sym typeface="Wingdings"/>
              </a:rPr>
              <a:t></a:t>
            </a:r>
            <a:endParaRPr lang="en-US" sz="2400" dirty="0">
              <a:solidFill>
                <a:srgbClr val="000000"/>
              </a:solidFill>
              <a:latin typeface="Corbel"/>
            </a:endParaRPr>
          </a:p>
        </p:txBody>
      </p:sp>
      <p:sp>
        <p:nvSpPr>
          <p:cNvPr id="24584" name="TextBox 8"/>
          <p:cNvSpPr txBox="1">
            <a:spLocks noChangeArrowheads="1"/>
          </p:cNvSpPr>
          <p:nvPr/>
        </p:nvSpPr>
        <p:spPr bwMode="auto">
          <a:xfrm>
            <a:off x="7553190" y="3645028"/>
            <a:ext cx="1596711" cy="830997"/>
          </a:xfrm>
          <a:prstGeom prst="rect">
            <a:avLst/>
          </a:prstGeom>
          <a:ln>
            <a:noFill/>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lgn="ctr" defTabSz="912813" fontAlgn="base">
              <a:spcBef>
                <a:spcPct val="0"/>
              </a:spcBef>
              <a:spcAft>
                <a:spcPct val="0"/>
              </a:spcAft>
            </a:pPr>
            <a:r>
              <a:rPr lang="en-US" sz="2400" dirty="0" smtClean="0">
                <a:solidFill>
                  <a:srgbClr val="000000"/>
                </a:solidFill>
                <a:latin typeface="Corbel"/>
              </a:rPr>
              <a:t>Tracker </a:t>
            </a:r>
          </a:p>
          <a:p>
            <a:pPr algn="ctr" defTabSz="912813" fontAlgn="base">
              <a:spcBef>
                <a:spcPct val="0"/>
              </a:spcBef>
              <a:spcAft>
                <a:spcPct val="0"/>
              </a:spcAft>
            </a:pPr>
            <a:r>
              <a:rPr lang="en-US" sz="2400" dirty="0" smtClean="0">
                <a:solidFill>
                  <a:srgbClr val="000000"/>
                </a:solidFill>
                <a:latin typeface="Corbel"/>
              </a:rPr>
              <a:t>Isolation </a:t>
            </a:r>
            <a:r>
              <a:rPr lang="en-US" sz="2400" dirty="0" smtClean="0">
                <a:solidFill>
                  <a:srgbClr val="000000"/>
                </a:solidFill>
                <a:latin typeface="Corbel"/>
                <a:sym typeface="Wingdings"/>
              </a:rPr>
              <a:t></a:t>
            </a:r>
            <a:endParaRPr lang="en-US" sz="2400" dirty="0">
              <a:solidFill>
                <a:srgbClr val="000000"/>
              </a:solidFill>
              <a:latin typeface="Corbel"/>
            </a:endParaRPr>
          </a:p>
        </p:txBody>
      </p:sp>
      <p:sp>
        <p:nvSpPr>
          <p:cNvPr id="9" name="TextBox 11"/>
          <p:cNvSpPr txBox="1">
            <a:spLocks noChangeArrowheads="1"/>
          </p:cNvSpPr>
          <p:nvPr/>
        </p:nvSpPr>
        <p:spPr bwMode="auto">
          <a:xfrm>
            <a:off x="6493161" y="5343948"/>
            <a:ext cx="2527254" cy="461665"/>
          </a:xfrm>
          <a:prstGeom prst="rect">
            <a:avLst/>
          </a:prstGeom>
          <a:noFill/>
          <a:ln w="9525">
            <a:noFill/>
            <a:miter lim="800000"/>
            <a:headEnd/>
            <a:tailEnd/>
          </a:ln>
        </p:spPr>
        <p:txBody>
          <a:bodyPr wrap="none">
            <a:prstTxWarp prst="textNoShape">
              <a:avLst/>
            </a:prstTxWarp>
            <a:spAutoFit/>
          </a:bodyPr>
          <a:lstStyle/>
          <a:p>
            <a:pPr defTabSz="912813" fontAlgn="base">
              <a:spcBef>
                <a:spcPct val="0"/>
              </a:spcBef>
              <a:spcAft>
                <a:spcPct val="0"/>
              </a:spcAft>
            </a:pPr>
            <a:r>
              <a:rPr lang="en-US" sz="2400" b="1" dirty="0">
                <a:solidFill>
                  <a:srgbClr val="FF0000"/>
                </a:solidFill>
                <a:latin typeface="Arial" pitchFamily="84" charset="0"/>
                <a:ea typeface="ＭＳ Ｐゴシック" pitchFamily="84" charset="-128"/>
                <a:cs typeface="ＭＳ Ｐゴシック" pitchFamily="84" charset="-128"/>
              </a:rPr>
              <a:t>CMS </a:t>
            </a:r>
            <a:r>
              <a:rPr lang="en-US" sz="2400" b="1" dirty="0" smtClean="0">
                <a:solidFill>
                  <a:srgbClr val="FF0000"/>
                </a:solidFill>
                <a:latin typeface="Arial" pitchFamily="84" charset="0"/>
                <a:ea typeface="ＭＳ Ｐゴシック" pitchFamily="84" charset="-128"/>
                <a:cs typeface="ＭＳ Ｐゴシック" pitchFamily="84" charset="-128"/>
              </a:rPr>
              <a:t>Simulation</a:t>
            </a:r>
            <a:endParaRPr lang="en-US" sz="2400" b="1" dirty="0">
              <a:solidFill>
                <a:srgbClr val="FF0000"/>
              </a:solidFill>
              <a:latin typeface="Arial" pitchFamily="84" charset="0"/>
              <a:ea typeface="ＭＳ Ｐゴシック" pitchFamily="84" charset="-128"/>
              <a:cs typeface="ＭＳ Ｐゴシック" pitchFamily="84" charset="-128"/>
            </a:endParaRPr>
          </a:p>
        </p:txBody>
      </p:sp>
      <p:sp>
        <p:nvSpPr>
          <p:cNvPr id="10" name="TextBox 9"/>
          <p:cNvSpPr txBox="1">
            <a:spLocks noChangeArrowheads="1"/>
          </p:cNvSpPr>
          <p:nvPr/>
        </p:nvSpPr>
        <p:spPr bwMode="auto">
          <a:xfrm>
            <a:off x="2172681" y="5373565"/>
            <a:ext cx="2527254" cy="461665"/>
          </a:xfrm>
          <a:prstGeom prst="rect">
            <a:avLst/>
          </a:prstGeom>
          <a:noFill/>
          <a:ln w="9525">
            <a:noFill/>
            <a:miter lim="800000"/>
            <a:headEnd/>
            <a:tailEnd/>
          </a:ln>
        </p:spPr>
        <p:txBody>
          <a:bodyPr wrap="none">
            <a:prstTxWarp prst="textNoShape">
              <a:avLst/>
            </a:prstTxWarp>
            <a:spAutoFit/>
          </a:bodyPr>
          <a:lstStyle/>
          <a:p>
            <a:pPr defTabSz="912813" fontAlgn="base">
              <a:spcBef>
                <a:spcPct val="0"/>
              </a:spcBef>
              <a:spcAft>
                <a:spcPct val="0"/>
              </a:spcAft>
            </a:pPr>
            <a:r>
              <a:rPr lang="en-US" sz="2400" b="1" dirty="0">
                <a:solidFill>
                  <a:srgbClr val="FF0000"/>
                </a:solidFill>
                <a:latin typeface="Arial" pitchFamily="84" charset="0"/>
                <a:ea typeface="ＭＳ Ｐゴシック" pitchFamily="84" charset="-128"/>
                <a:cs typeface="ＭＳ Ｐゴシック" pitchFamily="84" charset="-128"/>
              </a:rPr>
              <a:t>CMS </a:t>
            </a:r>
            <a:r>
              <a:rPr lang="en-US" sz="2400" b="1" dirty="0" smtClean="0">
                <a:solidFill>
                  <a:srgbClr val="FF0000"/>
                </a:solidFill>
                <a:latin typeface="Arial" pitchFamily="84" charset="0"/>
                <a:ea typeface="ＭＳ Ｐゴシック" pitchFamily="84" charset="-128"/>
                <a:cs typeface="ＭＳ Ｐゴシック" pitchFamily="84" charset="-128"/>
              </a:rPr>
              <a:t>Simulation</a:t>
            </a:r>
            <a:endParaRPr lang="en-US" sz="2400" b="1" dirty="0">
              <a:solidFill>
                <a:srgbClr val="FF0000"/>
              </a:solidFill>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9629023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41905" y="0"/>
            <a:ext cx="8902095" cy="838200"/>
          </a:xfrm>
        </p:spPr>
        <p:txBody>
          <a:bodyPr>
            <a:normAutofit fontScale="90000"/>
          </a:bodyPr>
          <a:lstStyle/>
          <a:p>
            <a:r>
              <a:rPr lang="en-US" dirty="0" smtClean="0"/>
              <a:t>CMS Preparations for 8 TeV and high PU in 2012</a:t>
            </a:r>
            <a:endParaRPr lang="en-US" dirty="0"/>
          </a:p>
        </p:txBody>
      </p:sp>
      <p:sp>
        <p:nvSpPr>
          <p:cNvPr id="5" name="Content Placeholder 4"/>
          <p:cNvSpPr>
            <a:spLocks noGrp="1"/>
          </p:cNvSpPr>
          <p:nvPr>
            <p:ph sz="half" idx="2"/>
          </p:nvPr>
        </p:nvSpPr>
        <p:spPr>
          <a:xfrm>
            <a:off x="152405" y="990600"/>
            <a:ext cx="4619007" cy="5334000"/>
          </a:xfrm>
        </p:spPr>
        <p:txBody>
          <a:bodyPr>
            <a:normAutofit fontScale="92500" lnSpcReduction="20000"/>
          </a:bodyPr>
          <a:lstStyle/>
          <a:p>
            <a:r>
              <a:rPr lang="en-US" dirty="0" smtClean="0">
                <a:solidFill>
                  <a:srgbClr val="000000"/>
                </a:solidFill>
              </a:rPr>
              <a:t>Last Autumn </a:t>
            </a:r>
          </a:p>
          <a:p>
            <a:pPr lvl="1"/>
            <a:r>
              <a:rPr lang="en-US" dirty="0" smtClean="0"/>
              <a:t>cpu time for high PU &gt;40 sec/event</a:t>
            </a:r>
          </a:p>
          <a:p>
            <a:pPr lvl="1"/>
            <a:r>
              <a:rPr lang="en-US" dirty="0" smtClean="0"/>
              <a:t>Memory usage well above 2 GB.</a:t>
            </a:r>
          </a:p>
          <a:p>
            <a:pPr lvl="2"/>
            <a:r>
              <a:rPr lang="en-US" dirty="0" smtClean="0"/>
              <a:t>Means we cannot use all the cores!</a:t>
            </a:r>
          </a:p>
          <a:p>
            <a:pPr lvl="1"/>
            <a:r>
              <a:rPr lang="en-US" dirty="0" smtClean="0">
                <a:solidFill>
                  <a:srgbClr val="000000"/>
                </a:solidFill>
              </a:rPr>
              <a:t>Even 200 Hz looked hard!</a:t>
            </a:r>
          </a:p>
          <a:p>
            <a:r>
              <a:rPr lang="en-US" dirty="0" smtClean="0">
                <a:solidFill>
                  <a:srgbClr val="000000"/>
                </a:solidFill>
              </a:rPr>
              <a:t>Task force started December</a:t>
            </a:r>
          </a:p>
          <a:p>
            <a:pPr lvl="1"/>
            <a:r>
              <a:rPr lang="en-US" dirty="0" smtClean="0"/>
              <a:t>Major success!</a:t>
            </a:r>
          </a:p>
          <a:p>
            <a:r>
              <a:rPr lang="en-US" dirty="0" smtClean="0">
                <a:solidFill>
                  <a:srgbClr val="000000"/>
                </a:solidFill>
              </a:rPr>
              <a:t>Improvements</a:t>
            </a:r>
          </a:p>
          <a:p>
            <a:pPr lvl="1"/>
            <a:r>
              <a:rPr lang="en-US" dirty="0" smtClean="0"/>
              <a:t>A factor 2.5 in speed</a:t>
            </a:r>
          </a:p>
          <a:p>
            <a:pPr lvl="2"/>
            <a:r>
              <a:rPr lang="en-US" dirty="0" smtClean="0">
                <a:solidFill>
                  <a:srgbClr val="0000FF"/>
                </a:solidFill>
              </a:rPr>
              <a:t>Under ~15” per event on average </a:t>
            </a:r>
          </a:p>
          <a:p>
            <a:pPr lvl="1"/>
            <a:r>
              <a:rPr lang="en-US" dirty="0" smtClean="0"/>
              <a:t>Much reduced memory use</a:t>
            </a:r>
          </a:p>
          <a:p>
            <a:pPr lvl="2"/>
            <a:r>
              <a:rPr lang="en-US" dirty="0" smtClean="0">
                <a:solidFill>
                  <a:srgbClr val="0000FF"/>
                </a:solidFill>
              </a:rPr>
              <a:t>Well under 2 GB </a:t>
            </a:r>
          </a:p>
          <a:p>
            <a:r>
              <a:rPr lang="en-US" dirty="0" smtClean="0">
                <a:solidFill>
                  <a:schemeClr val="tx1"/>
                </a:solidFill>
              </a:rPr>
              <a:t>Physics performance unchanged </a:t>
            </a:r>
          </a:p>
          <a:p>
            <a:pPr lvl="1"/>
            <a:r>
              <a:rPr lang="en-US" dirty="0" smtClean="0"/>
              <a:t>Kept our AAA rating:</a:t>
            </a:r>
          </a:p>
          <a:p>
            <a:pPr lvl="2"/>
            <a:r>
              <a:rPr lang="en-US" dirty="0" smtClean="0"/>
              <a:t>E.g. no explicit </a:t>
            </a:r>
            <a:r>
              <a:rPr lang="en-US" dirty="0" err="1" smtClean="0"/>
              <a:t>p</a:t>
            </a:r>
            <a:r>
              <a:rPr lang="en-US" baseline="-25000" dirty="0" err="1" smtClean="0"/>
              <a:t>T</a:t>
            </a:r>
            <a:r>
              <a:rPr lang="en-US" dirty="0" smtClean="0"/>
              <a:t> threshold on tracks</a:t>
            </a:r>
          </a:p>
        </p:txBody>
      </p:sp>
      <p:pic>
        <p:nvPicPr>
          <p:cNvPr id="17" name="Content Placeholder 5" descr="Tier0Capacity.pdf"/>
          <p:cNvPicPr>
            <a:picLocks noGrp="1" noChangeAspect="1"/>
          </p:cNvPicPr>
          <p:nvPr>
            <p:ph sz="half" idx="4294967295"/>
          </p:nvPr>
        </p:nvPicPr>
        <p:blipFill>
          <a:blip r:embed="rId2"/>
          <a:srcRect l="41026" t="44470" r="5983" b="9075"/>
          <a:stretch>
            <a:fillRect/>
          </a:stretch>
        </p:blipFill>
        <p:spPr>
          <a:xfrm>
            <a:off x="4501661" y="1828853"/>
            <a:ext cx="4250452" cy="3119283"/>
          </a:xfrm>
          <a:prstGeom prst="rect">
            <a:avLst/>
          </a:prstGeom>
        </p:spPr>
      </p:pic>
      <p:sp>
        <p:nvSpPr>
          <p:cNvPr id="9" name="TextBox 8"/>
          <p:cNvSpPr txBox="1"/>
          <p:nvPr/>
        </p:nvSpPr>
        <p:spPr>
          <a:xfrm>
            <a:off x="4837876" y="4913926"/>
            <a:ext cx="4173186"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912813" fontAlgn="base">
              <a:spcBef>
                <a:spcPct val="0"/>
              </a:spcBef>
              <a:spcAft>
                <a:spcPct val="0"/>
              </a:spcAft>
            </a:pPr>
            <a:r>
              <a:rPr lang="en-US" sz="2000" u="sng" dirty="0" smtClean="0">
                <a:solidFill>
                  <a:srgbClr val="000000"/>
                </a:solidFill>
                <a:latin typeface="Corbel"/>
              </a:rPr>
              <a:t>Prompt Reconstruction at Tier-0: </a:t>
            </a:r>
          </a:p>
          <a:p>
            <a:pPr defTabSz="912813" fontAlgn="base">
              <a:spcBef>
                <a:spcPct val="0"/>
              </a:spcBef>
              <a:spcAft>
                <a:spcPct val="0"/>
              </a:spcAft>
            </a:pPr>
            <a:r>
              <a:rPr lang="en-US" sz="2000" i="1" dirty="0" smtClean="0">
                <a:solidFill>
                  <a:srgbClr val="660066"/>
                </a:solidFill>
                <a:latin typeface="Corbel"/>
              </a:rPr>
              <a:t>Limit on our data-taking rate versus event processing time for low and high memory use cases</a:t>
            </a:r>
            <a:endParaRPr lang="en-US" sz="2000" i="1" dirty="0">
              <a:solidFill>
                <a:srgbClr val="660066"/>
              </a:solidFill>
              <a:latin typeface="Corbel"/>
            </a:endParaRPr>
          </a:p>
        </p:txBody>
      </p:sp>
      <p:sp>
        <p:nvSpPr>
          <p:cNvPr id="2" name="Slide Number Placeholder 1"/>
          <p:cNvSpPr>
            <a:spLocks noGrp="1"/>
          </p:cNvSpPr>
          <p:nvPr>
            <p:ph type="sldNum" sz="quarter" idx="14"/>
          </p:nvPr>
        </p:nvSpPr>
        <p:spPr/>
        <p:txBody>
          <a:bodyPr/>
          <a:lstStyle/>
          <a:p>
            <a:pPr>
              <a:defRPr/>
            </a:pPr>
            <a:fld id="{28E8D402-5907-4986-8603-48FFB54B510A}" type="slidenum">
              <a:rPr lang="en-US" smtClean="0">
                <a:solidFill>
                  <a:srgbClr val="FFFFFF"/>
                </a:solidFill>
              </a:rPr>
              <a:pPr>
                <a:defRPr/>
              </a:pPr>
              <a:t>46</a:t>
            </a:fld>
            <a:endParaRPr lang="en-US">
              <a:solidFill>
                <a:srgbClr val="FFFFFF"/>
              </a:solidFill>
            </a:endParaRPr>
          </a:p>
        </p:txBody>
      </p:sp>
    </p:spTree>
    <p:extLst>
      <p:ext uri="{BB962C8B-B14F-4D97-AF65-F5344CB8AC3E}">
        <p14:creationId xmlns:p14="http://schemas.microsoft.com/office/powerpoint/2010/main" val="28614110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US" altLang="zh-CN" dirty="0" smtClean="0">
                <a:effectLst>
                  <a:reflection blurRad="6350" stA="55000" endA="300" endPos="45500" dir="5400000" sy="-100000" algn="bl" rotWithShape="0"/>
                </a:effectLst>
              </a:rPr>
              <a:t>Now w</a:t>
            </a:r>
            <a:r>
              <a:rPr lang="en-US" altLang="zh-CN" sz="4000" dirty="0" smtClean="0">
                <a:effectLst>
                  <a:reflection blurRad="6350" stA="55000" endA="300" endPos="45500" dir="5400000" sy="-100000" algn="bl" rotWithShape="0"/>
                </a:effectLst>
              </a:rPr>
              <a:t>hat </a:t>
            </a:r>
            <a:r>
              <a:rPr lang="en-US" altLang="zh-CN" sz="4000" dirty="0" smtClean="0">
                <a:effectLst>
                  <a:reflection blurRad="6350" stA="55000" endA="300" endPos="45500" dir="5400000" sy="-100000" algn="bl" rotWithShape="0"/>
                </a:effectLst>
              </a:rPr>
              <a:t>can we expect in 2012?</a:t>
            </a:r>
          </a:p>
        </p:txBody>
      </p:sp>
      <p:sp>
        <p:nvSpPr>
          <p:cNvPr id="2" name="Slide Number Placeholder 1"/>
          <p:cNvSpPr>
            <a:spLocks noGrp="1"/>
          </p:cNvSpPr>
          <p:nvPr>
            <p:ph type="sldNum" sz="quarter" idx="10"/>
          </p:nvPr>
        </p:nvSpPr>
        <p:spPr/>
        <p:txBody>
          <a:bodyPr/>
          <a:lstStyle/>
          <a:p>
            <a:fld id="{1AD93096-5B34-4342-9326-69289CEAE4C2}" type="slidenum">
              <a:rPr lang="en-US" smtClean="0">
                <a:solidFill>
                  <a:srgbClr val="3333CC"/>
                </a:solidFill>
                <a:latin typeface="Corbel"/>
              </a:rPr>
              <a:pPr/>
              <a:t>47</a:t>
            </a:fld>
            <a:endParaRPr lang="en-US">
              <a:solidFill>
                <a:srgbClr val="3333CC"/>
              </a:solidFill>
              <a:latin typeface="Corbel"/>
            </a:endParaRPr>
          </a:p>
        </p:txBody>
      </p:sp>
      <p:sp>
        <p:nvSpPr>
          <p:cNvPr id="7" name="Content Placeholder 6"/>
          <p:cNvSpPr>
            <a:spLocks noGrp="1"/>
          </p:cNvSpPr>
          <p:nvPr>
            <p:ph idx="4294967295"/>
          </p:nvPr>
        </p:nvSpPr>
        <p:spPr>
          <a:xfrm>
            <a:off x="457200" y="5715000"/>
            <a:ext cx="8686800" cy="1066800"/>
          </a:xfrm>
        </p:spPr>
        <p:txBody>
          <a:bodyPr>
            <a:noAutofit/>
          </a:bodyPr>
          <a:lstStyle/>
          <a:p>
            <a:pPr marL="68262" indent="0" algn="ctr">
              <a:buNone/>
            </a:pPr>
            <a:r>
              <a:rPr lang="en-US" sz="2800" dirty="0" smtClean="0">
                <a:solidFill>
                  <a:srgbClr val="000000"/>
                </a:solidFill>
              </a:rPr>
              <a:t>We should be able to find </a:t>
            </a:r>
            <a:r>
              <a:rPr lang="en-US" dirty="0" smtClean="0">
                <a:solidFill>
                  <a:srgbClr val="000000"/>
                </a:solidFill>
              </a:rPr>
              <a:t>the SM Higgs</a:t>
            </a:r>
            <a:r>
              <a:rPr lang="en-US" sz="2800" dirty="0" smtClean="0">
                <a:solidFill>
                  <a:srgbClr val="000000"/>
                </a:solidFill>
              </a:rPr>
              <a:t> or kill it…</a:t>
            </a:r>
          </a:p>
          <a:p>
            <a:pPr algn="ctr"/>
            <a:endParaRPr lang="en-US" sz="2800" dirty="0">
              <a:solidFill>
                <a:srgbClr val="000000"/>
              </a:solidFill>
            </a:endParaRPr>
          </a:p>
        </p:txBody>
      </p:sp>
      <p:pic>
        <p:nvPicPr>
          <p:cNvPr id="9" name="Content Placeholder 9" descr="mh_8vs7tev_v2_closeup.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569" t="8108" r="6691" b="225"/>
          <a:stretch/>
        </p:blipFill>
        <p:spPr>
          <a:xfrm>
            <a:off x="1334164" y="901700"/>
            <a:ext cx="6096000" cy="4794250"/>
          </a:xfrm>
          <a:prstGeom prst="rect">
            <a:avLst/>
          </a:prstGeom>
        </p:spPr>
        <p:style>
          <a:lnRef idx="3">
            <a:schemeClr val="lt1"/>
          </a:lnRef>
          <a:fillRef idx="1">
            <a:schemeClr val="accent3"/>
          </a:fillRef>
          <a:effectRef idx="1">
            <a:schemeClr val="accent3"/>
          </a:effectRef>
          <a:fontRef idx="minor">
            <a:schemeClr val="lt1"/>
          </a:fontRef>
        </p:style>
      </p:pic>
      <p:sp>
        <p:nvSpPr>
          <p:cNvPr id="4" name="Rectangle 3"/>
          <p:cNvSpPr/>
          <p:nvPr/>
        </p:nvSpPr>
        <p:spPr>
          <a:xfrm>
            <a:off x="2577932" y="4149080"/>
            <a:ext cx="864096" cy="194320"/>
          </a:xfrm>
          <a:prstGeom prst="rect">
            <a:avLst/>
          </a:prstGeom>
          <a:solidFill>
            <a:srgbClr val="FF0000">
              <a:alpha val="23000"/>
            </a:srgbClr>
          </a:solidFill>
        </p:spPr>
        <p:style>
          <a:lnRef idx="2">
            <a:schemeClr val="accent3"/>
          </a:lnRef>
          <a:fillRef idx="1">
            <a:schemeClr val="lt1"/>
          </a:fillRef>
          <a:effectRef idx="0">
            <a:schemeClr val="accent3"/>
          </a:effectRef>
          <a:fontRef idx="minor">
            <a:schemeClr val="dk1"/>
          </a:fontRef>
        </p:style>
        <p:txBody>
          <a:bodyPr rtlCol="0" anchor="ctr"/>
          <a:lstStyle/>
          <a:p>
            <a:pPr algn="ctr" defTabSz="912813" fontAlgn="base">
              <a:spcBef>
                <a:spcPct val="0"/>
              </a:spcBef>
              <a:spcAft>
                <a:spcPct val="0"/>
              </a:spcAft>
            </a:pPr>
            <a:endParaRPr lang="en-US" sz="2400">
              <a:solidFill>
                <a:srgbClr val="000000"/>
              </a:solidFill>
              <a:latin typeface="Corbe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June 14-15, 2012</a:t>
            </a:r>
            <a:endParaRPr lang="en-US" dirty="0"/>
          </a:p>
        </p:txBody>
      </p:sp>
      <p:sp>
        <p:nvSpPr>
          <p:cNvPr id="4" name="Subtitle 3"/>
          <p:cNvSpPr>
            <a:spLocks noGrp="1"/>
          </p:cNvSpPr>
          <p:nvPr>
            <p:ph type="subTitle" sz="quarter" idx="1"/>
          </p:nvPr>
        </p:nvSpPr>
        <p:spPr/>
        <p:txBody>
          <a:bodyPr/>
          <a:lstStyle/>
          <a:p>
            <a:endParaRPr lang="en-US"/>
          </a:p>
        </p:txBody>
      </p:sp>
      <p:sp>
        <p:nvSpPr>
          <p:cNvPr id="2" name="Slide Number Placeholder 1"/>
          <p:cNvSpPr>
            <a:spLocks noGrp="1"/>
          </p:cNvSpPr>
          <p:nvPr>
            <p:ph type="sldNum" sz="quarter" idx="10"/>
          </p:nvPr>
        </p:nvSpPr>
        <p:spPr/>
        <p:txBody>
          <a:bodyPr/>
          <a:lstStyle/>
          <a:p>
            <a:fld id="{1AD93096-5B34-4342-9326-69289CEAE4C2}" type="slidenum">
              <a:rPr lang="en-US" smtClean="0"/>
              <a:pPr/>
              <a:t>48</a:t>
            </a:fld>
            <a:endParaRPr lang="en-US"/>
          </a:p>
        </p:txBody>
      </p:sp>
    </p:spTree>
    <p:extLst>
      <p:ext uri="{BB962C8B-B14F-4D97-AF65-F5344CB8AC3E}">
        <p14:creationId xmlns:p14="http://schemas.microsoft.com/office/powerpoint/2010/main" val="883309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image.png"/>
          <p:cNvPicPr>
            <a:picLocks noChangeAspect="1"/>
          </p:cNvPicPr>
          <p:nvPr/>
        </p:nvPicPr>
        <p:blipFill rotWithShape="1">
          <a:blip r:embed="rId2">
            <a:extLst>
              <a:ext uri="{28A0092B-C50C-407E-A947-70E740481C1C}">
                <a14:useLocalDpi xmlns:a14="http://schemas.microsoft.com/office/drawing/2010/main" val="0"/>
              </a:ext>
            </a:extLst>
          </a:blip>
          <a:srcRect t="10020"/>
          <a:stretch/>
        </p:blipFill>
        <p:spPr>
          <a:xfrm>
            <a:off x="180515" y="1148313"/>
            <a:ext cx="8693008" cy="4791663"/>
          </a:xfrm>
          <a:prstGeom prst="rect">
            <a:avLst/>
          </a:prstGeom>
        </p:spPr>
      </p:pic>
      <p:sp>
        <p:nvSpPr>
          <p:cNvPr id="2" name="TextBox 1"/>
          <p:cNvSpPr txBox="1"/>
          <p:nvPr/>
        </p:nvSpPr>
        <p:spPr>
          <a:xfrm>
            <a:off x="846695" y="6211669"/>
            <a:ext cx="7163467" cy="646331"/>
          </a:xfrm>
          <a:prstGeom prst="rect">
            <a:avLst/>
          </a:prstGeom>
          <a:noFill/>
        </p:spPr>
        <p:txBody>
          <a:bodyPr wrap="square" rtlCol="0">
            <a:spAutoFit/>
          </a:bodyPr>
          <a:lstStyle/>
          <a:p>
            <a:r>
              <a:rPr lang="en-US" dirty="0" smtClean="0">
                <a:solidFill>
                  <a:schemeClr val="bg1"/>
                </a:solidFill>
              </a:rPr>
              <a:t>Screen shot from the </a:t>
            </a:r>
            <a:r>
              <a:rPr lang="en-US" dirty="0" err="1" smtClean="0">
                <a:solidFill>
                  <a:schemeClr val="bg1"/>
                </a:solidFill>
              </a:rPr>
              <a:t>unblinding</a:t>
            </a:r>
            <a:r>
              <a:rPr lang="en-US" dirty="0" smtClean="0">
                <a:solidFill>
                  <a:schemeClr val="bg1"/>
                </a:solidFill>
              </a:rPr>
              <a:t> of the ZZ channel signal region</a:t>
            </a:r>
          </a:p>
          <a:p>
            <a:r>
              <a:rPr lang="en-US" dirty="0" smtClean="0">
                <a:solidFill>
                  <a:schemeClr val="bg1"/>
                </a:solidFill>
              </a:rPr>
              <a:t>- evening of June </a:t>
            </a:r>
            <a:r>
              <a:rPr lang="en-US" dirty="0">
                <a:solidFill>
                  <a:schemeClr val="bg1"/>
                </a:solidFill>
              </a:rPr>
              <a:t>14</a:t>
            </a:r>
            <a:r>
              <a:rPr lang="en-US" baseline="30000" dirty="0">
                <a:solidFill>
                  <a:schemeClr val="bg1"/>
                </a:solidFill>
              </a:rPr>
              <a:t>th</a:t>
            </a:r>
            <a:r>
              <a:rPr lang="en-US" dirty="0">
                <a:solidFill>
                  <a:schemeClr val="bg1"/>
                </a:solidFill>
              </a:rPr>
              <a:t> </a:t>
            </a:r>
            <a:r>
              <a:rPr lang="en-US" dirty="0" smtClean="0">
                <a:solidFill>
                  <a:schemeClr val="bg1"/>
                </a:solidFill>
              </a:rPr>
              <a:t>2012</a:t>
            </a:r>
            <a:endParaRPr lang="en-US" dirty="0">
              <a:solidFill>
                <a:schemeClr val="bg1"/>
              </a:solidFill>
            </a:endParaRPr>
          </a:p>
        </p:txBody>
      </p:sp>
      <p:sp>
        <p:nvSpPr>
          <p:cNvPr id="3" name="TextBox 2"/>
          <p:cNvSpPr txBox="1"/>
          <p:nvPr/>
        </p:nvSpPr>
        <p:spPr>
          <a:xfrm>
            <a:off x="2697239" y="243119"/>
            <a:ext cx="2862157" cy="646331"/>
          </a:xfrm>
          <a:prstGeom prst="rect">
            <a:avLst/>
          </a:prstGeom>
          <a:noFill/>
        </p:spPr>
        <p:txBody>
          <a:bodyPr wrap="none" rtlCol="0">
            <a:spAutoFit/>
          </a:bodyPr>
          <a:lstStyle/>
          <a:p>
            <a:r>
              <a:rPr lang="en-US" sz="3600" b="1" i="1" dirty="0" smtClean="0">
                <a:solidFill>
                  <a:srgbClr val="008000"/>
                </a:solidFill>
              </a:rPr>
              <a:t>We’ve got it !</a:t>
            </a:r>
            <a:endParaRPr lang="en-US" sz="3600" b="1" i="1" dirty="0">
              <a:solidFill>
                <a:srgbClr val="008000"/>
              </a:solidFill>
            </a:endParaRPr>
          </a:p>
        </p:txBody>
      </p:sp>
    </p:spTree>
    <p:extLst>
      <p:ext uri="{BB962C8B-B14F-4D97-AF65-F5344CB8AC3E}">
        <p14:creationId xmlns:p14="http://schemas.microsoft.com/office/powerpoint/2010/main" val="3253731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457200" y="52155"/>
            <a:ext cx="8229600" cy="641584"/>
          </a:xfrm>
        </p:spPr>
        <p:txBody>
          <a:bodyPr>
            <a:noAutofit/>
          </a:bodyPr>
          <a:lstStyle/>
          <a:p>
            <a:r>
              <a:rPr lang="en-US" sz="3200" dirty="0">
                <a:latin typeface="Arial" charset="0"/>
              </a:rPr>
              <a:t>Weak </a:t>
            </a:r>
            <a:r>
              <a:rPr lang="en-US" sz="3200" dirty="0" smtClean="0">
                <a:latin typeface="Arial" charset="0"/>
              </a:rPr>
              <a:t>Force &amp; </a:t>
            </a:r>
            <a:r>
              <a:rPr lang="en-US" sz="3200" dirty="0">
                <a:latin typeface="Arial" charset="0"/>
                <a:sym typeface="Symbol" charset="0"/>
              </a:rPr>
              <a:t>EWK Symmetry Breaking</a:t>
            </a:r>
            <a:endParaRPr lang="en-US" sz="3200" dirty="0">
              <a:latin typeface="Arial" charset="0"/>
            </a:endParaRPr>
          </a:p>
        </p:txBody>
      </p:sp>
      <p:sp>
        <p:nvSpPr>
          <p:cNvPr id="22531" name="Rectangle 1027"/>
          <p:cNvSpPr>
            <a:spLocks noGrp="1" noChangeArrowheads="1"/>
          </p:cNvSpPr>
          <p:nvPr>
            <p:ph sz="half" idx="1"/>
          </p:nvPr>
        </p:nvSpPr>
        <p:spPr>
          <a:xfrm>
            <a:off x="30237" y="884565"/>
            <a:ext cx="4578055" cy="5796818"/>
          </a:xfrm>
        </p:spPr>
        <p:txBody>
          <a:bodyPr>
            <a:noAutofit/>
          </a:bodyPr>
          <a:lstStyle/>
          <a:p>
            <a:r>
              <a:rPr lang="en-US" sz="1600" dirty="0">
                <a:latin typeface="Comic Sans MS" charset="0"/>
              </a:rPr>
              <a:t>Weak Nuclear Force</a:t>
            </a:r>
          </a:p>
          <a:p>
            <a:pPr lvl="1"/>
            <a:r>
              <a:rPr lang="en-US" sz="1800" dirty="0">
                <a:latin typeface="Comic Sans MS" charset="0"/>
              </a:rPr>
              <a:t>Hints of SU(2) gauge symmetry</a:t>
            </a:r>
          </a:p>
          <a:p>
            <a:pPr lvl="2"/>
            <a:r>
              <a:rPr lang="en-US" sz="1200" dirty="0" smtClean="0">
                <a:latin typeface="Comic Sans MS" charset="0"/>
              </a:rPr>
              <a:t>Doublets, Universal </a:t>
            </a:r>
            <a:r>
              <a:rPr lang="en-US" sz="1200" dirty="0">
                <a:latin typeface="Comic Sans MS" charset="0"/>
              </a:rPr>
              <a:t>Coupling G</a:t>
            </a:r>
            <a:r>
              <a:rPr lang="en-US" sz="1200" baseline="-20000" dirty="0">
                <a:latin typeface="Comic Sans MS" charset="0"/>
              </a:rPr>
              <a:t>F</a:t>
            </a:r>
            <a:endParaRPr lang="en-US" sz="1400" dirty="0">
              <a:latin typeface="Comic Sans MS" charset="0"/>
            </a:endParaRPr>
          </a:p>
          <a:p>
            <a:pPr lvl="1"/>
            <a:r>
              <a:rPr lang="en-US" sz="1800" dirty="0">
                <a:latin typeface="Comic Sans MS" charset="0"/>
              </a:rPr>
              <a:t>But short-ranged </a:t>
            </a:r>
            <a:r>
              <a:rPr lang="en-US" sz="1800" dirty="0">
                <a:latin typeface="Comic Sans MS" charset="0"/>
                <a:sym typeface="Symbol" charset="0"/>
              </a:rPr>
              <a:t> </a:t>
            </a:r>
            <a:r>
              <a:rPr lang="en-US" sz="1800" dirty="0">
                <a:latin typeface="Comic Sans MS" charset="0"/>
              </a:rPr>
              <a:t>massive gauge quanta</a:t>
            </a:r>
          </a:p>
          <a:p>
            <a:pPr lvl="2"/>
            <a:r>
              <a:rPr lang="en-US" sz="1200" dirty="0">
                <a:latin typeface="Comic Sans MS" charset="0"/>
              </a:rPr>
              <a:t>Interactions only observed over short distances (effectively contact interactions)</a:t>
            </a:r>
          </a:p>
          <a:p>
            <a:pPr lvl="2"/>
            <a:r>
              <a:rPr lang="en-US" sz="1200" dirty="0">
                <a:latin typeface="Comic Sans MS" charset="0"/>
              </a:rPr>
              <a:t>Coupling G</a:t>
            </a:r>
            <a:r>
              <a:rPr lang="en-US" sz="1200" baseline="-25000" dirty="0">
                <a:latin typeface="Comic Sans MS" charset="0"/>
              </a:rPr>
              <a:t>F</a:t>
            </a:r>
            <a:r>
              <a:rPr lang="en-US" sz="1200" dirty="0">
                <a:latin typeface="Comic Sans MS" charset="0"/>
              </a:rPr>
              <a:t> ~ 1/M</a:t>
            </a:r>
            <a:r>
              <a:rPr lang="en-US" sz="1200" baseline="30000" dirty="0">
                <a:latin typeface="Comic Sans MS" charset="0"/>
              </a:rPr>
              <a:t>2</a:t>
            </a:r>
            <a:r>
              <a:rPr lang="en-US" sz="1200" dirty="0">
                <a:latin typeface="Comic Sans MS" charset="0"/>
              </a:rPr>
              <a:t> </a:t>
            </a:r>
          </a:p>
          <a:p>
            <a:pPr lvl="1"/>
            <a:r>
              <a:rPr lang="en-US" sz="1400" dirty="0">
                <a:latin typeface="Comic Sans MS" charset="0"/>
              </a:rPr>
              <a:t>How to reconcile ?</a:t>
            </a:r>
          </a:p>
          <a:p>
            <a:r>
              <a:rPr lang="en-US" sz="1600" dirty="0">
                <a:latin typeface="Comic Sans MS" charset="0"/>
              </a:rPr>
              <a:t>E</a:t>
            </a:r>
            <a:r>
              <a:rPr lang="en-US" sz="1600" dirty="0" smtClean="0">
                <a:latin typeface="Comic Sans MS" charset="0"/>
              </a:rPr>
              <a:t>xample </a:t>
            </a:r>
            <a:r>
              <a:rPr lang="en-US" sz="1600" dirty="0">
                <a:latin typeface="Comic Sans MS" charset="0"/>
              </a:rPr>
              <a:t>from Nature</a:t>
            </a:r>
            <a:r>
              <a:rPr lang="en-US" sz="1600" dirty="0" smtClean="0">
                <a:latin typeface="Comic Sans MS" charset="0"/>
              </a:rPr>
              <a:t>: Superconductivity</a:t>
            </a:r>
            <a:endParaRPr lang="en-US" sz="1600" dirty="0">
              <a:latin typeface="Comic Sans MS" charset="0"/>
            </a:endParaRPr>
          </a:p>
          <a:p>
            <a:pPr lvl="1">
              <a:spcBef>
                <a:spcPts val="0"/>
              </a:spcBef>
              <a:buFontTx/>
              <a:buNone/>
            </a:pPr>
            <a:r>
              <a:rPr lang="en-US" sz="1800" i="1" dirty="0" err="1">
                <a:latin typeface="Comic Sans MS" charset="0"/>
              </a:rPr>
              <a:t>j</a:t>
            </a:r>
            <a:r>
              <a:rPr lang="en-US" sz="1800" i="1" baseline="30000" dirty="0" err="1">
                <a:latin typeface="Symbol" charset="0"/>
              </a:rPr>
              <a:t>m</a:t>
            </a:r>
            <a:r>
              <a:rPr lang="en-US" sz="1800" i="1" baseline="30000" dirty="0">
                <a:latin typeface="Symbol" charset="0"/>
              </a:rPr>
              <a:t> </a:t>
            </a:r>
            <a:r>
              <a:rPr lang="en-US" sz="1800" i="1" dirty="0">
                <a:latin typeface="Symbol" charset="0"/>
                <a:sym typeface="Symbol" charset="0"/>
              </a:rPr>
              <a:t>= (-</a:t>
            </a:r>
            <a:r>
              <a:rPr lang="en-US" sz="1800" i="1" dirty="0">
                <a:latin typeface="NewCenturySchlbk" charset="0"/>
              </a:rPr>
              <a:t>q</a:t>
            </a:r>
            <a:r>
              <a:rPr lang="en-US" sz="1800" i="1" baseline="30000" dirty="0">
                <a:latin typeface="NewCenturySchlbk" charset="0"/>
              </a:rPr>
              <a:t>2</a:t>
            </a:r>
            <a:r>
              <a:rPr lang="en-US" sz="1800" i="1" dirty="0">
                <a:latin typeface="NewCenturySchlbk" charset="0"/>
              </a:rPr>
              <a:t>/m) </a:t>
            </a:r>
            <a:r>
              <a:rPr lang="en-US" sz="1800" i="1" dirty="0">
                <a:latin typeface="Comic Sans MS" charset="0"/>
                <a:sym typeface="Symbol" charset="0"/>
              </a:rPr>
              <a:t></a:t>
            </a:r>
            <a:r>
              <a:rPr lang="en-US" i="1" dirty="0">
                <a:latin typeface="Comic Sans MS" charset="0"/>
                <a:sym typeface="Symbol" charset="0"/>
              </a:rPr>
              <a:t></a:t>
            </a:r>
            <a:r>
              <a:rPr lang="en-US" sz="1800" i="1" dirty="0">
                <a:latin typeface="Comic Sans MS" charset="0"/>
                <a:sym typeface="Symbol" charset="0"/>
              </a:rPr>
              <a:t></a:t>
            </a:r>
            <a:r>
              <a:rPr lang="en-US" sz="1800" i="1" baseline="30000" dirty="0">
                <a:latin typeface="NewCenturySchlbk" charset="0"/>
                <a:sym typeface="Symbol" charset="0"/>
              </a:rPr>
              <a:t>2</a:t>
            </a:r>
            <a:r>
              <a:rPr lang="en-US" sz="1800" i="1" dirty="0">
                <a:latin typeface="NewCenturySchlbk" charset="0"/>
                <a:sym typeface="Symbol" charset="0"/>
              </a:rPr>
              <a:t>A</a:t>
            </a:r>
            <a:r>
              <a:rPr lang="en-US" sz="1800" i="1" baseline="30000" dirty="0">
                <a:latin typeface="Symbol" charset="0"/>
              </a:rPr>
              <a:t>m	</a:t>
            </a:r>
            <a:r>
              <a:rPr lang="en-US" sz="1800" i="1" dirty="0">
                <a:latin typeface="NewCenturySchlbk" charset="0"/>
              </a:rPr>
              <a:t>(London)</a:t>
            </a:r>
          </a:p>
          <a:p>
            <a:pPr lvl="1">
              <a:spcBef>
                <a:spcPts val="0"/>
              </a:spcBef>
              <a:buFontTx/>
              <a:buNone/>
            </a:pPr>
            <a:r>
              <a:rPr lang="en-US" sz="1800" i="1" dirty="0">
                <a:latin typeface="Symbol" charset="0"/>
                <a:sym typeface="Symbol" charset="0"/>
              </a:rPr>
              <a:t></a:t>
            </a:r>
            <a:r>
              <a:rPr lang="en-US" i="1" baseline="30000" dirty="0" err="1">
                <a:latin typeface="Symbol" charset="0"/>
                <a:sym typeface="Symbol" charset="0"/>
              </a:rPr>
              <a:t>m</a:t>
            </a:r>
            <a:r>
              <a:rPr lang="en-US" sz="1800" i="1" dirty="0" err="1">
                <a:latin typeface="Symbol" charset="0"/>
                <a:sym typeface="Symbol" charset="0"/>
              </a:rPr>
              <a:t></a:t>
            </a:r>
            <a:r>
              <a:rPr lang="en-US" i="1" baseline="-16000" dirty="0" err="1">
                <a:latin typeface="Symbol" charset="0"/>
                <a:sym typeface="Symbol" charset="0"/>
              </a:rPr>
              <a:t>m</a:t>
            </a:r>
            <a:r>
              <a:rPr lang="en-US" i="1" baseline="-16000" dirty="0">
                <a:latin typeface="Symbol" charset="0"/>
                <a:sym typeface="Symbol" charset="0"/>
              </a:rPr>
              <a:t> </a:t>
            </a:r>
            <a:r>
              <a:rPr lang="en-US" sz="1600" i="1" dirty="0">
                <a:latin typeface="Symbol" charset="0"/>
                <a:sym typeface="Bookshelf Symbol 1" charset="0"/>
              </a:rPr>
              <a:t>A</a:t>
            </a:r>
            <a:r>
              <a:rPr lang="en-US" sz="1600" i="1" baseline="30000" dirty="0">
                <a:latin typeface="Symbol" charset="0"/>
                <a:sym typeface="Symbol" charset="0"/>
              </a:rPr>
              <a:t>n</a:t>
            </a:r>
            <a:r>
              <a:rPr lang="en-US" sz="1500" i="1" dirty="0">
                <a:latin typeface="Comic Sans MS" charset="0"/>
                <a:sym typeface="Symbol" charset="0"/>
              </a:rPr>
              <a:t> - </a:t>
            </a:r>
            <a:r>
              <a:rPr lang="en-US" sz="1800" i="1" dirty="0">
                <a:latin typeface="Symbol" charset="0"/>
                <a:sym typeface="Symbol" charset="0"/>
              </a:rPr>
              <a:t></a:t>
            </a:r>
            <a:r>
              <a:rPr lang="en-US" sz="1600" i="1" baseline="30000" dirty="0">
                <a:latin typeface="Symbol" charset="0"/>
                <a:sym typeface="Symbol" charset="0"/>
              </a:rPr>
              <a:t>n </a:t>
            </a:r>
            <a:r>
              <a:rPr lang="en-US" i="1" dirty="0">
                <a:latin typeface="Symbol" charset="0"/>
                <a:sym typeface="Symbol" charset="0"/>
              </a:rPr>
              <a:t>(</a:t>
            </a:r>
            <a:r>
              <a:rPr lang="en-US" sz="1800" i="1" dirty="0">
                <a:latin typeface="Symbol" charset="0"/>
                <a:sym typeface="Symbol" charset="0"/>
              </a:rPr>
              <a:t></a:t>
            </a:r>
            <a:r>
              <a:rPr lang="en-US" sz="1600" i="1" baseline="-18000" dirty="0">
                <a:latin typeface="Symbol" charset="0"/>
                <a:sym typeface="Symbol" charset="0"/>
              </a:rPr>
              <a:t></a:t>
            </a:r>
            <a:r>
              <a:rPr lang="en-US" sz="1600" i="1" baseline="30000" dirty="0">
                <a:latin typeface="Symbol" charset="0"/>
                <a:sym typeface="Symbol" charset="0"/>
              </a:rPr>
              <a:t> </a:t>
            </a:r>
            <a:r>
              <a:rPr lang="en-US" sz="1600" i="1" dirty="0">
                <a:latin typeface="Symbol" charset="0"/>
                <a:sym typeface="Bookshelf Symbol 1" charset="0"/>
              </a:rPr>
              <a:t>A</a:t>
            </a:r>
            <a:r>
              <a:rPr lang="en-US" sz="1600" i="1" baseline="30000" dirty="0">
                <a:latin typeface="Symbol" charset="0"/>
                <a:sym typeface="Symbol" charset="0"/>
              </a:rPr>
              <a:t>m</a:t>
            </a:r>
            <a:r>
              <a:rPr lang="en-US" i="1" dirty="0">
                <a:latin typeface="Symbol" charset="0"/>
                <a:sym typeface="Symbol" charset="0"/>
              </a:rPr>
              <a:t>) = </a:t>
            </a:r>
            <a:r>
              <a:rPr lang="en-US" sz="1600" i="1" dirty="0" err="1">
                <a:latin typeface="Comic Sans MS" charset="0"/>
              </a:rPr>
              <a:t>j</a:t>
            </a:r>
            <a:r>
              <a:rPr lang="en-US" sz="1600" i="1" baseline="30000" dirty="0" err="1">
                <a:latin typeface="Symbol" charset="0"/>
              </a:rPr>
              <a:t>n</a:t>
            </a:r>
            <a:r>
              <a:rPr lang="en-US" sz="1600" i="1" baseline="30000" dirty="0">
                <a:latin typeface="Symbol" charset="0"/>
              </a:rPr>
              <a:t> </a:t>
            </a:r>
            <a:r>
              <a:rPr lang="en-US" i="1" dirty="0">
                <a:latin typeface="Symbol" charset="0"/>
                <a:sym typeface="Symbol" charset="0"/>
              </a:rPr>
              <a:t>=</a:t>
            </a:r>
            <a:r>
              <a:rPr lang="en-US" sz="1600" i="1" dirty="0">
                <a:latin typeface="Symbol" charset="0"/>
                <a:sym typeface="Symbol" charset="0"/>
              </a:rPr>
              <a:t> (-</a:t>
            </a:r>
            <a:r>
              <a:rPr lang="en-US" sz="1600" i="1" dirty="0">
                <a:latin typeface="NewCenturySchlbk" charset="0"/>
              </a:rPr>
              <a:t>q</a:t>
            </a:r>
            <a:r>
              <a:rPr lang="en-US" sz="1600" i="1" baseline="30000" dirty="0">
                <a:latin typeface="NewCenturySchlbk" charset="0"/>
              </a:rPr>
              <a:t>2</a:t>
            </a:r>
            <a:r>
              <a:rPr lang="en-US" sz="1600" i="1" dirty="0">
                <a:latin typeface="NewCenturySchlbk" charset="0"/>
              </a:rPr>
              <a:t>/m) </a:t>
            </a:r>
            <a:r>
              <a:rPr lang="en-US" sz="1600" i="1" dirty="0">
                <a:latin typeface="Comic Sans MS" charset="0"/>
                <a:sym typeface="Symbol" charset="0"/>
              </a:rPr>
              <a:t></a:t>
            </a:r>
            <a:r>
              <a:rPr lang="en-US" sz="1800" i="1" dirty="0">
                <a:latin typeface="Comic Sans MS" charset="0"/>
                <a:sym typeface="Symbol" charset="0"/>
              </a:rPr>
              <a:t></a:t>
            </a:r>
            <a:r>
              <a:rPr lang="en-US" sz="1600" i="1" dirty="0">
                <a:latin typeface="Comic Sans MS" charset="0"/>
                <a:sym typeface="Symbol" charset="0"/>
              </a:rPr>
              <a:t></a:t>
            </a:r>
            <a:r>
              <a:rPr lang="en-US" sz="1600" i="1" baseline="30000" dirty="0">
                <a:latin typeface="NewCenturySchlbk" charset="0"/>
                <a:sym typeface="Symbol" charset="0"/>
              </a:rPr>
              <a:t>2</a:t>
            </a:r>
            <a:r>
              <a:rPr lang="en-US" sz="1600" i="1" dirty="0">
                <a:latin typeface="NewCenturySchlbk" charset="0"/>
                <a:sym typeface="Symbol" charset="0"/>
              </a:rPr>
              <a:t>A</a:t>
            </a:r>
            <a:r>
              <a:rPr lang="en-US" sz="1600" i="1" baseline="30000" dirty="0">
                <a:latin typeface="Symbol" charset="0"/>
              </a:rPr>
              <a:t>n </a:t>
            </a:r>
            <a:r>
              <a:rPr lang="en-US" i="1" dirty="0">
                <a:latin typeface="Symbol" charset="0"/>
                <a:sym typeface="Symbol" charset="0"/>
              </a:rPr>
              <a:t>  </a:t>
            </a:r>
            <a:r>
              <a:rPr lang="en-US" sz="2000" i="1" dirty="0" smtClean="0">
                <a:latin typeface="Symbol" charset="0"/>
                <a:sym typeface="Symbol" charset="0"/>
              </a:rPr>
              <a:t>- </a:t>
            </a:r>
            <a:r>
              <a:rPr lang="en-US" sz="1600" i="1" dirty="0" smtClean="0">
                <a:latin typeface="NewCenturySchlbk" charset="0"/>
                <a:sym typeface="Symbol" charset="0"/>
              </a:rPr>
              <a:t>m</a:t>
            </a:r>
            <a:r>
              <a:rPr lang="en-US" sz="2000" i="1" baseline="24000" dirty="0" smtClean="0">
                <a:latin typeface="NewCenturySchlbk" charset="0"/>
                <a:sym typeface="Symbol" charset="0"/>
              </a:rPr>
              <a:t>2</a:t>
            </a:r>
            <a:r>
              <a:rPr lang="en-US" sz="1600" i="1" dirty="0" smtClean="0">
                <a:latin typeface="NewCenturySchlbk" charset="0"/>
                <a:sym typeface="Symbol" charset="0"/>
              </a:rPr>
              <a:t>A</a:t>
            </a:r>
            <a:r>
              <a:rPr lang="en-US" sz="1600" i="1" baseline="30000" dirty="0" smtClean="0">
                <a:latin typeface="Symbol" charset="0"/>
              </a:rPr>
              <a:t>n </a:t>
            </a:r>
            <a:r>
              <a:rPr lang="en-US" sz="1600" dirty="0">
                <a:latin typeface="Comic Sans MS" charset="0"/>
              </a:rPr>
              <a:t>	</a:t>
            </a:r>
            <a:endParaRPr lang="en-US" sz="1600" dirty="0" smtClean="0">
              <a:latin typeface="Comic Sans MS" charset="0"/>
            </a:endParaRPr>
          </a:p>
          <a:p>
            <a:pPr>
              <a:buFontTx/>
              <a:buNone/>
            </a:pPr>
            <a:r>
              <a:rPr lang="en-US" sz="1600" b="0" dirty="0" smtClean="0">
                <a:latin typeface="Comic Sans MS" charset="0"/>
              </a:rPr>
              <a:t>Cooper </a:t>
            </a:r>
            <a:r>
              <a:rPr lang="en-US" sz="1600" b="0" dirty="0">
                <a:latin typeface="Comic Sans MS" charset="0"/>
              </a:rPr>
              <a:t>pair (boson</a:t>
            </a:r>
            <a:r>
              <a:rPr lang="en-US" sz="1600" b="0" dirty="0" smtClean="0">
                <a:latin typeface="Comic Sans MS" charset="0"/>
              </a:rPr>
              <a:t>) </a:t>
            </a:r>
            <a:r>
              <a:rPr lang="en-US" sz="1600" b="0" dirty="0" err="1" smtClean="0">
                <a:latin typeface="Comic Sans MS" charset="0"/>
              </a:rPr>
              <a:t>wavefcn</a:t>
            </a:r>
            <a:r>
              <a:rPr lang="en-US" sz="1600" b="0" dirty="0" smtClean="0">
                <a:latin typeface="Comic Sans MS" charset="0"/>
              </a:rPr>
              <a:t> </a:t>
            </a:r>
            <a:r>
              <a:rPr lang="en-US" sz="1600" b="0" dirty="0" smtClean="0">
                <a:latin typeface="Comic Sans MS" charset="0"/>
                <a:sym typeface="Symbol" charset="0"/>
              </a:rPr>
              <a:t> </a:t>
            </a:r>
            <a:r>
              <a:rPr lang="en-US" sz="1600" b="0" dirty="0" smtClean="0">
                <a:latin typeface="Comic Sans MS" charset="0"/>
              </a:rPr>
              <a:t>with non</a:t>
            </a:r>
            <a:r>
              <a:rPr lang="en-US" sz="1600" b="0" dirty="0">
                <a:latin typeface="Comic Sans MS" charset="0"/>
              </a:rPr>
              <a:t>-zero </a:t>
            </a:r>
            <a:endParaRPr lang="en-US" sz="1600" b="0" dirty="0" smtClean="0">
              <a:latin typeface="Comic Sans MS" charset="0"/>
            </a:endParaRPr>
          </a:p>
          <a:p>
            <a:pPr>
              <a:buFontTx/>
              <a:buNone/>
            </a:pPr>
            <a:r>
              <a:rPr lang="en-US" sz="1600" b="0" dirty="0" smtClean="0">
                <a:latin typeface="Comic Sans MS" charset="0"/>
              </a:rPr>
              <a:t>constant ground state </a:t>
            </a:r>
            <a:r>
              <a:rPr lang="en-US" sz="1600" b="0" dirty="0" smtClean="0">
                <a:latin typeface="Comic Sans MS" charset="0"/>
                <a:sym typeface="Symbol" charset="0"/>
              </a:rPr>
              <a:t> </a:t>
            </a:r>
            <a:r>
              <a:rPr lang="en-US" sz="1600" b="0" dirty="0" smtClean="0">
                <a:latin typeface="Comic Sans MS" charset="0"/>
              </a:rPr>
              <a:t>massive photon</a:t>
            </a:r>
          </a:p>
          <a:p>
            <a:pPr>
              <a:buFontTx/>
              <a:buNone/>
            </a:pPr>
            <a:r>
              <a:rPr lang="en-US" sz="1600" b="0" dirty="0" err="1" smtClean="0">
                <a:latin typeface="Comic Sans MS" charset="0"/>
              </a:rPr>
              <a:t>Supercurrents</a:t>
            </a:r>
            <a:r>
              <a:rPr lang="en-US" sz="1600" b="0" dirty="0" smtClean="0">
                <a:latin typeface="Comic Sans MS" charset="0"/>
              </a:rPr>
              <a:t> screen </a:t>
            </a:r>
            <a:r>
              <a:rPr lang="en-US" sz="1600" b="0" dirty="0">
                <a:latin typeface="Comic Sans MS" charset="0"/>
              </a:rPr>
              <a:t>the </a:t>
            </a:r>
            <a:r>
              <a:rPr lang="en-US" sz="1600" b="0" dirty="0" err="1">
                <a:latin typeface="Comic Sans MS" charset="0"/>
              </a:rPr>
              <a:t>em</a:t>
            </a:r>
            <a:r>
              <a:rPr lang="en-US" sz="1600" b="0" dirty="0">
                <a:latin typeface="Comic Sans MS" charset="0"/>
              </a:rPr>
              <a:t> field making it </a:t>
            </a:r>
            <a:endParaRPr lang="en-US" sz="1600" b="0" dirty="0" smtClean="0">
              <a:latin typeface="Comic Sans MS" charset="0"/>
            </a:endParaRPr>
          </a:p>
          <a:p>
            <a:pPr>
              <a:buFontTx/>
              <a:buNone/>
            </a:pPr>
            <a:r>
              <a:rPr lang="en-US" sz="1600" b="0" dirty="0" smtClean="0">
                <a:latin typeface="Comic Sans MS" charset="0"/>
              </a:rPr>
              <a:t>effectively </a:t>
            </a:r>
            <a:r>
              <a:rPr lang="en-US" sz="1600" b="0" dirty="0">
                <a:latin typeface="Comic Sans MS" charset="0"/>
              </a:rPr>
              <a:t>short-range </a:t>
            </a:r>
          </a:p>
          <a:p>
            <a:r>
              <a:rPr lang="en-US" sz="1800" b="0" i="1" dirty="0" smtClean="0">
                <a:solidFill>
                  <a:srgbClr val="0000FF"/>
                </a:solidFill>
                <a:latin typeface="Comic Sans MS" charset="0"/>
              </a:rPr>
              <a:t>You can </a:t>
            </a:r>
            <a:r>
              <a:rPr lang="en-US" sz="1800" b="0" i="1" dirty="0">
                <a:solidFill>
                  <a:srgbClr val="0000FF"/>
                </a:solidFill>
                <a:latin typeface="Comic Sans MS" charset="0"/>
              </a:rPr>
              <a:t>have massive gauge quanta when the gauge symmetry is broken</a:t>
            </a:r>
          </a:p>
          <a:p>
            <a:pPr lvl="2">
              <a:buFontTx/>
              <a:buNone/>
            </a:pPr>
            <a:endParaRPr lang="en-US" sz="1050" dirty="0">
              <a:latin typeface="Comic Sans MS" charset="0"/>
              <a:sym typeface="Symbol" charset="0"/>
            </a:endParaRPr>
          </a:p>
        </p:txBody>
      </p:sp>
      <p:sp>
        <p:nvSpPr>
          <p:cNvPr id="2" name="Content Placeholder 1"/>
          <p:cNvSpPr>
            <a:spLocks noGrp="1"/>
          </p:cNvSpPr>
          <p:nvPr>
            <p:ph sz="half" idx="2"/>
          </p:nvPr>
        </p:nvSpPr>
        <p:spPr>
          <a:xfrm>
            <a:off x="4342238" y="787807"/>
            <a:ext cx="4680859" cy="6070195"/>
          </a:xfrm>
        </p:spPr>
        <p:txBody>
          <a:bodyPr>
            <a:normAutofit fontScale="77500" lnSpcReduction="20000"/>
          </a:bodyPr>
          <a:lstStyle/>
          <a:p>
            <a:r>
              <a:rPr lang="en-US" sz="2300" dirty="0" smtClean="0">
                <a:latin typeface="Comic Sans MS" charset="0"/>
              </a:rPr>
              <a:t>Glashow </a:t>
            </a:r>
            <a:r>
              <a:rPr lang="en-US" sz="2300" dirty="0">
                <a:latin typeface="Comic Sans MS" charset="0"/>
              </a:rPr>
              <a:t>Weinberg Salam </a:t>
            </a:r>
            <a:r>
              <a:rPr lang="en-US" sz="2300" dirty="0">
                <a:latin typeface="Comic Sans MS" charset="0"/>
                <a:sym typeface="Symbol" charset="0"/>
              </a:rPr>
              <a:t>SU(2</a:t>
            </a:r>
            <a:r>
              <a:rPr lang="en-US" sz="2300" dirty="0" smtClean="0">
                <a:latin typeface="Comic Sans MS" charset="0"/>
                <a:sym typeface="Symbol" charset="0"/>
              </a:rPr>
              <a:t>)</a:t>
            </a:r>
            <a:r>
              <a:rPr lang="en-US" sz="2300" b="1" dirty="0" smtClean="0">
                <a:latin typeface="Comic Sans MS" charset="0"/>
                <a:sym typeface="Symbol" charset="0"/>
              </a:rPr>
              <a:t></a:t>
            </a:r>
            <a:r>
              <a:rPr lang="en-US" sz="2300" dirty="0" smtClean="0">
                <a:latin typeface="Comic Sans MS" charset="0"/>
                <a:sym typeface="Symbol" charset="0"/>
              </a:rPr>
              <a:t>U</a:t>
            </a:r>
            <a:r>
              <a:rPr lang="en-US" sz="2300" dirty="0">
                <a:latin typeface="Comic Sans MS" charset="0"/>
                <a:sym typeface="Symbol" charset="0"/>
              </a:rPr>
              <a:t>(1)</a:t>
            </a:r>
            <a:r>
              <a:rPr lang="en-US" sz="2300" baseline="-18000" dirty="0">
                <a:latin typeface="Comic Sans MS" charset="0"/>
                <a:sym typeface="Symbol" charset="0"/>
              </a:rPr>
              <a:t> </a:t>
            </a:r>
            <a:endParaRPr lang="en-US" sz="2100" baseline="-18000" dirty="0" smtClean="0">
              <a:latin typeface="Comic Sans MS" charset="0"/>
              <a:sym typeface="Symbol" charset="0"/>
            </a:endParaRPr>
          </a:p>
          <a:p>
            <a:r>
              <a:rPr lang="en-US" sz="2100" dirty="0" smtClean="0">
                <a:latin typeface="NewCenturySchlbk" charset="0"/>
                <a:sym typeface="Symbol" charset="0"/>
              </a:rPr>
              <a:t>L</a:t>
            </a:r>
            <a:r>
              <a:rPr lang="en-US" sz="2100" i="1" baseline="34000" dirty="0" smtClean="0">
                <a:latin typeface="NewCenturySchlbk" charset="0"/>
                <a:sym typeface="Symbol" charset="0"/>
              </a:rPr>
              <a:t>  </a:t>
            </a:r>
            <a:r>
              <a:rPr lang="en-US" sz="2100" dirty="0">
                <a:latin typeface="NewCenturySchlbk" charset="0"/>
              </a:rPr>
              <a:t>=</a:t>
            </a:r>
            <a:r>
              <a:rPr lang="en-US" sz="2100" dirty="0">
                <a:latin typeface="Comic Sans MS" charset="0"/>
              </a:rPr>
              <a:t> </a:t>
            </a:r>
            <a:r>
              <a:rPr lang="en-US" sz="1400" dirty="0">
                <a:latin typeface="Comic Sans MS" charset="0"/>
              </a:rPr>
              <a:t>-1/4 </a:t>
            </a:r>
            <a:r>
              <a:rPr lang="en-US" sz="2100" b="1" dirty="0" err="1">
                <a:latin typeface="Comic Sans MS" charset="0"/>
                <a:sym typeface="Symbol" charset="0"/>
              </a:rPr>
              <a:t>W</a:t>
            </a:r>
            <a:r>
              <a:rPr lang="en-US" sz="2100" i="1" baseline="40000" dirty="0" err="1">
                <a:latin typeface="Symbol" charset="0"/>
                <a:sym typeface="Symbol" charset="0"/>
              </a:rPr>
              <a:t>n</a:t>
            </a:r>
            <a:r>
              <a:rPr lang="en-US" sz="2100" i="1" baseline="30000" dirty="0">
                <a:latin typeface="Symbol" charset="0"/>
                <a:sym typeface="Symbol" charset="0"/>
              </a:rPr>
              <a:t>  </a:t>
            </a:r>
            <a:r>
              <a:rPr lang="en-US" sz="2100" b="1" dirty="0" err="1">
                <a:latin typeface="Comic Sans MS" charset="0"/>
                <a:sym typeface="Symbol" charset="0"/>
              </a:rPr>
              <a:t>W</a:t>
            </a:r>
            <a:r>
              <a:rPr lang="en-US" sz="2100" i="1" baseline="-14000" dirty="0" err="1">
                <a:latin typeface="Symbol" charset="0"/>
                <a:sym typeface="Symbol" charset="0"/>
              </a:rPr>
              <a:t>n</a:t>
            </a:r>
            <a:r>
              <a:rPr lang="en-US" sz="2100" i="1" baseline="30000" dirty="0">
                <a:latin typeface="Symbol" charset="0"/>
                <a:sym typeface="Symbol" charset="0"/>
              </a:rPr>
              <a:t>  </a:t>
            </a:r>
            <a:r>
              <a:rPr lang="en-US" sz="1400" dirty="0">
                <a:latin typeface="Comic Sans MS" charset="0"/>
              </a:rPr>
              <a:t>- 1/4 </a:t>
            </a:r>
            <a:r>
              <a:rPr lang="en-US" sz="1400" dirty="0" err="1">
                <a:latin typeface="Comic Sans MS" charset="0"/>
              </a:rPr>
              <a:t>B</a:t>
            </a:r>
            <a:r>
              <a:rPr lang="en-US" sz="2100" i="1" baseline="30000" dirty="0" err="1">
                <a:latin typeface="Symbol" charset="0"/>
                <a:sym typeface="Symbol" charset="0"/>
              </a:rPr>
              <a:t>n</a:t>
            </a:r>
            <a:r>
              <a:rPr lang="en-US" sz="2100" i="1" baseline="30000" dirty="0">
                <a:latin typeface="Symbol" charset="0"/>
                <a:sym typeface="Symbol" charset="0"/>
              </a:rPr>
              <a:t> </a:t>
            </a:r>
            <a:r>
              <a:rPr lang="en-US" sz="1400" dirty="0" err="1">
                <a:latin typeface="Comic Sans MS" charset="0"/>
              </a:rPr>
              <a:t>B</a:t>
            </a:r>
            <a:r>
              <a:rPr lang="en-US" sz="2100" i="1" baseline="-16000" dirty="0" err="1">
                <a:latin typeface="Symbol" charset="0"/>
                <a:sym typeface="Symbol" charset="0"/>
              </a:rPr>
              <a:t></a:t>
            </a:r>
            <a:r>
              <a:rPr lang="en-US" sz="2100" i="1" baseline="-16000" dirty="0" err="1" smtClean="0">
                <a:latin typeface="Symbol" charset="0"/>
                <a:sym typeface="Symbol" charset="0"/>
              </a:rPr>
              <a:t>n</a:t>
            </a:r>
            <a:endParaRPr lang="en-US" sz="2100" i="1" baseline="-16000" dirty="0" smtClean="0">
              <a:latin typeface="Symbol" charset="0"/>
              <a:sym typeface="Symbol" charset="0"/>
            </a:endParaRPr>
          </a:p>
          <a:p>
            <a:pPr lvl="1"/>
            <a:r>
              <a:rPr lang="en-US" sz="1400" dirty="0" err="1" smtClean="0">
                <a:solidFill>
                  <a:schemeClr val="tx2"/>
                </a:solidFill>
                <a:latin typeface="Comic Sans MS" charset="0"/>
                <a:sym typeface="Symbol" charset="0"/>
              </a:rPr>
              <a:t>W</a:t>
            </a:r>
            <a:r>
              <a:rPr lang="en-US" sz="1400" i="1" baseline="30000" dirty="0" err="1">
                <a:solidFill>
                  <a:schemeClr val="tx2"/>
                </a:solidFill>
                <a:latin typeface="Symbol" charset="0"/>
                <a:sym typeface="Symbol" charset="0"/>
              </a:rPr>
              <a:t>n</a:t>
            </a:r>
            <a:r>
              <a:rPr lang="en-US" sz="1400" i="1" baseline="-14000" dirty="0" err="1">
                <a:solidFill>
                  <a:schemeClr val="tx2"/>
                </a:solidFill>
                <a:latin typeface="Times New Roman" charset="0"/>
                <a:sym typeface="Symbol" charset="0"/>
              </a:rPr>
              <a:t>i</a:t>
            </a:r>
            <a:r>
              <a:rPr lang="en-US" sz="1400" i="1" baseline="34000" dirty="0">
                <a:solidFill>
                  <a:schemeClr val="tx2"/>
                </a:solidFill>
                <a:latin typeface="Symbol" charset="0"/>
                <a:sym typeface="Symbol" charset="0"/>
              </a:rPr>
              <a:t> </a:t>
            </a:r>
            <a:r>
              <a:rPr lang="en-US" sz="1400" dirty="0">
                <a:solidFill>
                  <a:schemeClr val="tx2"/>
                </a:solidFill>
                <a:latin typeface="Comic Sans MS" charset="0"/>
              </a:rPr>
              <a:t>= </a:t>
            </a:r>
            <a:r>
              <a:rPr lang="en-US" sz="1400" dirty="0">
                <a:solidFill>
                  <a:schemeClr val="tx2"/>
                </a:solidFill>
                <a:latin typeface="Symbol" charset="0"/>
                <a:sym typeface="Symbol" charset="0"/>
              </a:rPr>
              <a:t></a:t>
            </a:r>
            <a:r>
              <a:rPr lang="en-US" sz="1400" i="1" baseline="30000" dirty="0">
                <a:solidFill>
                  <a:schemeClr val="tx2"/>
                </a:solidFill>
                <a:latin typeface="Symbol" charset="0"/>
                <a:sym typeface="Symbol" charset="0"/>
              </a:rPr>
              <a:t>n </a:t>
            </a:r>
            <a:r>
              <a:rPr lang="en-US" sz="1400" dirty="0" err="1">
                <a:solidFill>
                  <a:schemeClr val="tx2"/>
                </a:solidFill>
                <a:latin typeface="Comic Sans MS" charset="0"/>
                <a:sym typeface="Symbol" charset="0"/>
              </a:rPr>
              <a:t>W</a:t>
            </a:r>
            <a:r>
              <a:rPr lang="en-US" sz="1400" i="1" baseline="30000" dirty="0" err="1">
                <a:solidFill>
                  <a:schemeClr val="tx2"/>
                </a:solidFill>
                <a:latin typeface="Symbol" charset="0"/>
                <a:sym typeface="Symbol" charset="0"/>
              </a:rPr>
              <a:t>m</a:t>
            </a:r>
            <a:r>
              <a:rPr lang="en-US" sz="1400" i="1" baseline="30000" dirty="0">
                <a:solidFill>
                  <a:schemeClr val="tx2"/>
                </a:solidFill>
                <a:latin typeface="Symbol" charset="0"/>
                <a:sym typeface="Symbol" charset="0"/>
              </a:rPr>
              <a:t> </a:t>
            </a:r>
            <a:r>
              <a:rPr lang="en-US" sz="1400" i="1" baseline="-14000" dirty="0" err="1">
                <a:solidFill>
                  <a:schemeClr val="tx2"/>
                </a:solidFill>
                <a:latin typeface="Times New Roman" charset="0"/>
                <a:sym typeface="Symbol" charset="0"/>
              </a:rPr>
              <a:t>i</a:t>
            </a:r>
            <a:r>
              <a:rPr lang="en-US" sz="1400" i="1" dirty="0">
                <a:solidFill>
                  <a:schemeClr val="tx2"/>
                </a:solidFill>
                <a:latin typeface="Comic Sans MS" charset="0"/>
              </a:rPr>
              <a:t> </a:t>
            </a:r>
            <a:r>
              <a:rPr lang="en-US" sz="1400" dirty="0">
                <a:solidFill>
                  <a:schemeClr val="tx2"/>
                </a:solidFill>
                <a:latin typeface="Comic Sans MS" charset="0"/>
              </a:rPr>
              <a:t>-</a:t>
            </a:r>
            <a:r>
              <a:rPr lang="en-US" sz="1400" i="1" dirty="0">
                <a:solidFill>
                  <a:schemeClr val="tx2"/>
                </a:solidFill>
                <a:latin typeface="Comic Sans MS" charset="0"/>
              </a:rPr>
              <a:t> </a:t>
            </a:r>
            <a:r>
              <a:rPr lang="en-US" sz="1400" dirty="0">
                <a:solidFill>
                  <a:schemeClr val="tx2"/>
                </a:solidFill>
                <a:latin typeface="Symbol" charset="0"/>
                <a:sym typeface="Symbol" charset="0"/>
              </a:rPr>
              <a:t></a:t>
            </a:r>
            <a:r>
              <a:rPr lang="en-US" sz="1400" i="1" baseline="30000" dirty="0">
                <a:solidFill>
                  <a:schemeClr val="tx2"/>
                </a:solidFill>
                <a:latin typeface="Symbol" charset="0"/>
                <a:sym typeface="Symbol" charset="0"/>
              </a:rPr>
              <a:t>m </a:t>
            </a:r>
            <a:r>
              <a:rPr lang="en-US" sz="1400" dirty="0" err="1">
                <a:solidFill>
                  <a:schemeClr val="tx2"/>
                </a:solidFill>
                <a:latin typeface="Comic Sans MS" charset="0"/>
                <a:sym typeface="Symbol" charset="0"/>
              </a:rPr>
              <a:t>W</a:t>
            </a:r>
            <a:r>
              <a:rPr lang="en-US" sz="1400" i="1" baseline="30000" dirty="0" err="1">
                <a:solidFill>
                  <a:schemeClr val="tx2"/>
                </a:solidFill>
                <a:latin typeface="Symbol" charset="0"/>
                <a:sym typeface="Symbol" charset="0"/>
              </a:rPr>
              <a:t>n</a:t>
            </a:r>
            <a:r>
              <a:rPr lang="en-US" sz="1400" i="1" baseline="-14000" dirty="0">
                <a:solidFill>
                  <a:schemeClr val="tx2"/>
                </a:solidFill>
                <a:latin typeface="Times New Roman" charset="0"/>
                <a:sym typeface="Symbol" charset="0"/>
              </a:rPr>
              <a:t> </a:t>
            </a:r>
            <a:r>
              <a:rPr lang="en-US" sz="1400" i="1" baseline="-14000" dirty="0" err="1">
                <a:solidFill>
                  <a:schemeClr val="tx2"/>
                </a:solidFill>
                <a:latin typeface="Times New Roman" charset="0"/>
                <a:sym typeface="Symbol" charset="0"/>
              </a:rPr>
              <a:t>i</a:t>
            </a:r>
            <a:r>
              <a:rPr lang="en-US" sz="1400" dirty="0">
                <a:solidFill>
                  <a:schemeClr val="tx2"/>
                </a:solidFill>
                <a:latin typeface="Comic Sans MS" charset="0"/>
                <a:sym typeface="Symbol" charset="0"/>
              </a:rPr>
              <a:t> </a:t>
            </a:r>
            <a:r>
              <a:rPr lang="en-US" sz="1400" dirty="0">
                <a:solidFill>
                  <a:schemeClr val="tx2"/>
                </a:solidFill>
                <a:latin typeface="NewCenturySchlbk" charset="0"/>
                <a:sym typeface="Symbol" charset="0"/>
              </a:rPr>
              <a:t>+</a:t>
            </a:r>
            <a:r>
              <a:rPr lang="en-US" sz="1400" dirty="0">
                <a:solidFill>
                  <a:schemeClr val="tx2"/>
                </a:solidFill>
                <a:latin typeface="Comic Sans MS" charset="0"/>
                <a:sym typeface="Symbol" charset="0"/>
              </a:rPr>
              <a:t> </a:t>
            </a:r>
            <a:r>
              <a:rPr lang="en-US" sz="1400" dirty="0" err="1">
                <a:solidFill>
                  <a:schemeClr val="tx2"/>
                </a:solidFill>
                <a:latin typeface="NewCenturySchlbk" charset="0"/>
                <a:sym typeface="Symbol" charset="0"/>
              </a:rPr>
              <a:t>g</a:t>
            </a:r>
            <a:r>
              <a:rPr lang="en-US" sz="1400" dirty="0" err="1">
                <a:solidFill>
                  <a:schemeClr val="tx2"/>
                </a:solidFill>
                <a:latin typeface="Symbol" charset="0"/>
                <a:sym typeface="Symbol" charset="0"/>
              </a:rPr>
              <a:t>e</a:t>
            </a:r>
            <a:r>
              <a:rPr lang="en-US" sz="1400" i="1" baseline="30000" dirty="0" err="1">
                <a:solidFill>
                  <a:schemeClr val="tx2"/>
                </a:solidFill>
                <a:latin typeface="Times New Roman" charset="0"/>
                <a:sym typeface="Symbol" charset="0"/>
              </a:rPr>
              <a:t>ij</a:t>
            </a:r>
            <a:r>
              <a:rPr lang="en-US" sz="1400" i="1" baseline="30000" dirty="0" err="1">
                <a:solidFill>
                  <a:schemeClr val="tx2"/>
                </a:solidFill>
                <a:latin typeface="Symbol" charset="0"/>
                <a:sym typeface="Symbol" charset="0"/>
              </a:rPr>
              <a:t>k</a:t>
            </a:r>
            <a:r>
              <a:rPr lang="en-US" sz="1400" dirty="0" err="1">
                <a:solidFill>
                  <a:schemeClr val="tx2"/>
                </a:solidFill>
                <a:latin typeface="Comic Sans MS" charset="0"/>
                <a:sym typeface="Symbol" charset="0"/>
              </a:rPr>
              <a:t>W</a:t>
            </a:r>
            <a:r>
              <a:rPr lang="en-US" sz="1400" i="1" baseline="30000" dirty="0" err="1">
                <a:solidFill>
                  <a:schemeClr val="tx2"/>
                </a:solidFill>
                <a:latin typeface="Symbol" charset="0"/>
                <a:sym typeface="Symbol" charset="0"/>
              </a:rPr>
              <a:t>m</a:t>
            </a:r>
            <a:r>
              <a:rPr lang="en-US" sz="1400" i="1" baseline="30000" dirty="0">
                <a:solidFill>
                  <a:schemeClr val="tx2"/>
                </a:solidFill>
                <a:latin typeface="Symbol" charset="0"/>
                <a:sym typeface="Symbol" charset="0"/>
              </a:rPr>
              <a:t> </a:t>
            </a:r>
            <a:r>
              <a:rPr lang="en-US" sz="1400" i="1" baseline="-14000" dirty="0" err="1">
                <a:solidFill>
                  <a:schemeClr val="tx2"/>
                </a:solidFill>
                <a:latin typeface="Times New Roman" charset="0"/>
                <a:sym typeface="Symbol" charset="0"/>
              </a:rPr>
              <a:t>j</a:t>
            </a:r>
            <a:r>
              <a:rPr lang="en-US" sz="1400" dirty="0" err="1">
                <a:solidFill>
                  <a:schemeClr val="tx2"/>
                </a:solidFill>
                <a:latin typeface="Comic Sans MS" charset="0"/>
                <a:sym typeface="Symbol" charset="0"/>
              </a:rPr>
              <a:t>W</a:t>
            </a:r>
            <a:r>
              <a:rPr lang="en-US" sz="1400" i="1" baseline="30000" dirty="0" err="1">
                <a:solidFill>
                  <a:schemeClr val="tx2"/>
                </a:solidFill>
                <a:latin typeface="Symbol" charset="0"/>
                <a:sym typeface="Symbol" charset="0"/>
              </a:rPr>
              <a:t>n</a:t>
            </a:r>
            <a:r>
              <a:rPr lang="en-US" sz="1400" i="1" baseline="-14000" dirty="0" err="1">
                <a:solidFill>
                  <a:schemeClr val="tx2"/>
                </a:solidFill>
                <a:latin typeface="Times New Roman" charset="0"/>
                <a:sym typeface="Symbol" charset="0"/>
              </a:rPr>
              <a:t>k</a:t>
            </a:r>
            <a:r>
              <a:rPr lang="en-US" sz="2600" i="1" baseline="30000" dirty="0">
                <a:latin typeface="Times New Roman" charset="0"/>
                <a:sym typeface="Symbol" charset="0"/>
              </a:rPr>
              <a:t>    </a:t>
            </a:r>
            <a:r>
              <a:rPr lang="en-US" sz="2600" i="1" baseline="30000" dirty="0" smtClean="0">
                <a:latin typeface="Times New Roman" charset="0"/>
                <a:sym typeface="Symbol" charset="0"/>
              </a:rPr>
              <a:t>  </a:t>
            </a:r>
          </a:p>
          <a:p>
            <a:pPr lvl="1"/>
            <a:r>
              <a:rPr lang="en-US" sz="2100" dirty="0" err="1" smtClean="0">
                <a:solidFill>
                  <a:schemeClr val="tx2"/>
                </a:solidFill>
                <a:latin typeface="Comic Sans MS" charset="0"/>
                <a:sym typeface="Symbol" charset="0"/>
              </a:rPr>
              <a:t>B</a:t>
            </a:r>
            <a:r>
              <a:rPr lang="en-US" sz="2100" i="1" baseline="30000" dirty="0" err="1">
                <a:solidFill>
                  <a:schemeClr val="tx2"/>
                </a:solidFill>
                <a:latin typeface="Symbol" charset="0"/>
                <a:sym typeface="Symbol" charset="0"/>
              </a:rPr>
              <a:t>n</a:t>
            </a:r>
            <a:r>
              <a:rPr lang="en-US" sz="2100" i="1" baseline="34000" dirty="0">
                <a:solidFill>
                  <a:schemeClr val="tx2"/>
                </a:solidFill>
                <a:latin typeface="Symbol" charset="0"/>
                <a:sym typeface="Symbol" charset="0"/>
              </a:rPr>
              <a:t> </a:t>
            </a:r>
            <a:r>
              <a:rPr lang="en-US" sz="2100" dirty="0">
                <a:solidFill>
                  <a:schemeClr val="tx2"/>
                </a:solidFill>
                <a:latin typeface="Comic Sans MS" charset="0"/>
              </a:rPr>
              <a:t>= </a:t>
            </a:r>
            <a:r>
              <a:rPr lang="en-US" sz="2100" dirty="0">
                <a:solidFill>
                  <a:schemeClr val="tx2"/>
                </a:solidFill>
                <a:latin typeface="Symbol" charset="0"/>
                <a:sym typeface="Symbol" charset="0"/>
              </a:rPr>
              <a:t></a:t>
            </a:r>
            <a:r>
              <a:rPr lang="en-US" sz="2100" i="1" baseline="30000" dirty="0" err="1">
                <a:solidFill>
                  <a:schemeClr val="tx2"/>
                </a:solidFill>
                <a:latin typeface="Symbol" charset="0"/>
                <a:sym typeface="Symbol" charset="0"/>
              </a:rPr>
              <a:t>n</a:t>
            </a:r>
            <a:r>
              <a:rPr lang="en-US" sz="2100" dirty="0" err="1">
                <a:solidFill>
                  <a:schemeClr val="tx2"/>
                </a:solidFill>
                <a:latin typeface="Symbol" charset="0"/>
                <a:sym typeface="Bookshelf Symbol 1" charset="0"/>
              </a:rPr>
              <a:t>B</a:t>
            </a:r>
            <a:r>
              <a:rPr lang="en-US" sz="2100" i="1" baseline="30000" dirty="0" err="1">
                <a:solidFill>
                  <a:schemeClr val="tx2"/>
                </a:solidFill>
                <a:latin typeface="Symbol" charset="0"/>
                <a:sym typeface="Symbol" charset="0"/>
              </a:rPr>
              <a:t>m</a:t>
            </a:r>
            <a:r>
              <a:rPr lang="en-US" sz="2100" i="1" dirty="0">
                <a:solidFill>
                  <a:schemeClr val="tx2"/>
                </a:solidFill>
                <a:latin typeface="Comic Sans MS" charset="0"/>
              </a:rPr>
              <a:t> </a:t>
            </a:r>
            <a:r>
              <a:rPr lang="en-US" sz="2100" dirty="0">
                <a:solidFill>
                  <a:schemeClr val="tx2"/>
                </a:solidFill>
                <a:latin typeface="NewCenturySchlbk" charset="0"/>
              </a:rPr>
              <a:t>-</a:t>
            </a:r>
            <a:r>
              <a:rPr lang="en-US" sz="2100" i="1" dirty="0">
                <a:solidFill>
                  <a:schemeClr val="tx2"/>
                </a:solidFill>
                <a:latin typeface="Comic Sans MS" charset="0"/>
              </a:rPr>
              <a:t> </a:t>
            </a:r>
            <a:r>
              <a:rPr lang="en-US" sz="2100" dirty="0">
                <a:solidFill>
                  <a:schemeClr val="tx2"/>
                </a:solidFill>
                <a:latin typeface="Symbol" charset="0"/>
                <a:sym typeface="Symbol" charset="0"/>
              </a:rPr>
              <a:t></a:t>
            </a:r>
            <a:r>
              <a:rPr lang="en-US" sz="2100" i="1" baseline="30000" dirty="0" err="1" smtClean="0">
                <a:solidFill>
                  <a:schemeClr val="tx2"/>
                </a:solidFill>
                <a:latin typeface="Symbol" charset="0"/>
                <a:sym typeface="Symbol" charset="0"/>
              </a:rPr>
              <a:t>m</a:t>
            </a:r>
            <a:r>
              <a:rPr lang="en-US" sz="2100" dirty="0" err="1" smtClean="0">
                <a:solidFill>
                  <a:schemeClr val="tx2"/>
                </a:solidFill>
                <a:latin typeface="Symbol" charset="0"/>
                <a:sym typeface="Bookshelf Symbol 1" charset="0"/>
              </a:rPr>
              <a:t>B</a:t>
            </a:r>
            <a:r>
              <a:rPr lang="en-US" sz="2100" i="1" baseline="30000" dirty="0" err="1" smtClean="0">
                <a:solidFill>
                  <a:schemeClr val="tx2"/>
                </a:solidFill>
                <a:latin typeface="Symbol" charset="0"/>
                <a:sym typeface="Symbol" charset="0"/>
              </a:rPr>
              <a:t>n</a:t>
            </a:r>
            <a:endParaRPr lang="en-US" sz="1800" dirty="0" smtClean="0">
              <a:latin typeface="Comic Sans MS" charset="0"/>
              <a:sym typeface="Symbol" charset="0"/>
            </a:endParaRPr>
          </a:p>
          <a:p>
            <a:r>
              <a:rPr lang="en-US" sz="2300" dirty="0" smtClean="0">
                <a:solidFill>
                  <a:srgbClr val="FF0000"/>
                </a:solidFill>
                <a:latin typeface="Comic Sans MS" charset="0"/>
                <a:sym typeface="Symbol" charset="0"/>
              </a:rPr>
              <a:t>Add </a:t>
            </a:r>
            <a:r>
              <a:rPr lang="en-US" sz="2300" dirty="0">
                <a:solidFill>
                  <a:srgbClr val="FF0000"/>
                </a:solidFill>
                <a:latin typeface="Comic Sans MS" charset="0"/>
                <a:sym typeface="Symbol" charset="0"/>
              </a:rPr>
              <a:t>a scalar doublet field</a:t>
            </a:r>
            <a:endParaRPr lang="en-US" sz="2000" dirty="0">
              <a:solidFill>
                <a:srgbClr val="FF0000"/>
              </a:solidFill>
              <a:latin typeface="Comic Sans MS" charset="0"/>
              <a:sym typeface="Symbol" charset="0"/>
            </a:endParaRPr>
          </a:p>
          <a:p>
            <a:pPr lvl="1">
              <a:buFontTx/>
              <a:buNone/>
            </a:pPr>
            <a:r>
              <a:rPr lang="en-US" b="0" i="1" dirty="0" smtClean="0">
                <a:solidFill>
                  <a:schemeClr val="accent2"/>
                </a:solidFill>
                <a:latin typeface="Symbol" charset="0"/>
                <a:sym typeface="Symbol" charset="0"/>
              </a:rPr>
              <a:t>f</a:t>
            </a:r>
            <a:r>
              <a:rPr lang="en-US" b="0" i="1" baseline="30000" dirty="0" smtClean="0">
                <a:solidFill>
                  <a:schemeClr val="accent2"/>
                </a:solidFill>
                <a:latin typeface="NewCenturySchlbk" charset="0"/>
                <a:sym typeface="Symbol" charset="0"/>
              </a:rPr>
              <a:t>†</a:t>
            </a:r>
            <a:r>
              <a:rPr lang="en-US" b="0" i="1" dirty="0" smtClean="0">
                <a:solidFill>
                  <a:schemeClr val="accent2"/>
                </a:solidFill>
                <a:latin typeface="NewCenturySchlbk" charset="0"/>
                <a:sym typeface="Symbol" charset="0"/>
              </a:rPr>
              <a:t> = 2</a:t>
            </a:r>
            <a:r>
              <a:rPr lang="en-US" b="0" i="1" baseline="30000" dirty="0" smtClean="0">
                <a:solidFill>
                  <a:schemeClr val="accent2"/>
                </a:solidFill>
                <a:latin typeface="NewCenturySchlbk" charset="0"/>
                <a:sym typeface="Symbol" charset="0"/>
              </a:rPr>
              <a:t>-1/2</a:t>
            </a:r>
            <a:r>
              <a:rPr lang="en-US" b="0" i="1" dirty="0" smtClean="0">
                <a:solidFill>
                  <a:schemeClr val="accent2"/>
                </a:solidFill>
                <a:latin typeface="NewCenturySchlbk" charset="0"/>
                <a:sym typeface="Symbol" charset="0"/>
              </a:rPr>
              <a:t> (</a:t>
            </a:r>
            <a:r>
              <a:rPr lang="en-US" b="0" i="1" dirty="0" smtClean="0">
                <a:solidFill>
                  <a:schemeClr val="accent2"/>
                </a:solidFill>
                <a:latin typeface="Symbol" charset="0"/>
                <a:sym typeface="Symbol" charset="0"/>
              </a:rPr>
              <a:t>f</a:t>
            </a:r>
            <a:r>
              <a:rPr lang="en-US" b="0" i="1" baseline="-16000" dirty="0" smtClean="0">
                <a:solidFill>
                  <a:schemeClr val="accent2"/>
                </a:solidFill>
                <a:latin typeface="Symbol" charset="0"/>
                <a:sym typeface="Symbol" charset="0"/>
              </a:rPr>
              <a:t>1</a:t>
            </a:r>
            <a:r>
              <a:rPr lang="en-US" b="0" i="1" dirty="0" smtClean="0">
                <a:solidFill>
                  <a:schemeClr val="accent2"/>
                </a:solidFill>
                <a:latin typeface="NewCenturySchlbk" charset="0"/>
                <a:sym typeface="Symbol" charset="0"/>
              </a:rPr>
              <a:t>-i</a:t>
            </a:r>
            <a:r>
              <a:rPr lang="en-US" b="0" i="1" dirty="0" smtClean="0">
                <a:solidFill>
                  <a:schemeClr val="accent2"/>
                </a:solidFill>
                <a:latin typeface="Symbol" charset="0"/>
                <a:sym typeface="Symbol" charset="0"/>
              </a:rPr>
              <a:t>f</a:t>
            </a:r>
            <a:r>
              <a:rPr lang="en-US" b="0" i="1" baseline="-16000" dirty="0" smtClean="0">
                <a:solidFill>
                  <a:schemeClr val="accent2"/>
                </a:solidFill>
                <a:latin typeface="Symbol" charset="0"/>
                <a:sym typeface="Symbol" charset="0"/>
              </a:rPr>
              <a:t>2</a:t>
            </a:r>
            <a:r>
              <a:rPr lang="en-US" b="0" i="1" dirty="0" smtClean="0">
                <a:solidFill>
                  <a:schemeClr val="accent2"/>
                </a:solidFill>
                <a:latin typeface="NewCenturySchlbk" charset="0"/>
                <a:sym typeface="Symbol" charset="0"/>
              </a:rPr>
              <a:t>,H-i</a:t>
            </a:r>
            <a:r>
              <a:rPr lang="en-US" b="0" i="1" dirty="0" smtClean="0">
                <a:solidFill>
                  <a:schemeClr val="accent2"/>
                </a:solidFill>
                <a:latin typeface="Symbol" charset="0"/>
                <a:sym typeface="Symbol" charset="0"/>
              </a:rPr>
              <a:t>f</a:t>
            </a:r>
            <a:r>
              <a:rPr lang="en-US" b="0" i="1" baseline="-16000" dirty="0" smtClean="0">
                <a:solidFill>
                  <a:schemeClr val="accent2"/>
                </a:solidFill>
                <a:latin typeface="Symbol" charset="0"/>
                <a:sym typeface="Symbol" charset="0"/>
              </a:rPr>
              <a:t>o</a:t>
            </a:r>
            <a:r>
              <a:rPr lang="en-US" b="0" i="1" dirty="0" smtClean="0">
                <a:solidFill>
                  <a:schemeClr val="accent2"/>
                </a:solidFill>
                <a:latin typeface="NewCenturySchlbk" charset="0"/>
                <a:sym typeface="Symbol" charset="0"/>
              </a:rPr>
              <a:t>)</a:t>
            </a:r>
            <a:r>
              <a:rPr lang="en-US" b="0" dirty="0" smtClean="0">
                <a:latin typeface="NewCenturySchlbk" charset="0"/>
                <a:sym typeface="Symbol" charset="0"/>
              </a:rPr>
              <a:t> </a:t>
            </a:r>
            <a:r>
              <a:rPr lang="en-US" sz="1800" b="0" dirty="0" smtClean="0">
                <a:latin typeface="Comic Sans MS" charset="0"/>
                <a:sym typeface="Symbol" charset="0"/>
              </a:rPr>
              <a:t>  with potential</a:t>
            </a:r>
            <a:endParaRPr lang="en-US" b="0" dirty="0" smtClean="0">
              <a:latin typeface="NewCenturySchlbk" charset="0"/>
              <a:sym typeface="Symbol" charset="0"/>
            </a:endParaRPr>
          </a:p>
          <a:p>
            <a:pPr lvl="1">
              <a:buFontTx/>
              <a:buNone/>
            </a:pPr>
            <a:r>
              <a:rPr lang="en-US" b="0" i="1" dirty="0" smtClean="0">
                <a:solidFill>
                  <a:schemeClr val="accent2"/>
                </a:solidFill>
                <a:latin typeface="NewCenturySchlbk" charset="0"/>
                <a:sym typeface="Symbol" charset="0"/>
              </a:rPr>
              <a:t>V(</a:t>
            </a:r>
            <a:r>
              <a:rPr lang="en-US" b="0" dirty="0" smtClean="0">
                <a:solidFill>
                  <a:schemeClr val="accent2"/>
                </a:solidFill>
                <a:latin typeface="Symbol" charset="0"/>
                <a:sym typeface="Symbol" charset="0"/>
              </a:rPr>
              <a:t>f</a:t>
            </a:r>
            <a:r>
              <a:rPr lang="en-US" b="0" i="1" dirty="0" smtClean="0">
                <a:solidFill>
                  <a:schemeClr val="accent2"/>
                </a:solidFill>
                <a:latin typeface="NewCenturySchlbk" charset="0"/>
                <a:sym typeface="Symbol" charset="0"/>
              </a:rPr>
              <a:t>) = </a:t>
            </a:r>
            <a:r>
              <a:rPr lang="en-US" b="0" i="1" dirty="0" smtClean="0">
                <a:solidFill>
                  <a:schemeClr val="accent2"/>
                </a:solidFill>
                <a:latin typeface="Symbol" charset="0"/>
                <a:sym typeface="Symbol" charset="0"/>
              </a:rPr>
              <a:t>m</a:t>
            </a:r>
            <a:r>
              <a:rPr lang="en-US" b="0" baseline="30000" dirty="0" smtClean="0">
                <a:solidFill>
                  <a:schemeClr val="accent2"/>
                </a:solidFill>
                <a:latin typeface="NewCenturySchlbk" charset="0"/>
                <a:sym typeface="Symbol" charset="0"/>
              </a:rPr>
              <a:t>2</a:t>
            </a:r>
            <a:r>
              <a:rPr lang="en-US" b="0" dirty="0" smtClean="0">
                <a:solidFill>
                  <a:schemeClr val="accent2"/>
                </a:solidFill>
                <a:latin typeface="Symbol" charset="0"/>
                <a:sym typeface="Symbol" charset="0"/>
              </a:rPr>
              <a:t>ff</a:t>
            </a:r>
            <a:r>
              <a:rPr lang="en-US" b="0" baseline="30000" dirty="0" smtClean="0">
                <a:solidFill>
                  <a:schemeClr val="accent2"/>
                </a:solidFill>
                <a:latin typeface="NewCenturySchlbk" charset="0"/>
                <a:sym typeface="Symbol" charset="0"/>
              </a:rPr>
              <a:t>†</a:t>
            </a:r>
            <a:r>
              <a:rPr lang="en-US" b="0" dirty="0" smtClean="0">
                <a:solidFill>
                  <a:schemeClr val="accent2"/>
                </a:solidFill>
                <a:latin typeface="NewCenturySchlbk" charset="0"/>
              </a:rPr>
              <a:t>+ </a:t>
            </a:r>
            <a:r>
              <a:rPr lang="en-US" b="0" dirty="0" err="1" smtClean="0">
                <a:solidFill>
                  <a:schemeClr val="accent2"/>
                </a:solidFill>
                <a:latin typeface="Symbol" charset="0"/>
              </a:rPr>
              <a:t>l</a:t>
            </a:r>
            <a:r>
              <a:rPr lang="en-US" b="0" dirty="0" err="1" smtClean="0">
                <a:solidFill>
                  <a:schemeClr val="accent2"/>
                </a:solidFill>
                <a:latin typeface="Comic Sans MS" charset="0"/>
                <a:sym typeface="Symbol" charset="0"/>
              </a:rPr>
              <a:t></a:t>
            </a:r>
            <a:r>
              <a:rPr lang="en-US" b="0" dirty="0" err="1" smtClean="0">
                <a:solidFill>
                  <a:schemeClr val="accent2"/>
                </a:solidFill>
                <a:latin typeface="Symbol" charset="0"/>
                <a:sym typeface="Symbol" charset="0"/>
              </a:rPr>
              <a:t>ff</a:t>
            </a:r>
            <a:r>
              <a:rPr lang="en-US" b="0" baseline="30000" dirty="0" smtClean="0">
                <a:solidFill>
                  <a:schemeClr val="accent2"/>
                </a:solidFill>
                <a:latin typeface="NewCenturySchlbk" charset="0"/>
                <a:sym typeface="Symbol" charset="0"/>
              </a:rPr>
              <a:t>†</a:t>
            </a:r>
            <a:r>
              <a:rPr lang="en-US" b="0" dirty="0" smtClean="0">
                <a:solidFill>
                  <a:schemeClr val="accent2"/>
                </a:solidFill>
                <a:latin typeface="Comic Sans MS" charset="0"/>
                <a:sym typeface="Symbol" charset="0"/>
              </a:rPr>
              <a:t></a:t>
            </a:r>
            <a:r>
              <a:rPr lang="en-US" b="0" baseline="30000" dirty="0" smtClean="0">
                <a:solidFill>
                  <a:schemeClr val="accent2"/>
                </a:solidFill>
                <a:latin typeface="NewCenturySchlbk" charset="0"/>
                <a:sym typeface="Symbol" charset="0"/>
              </a:rPr>
              <a:t>2     </a:t>
            </a:r>
            <a:r>
              <a:rPr lang="en-US" sz="1800" b="0" dirty="0" smtClean="0">
                <a:solidFill>
                  <a:schemeClr val="accent2"/>
                </a:solidFill>
                <a:latin typeface="Comic Sans MS" charset="0"/>
                <a:sym typeface="Symbol" charset="0"/>
              </a:rPr>
              <a:t>(</a:t>
            </a:r>
            <a:r>
              <a:rPr lang="en-US" b="0" dirty="0" smtClean="0">
                <a:solidFill>
                  <a:schemeClr val="accent2"/>
                </a:solidFill>
                <a:latin typeface="NewCenturySchlbk" charset="0"/>
                <a:sym typeface="Symbol" charset="0"/>
              </a:rPr>
              <a:t> </a:t>
            </a:r>
            <a:r>
              <a:rPr lang="en-US" b="0" dirty="0" smtClean="0">
                <a:solidFill>
                  <a:schemeClr val="accent2"/>
                </a:solidFill>
                <a:latin typeface="Symbol" charset="0"/>
              </a:rPr>
              <a:t>l &gt; 0 )</a:t>
            </a:r>
            <a:r>
              <a:rPr lang="en-US" sz="1800" b="0" dirty="0" smtClean="0">
                <a:solidFill>
                  <a:schemeClr val="accent2"/>
                </a:solidFill>
                <a:latin typeface="Comic Sans MS" charset="0"/>
                <a:sym typeface="Symbol" charset="0"/>
              </a:rPr>
              <a:t> </a:t>
            </a:r>
          </a:p>
          <a:p>
            <a:pPr lvl="1"/>
            <a:r>
              <a:rPr lang="en-US" sz="1800" b="0" dirty="0" smtClean="0">
                <a:latin typeface="Comic Sans MS" charset="0"/>
                <a:sym typeface="Symbol" charset="0"/>
              </a:rPr>
              <a:t>Most general SU(2) invariant and renormalizable</a:t>
            </a:r>
            <a:r>
              <a:rPr lang="en-US" sz="2100" b="0" dirty="0" smtClean="0">
                <a:latin typeface="Comic Sans MS" charset="0"/>
                <a:sym typeface="Symbol" charset="0"/>
              </a:rPr>
              <a:t> (e.g. Gibb</a:t>
            </a:r>
            <a:r>
              <a:rPr lang="ja-JP" altLang="en-US" sz="2100" b="0" dirty="0" smtClean="0">
                <a:latin typeface="Comic Sans MS" charset="0"/>
                <a:sym typeface="Symbol" charset="0"/>
              </a:rPr>
              <a:t>’</a:t>
            </a:r>
            <a:r>
              <a:rPr lang="en-US" altLang="ja-JP" sz="2100" b="0" dirty="0" smtClean="0">
                <a:latin typeface="Comic Sans MS" charset="0"/>
                <a:sym typeface="Symbol" charset="0"/>
              </a:rPr>
              <a:t>s free energy in ferromagnetism)</a:t>
            </a:r>
            <a:endParaRPr lang="en-US" altLang="ja-JP" sz="2100" b="0" dirty="0">
              <a:latin typeface="NewCenturySchlbk" charset="0"/>
              <a:sym typeface="Symbol" charset="0"/>
            </a:endParaRPr>
          </a:p>
          <a:p>
            <a:pPr lvl="1"/>
            <a:r>
              <a:rPr lang="en-US" sz="2100" b="0" i="1" dirty="0" smtClean="0">
                <a:latin typeface="Symbol" charset="0"/>
                <a:sym typeface="Symbol" charset="0"/>
              </a:rPr>
              <a:t>m</a:t>
            </a:r>
            <a:r>
              <a:rPr lang="en-US" sz="2100" b="0" baseline="30000" dirty="0" smtClean="0">
                <a:latin typeface="NewCenturySchlbk" charset="0"/>
                <a:sym typeface="Symbol" charset="0"/>
              </a:rPr>
              <a:t>2</a:t>
            </a:r>
            <a:r>
              <a:rPr lang="en-US" sz="2100" b="0" dirty="0" smtClean="0">
                <a:latin typeface="NewCenturySchlbk" charset="0"/>
                <a:sym typeface="Symbol" charset="0"/>
              </a:rPr>
              <a:t> &gt; 0 </a:t>
            </a:r>
            <a:r>
              <a:rPr lang="en-US" sz="2100" b="0" dirty="0" smtClean="0">
                <a:latin typeface="Comic Sans MS" charset="0"/>
                <a:sym typeface="Symbol" charset="0"/>
              </a:rPr>
              <a:t>symmetry retained</a:t>
            </a:r>
            <a:r>
              <a:rPr lang="en-US" sz="2100" b="0" dirty="0" smtClean="0">
                <a:latin typeface="NewCenturySchlbk" charset="0"/>
                <a:sym typeface="Symbol" charset="0"/>
              </a:rPr>
              <a:t>	 (T &gt; </a:t>
            </a:r>
            <a:r>
              <a:rPr lang="en-US" sz="2100" b="0" dirty="0" err="1" smtClean="0">
                <a:latin typeface="NewCenturySchlbk" charset="0"/>
                <a:sym typeface="Symbol" charset="0"/>
              </a:rPr>
              <a:t>T</a:t>
            </a:r>
            <a:r>
              <a:rPr lang="en-US" sz="2100" b="0" baseline="-18000" dirty="0" err="1" smtClean="0">
                <a:latin typeface="NewCenturySchlbk" charset="0"/>
                <a:sym typeface="Symbol" charset="0"/>
              </a:rPr>
              <a:t>c</a:t>
            </a:r>
            <a:r>
              <a:rPr lang="en-US" sz="2100" b="0" dirty="0" smtClean="0">
                <a:latin typeface="NewCenturySchlbk" charset="0"/>
                <a:sym typeface="Symbol" charset="0"/>
              </a:rPr>
              <a:t>)</a:t>
            </a:r>
          </a:p>
          <a:p>
            <a:pPr lvl="1"/>
            <a:r>
              <a:rPr lang="en-US" sz="2100" b="0" i="1" dirty="0" smtClean="0">
                <a:solidFill>
                  <a:srgbClr val="C0504D"/>
                </a:solidFill>
                <a:latin typeface="Symbol" charset="0"/>
                <a:sym typeface="Symbol" charset="0"/>
              </a:rPr>
              <a:t>m</a:t>
            </a:r>
            <a:r>
              <a:rPr lang="en-US" sz="2100" b="0" baseline="30000" dirty="0" smtClean="0">
                <a:solidFill>
                  <a:srgbClr val="C0504D"/>
                </a:solidFill>
                <a:latin typeface="NewCenturySchlbk" charset="0"/>
                <a:sym typeface="Symbol" charset="0"/>
              </a:rPr>
              <a:t>2</a:t>
            </a:r>
            <a:r>
              <a:rPr lang="en-US" sz="2100" b="0" dirty="0" smtClean="0">
                <a:solidFill>
                  <a:srgbClr val="C0504D"/>
                </a:solidFill>
                <a:latin typeface="NewCenturySchlbk" charset="0"/>
                <a:sym typeface="Symbol" charset="0"/>
              </a:rPr>
              <a:t> &lt; 0   </a:t>
            </a:r>
            <a:r>
              <a:rPr lang="en-US" sz="2100" b="0" dirty="0" smtClean="0">
                <a:solidFill>
                  <a:srgbClr val="C0504D"/>
                </a:solidFill>
                <a:latin typeface="Comic Sans MS" charset="0"/>
                <a:sym typeface="Symbol" charset="0"/>
              </a:rPr>
              <a:t> </a:t>
            </a:r>
            <a:r>
              <a:rPr lang="en-US" sz="2100" b="0" dirty="0" err="1" smtClean="0">
                <a:solidFill>
                  <a:srgbClr val="C0504D"/>
                </a:solidFill>
                <a:latin typeface="Symbol" charset="0"/>
                <a:sym typeface="Symbol" charset="0"/>
              </a:rPr>
              <a:t>f</a:t>
            </a:r>
            <a:r>
              <a:rPr lang="en-US" sz="2100" b="0" dirty="0" err="1" smtClean="0">
                <a:solidFill>
                  <a:srgbClr val="C0504D"/>
                </a:solidFill>
                <a:latin typeface="Comic Sans MS" charset="0"/>
                <a:sym typeface="Symbol" charset="0"/>
              </a:rPr>
              <a:t></a:t>
            </a:r>
            <a:r>
              <a:rPr lang="en-US" sz="2100" b="0" baseline="-20000" dirty="0" err="1" smtClean="0">
                <a:solidFill>
                  <a:srgbClr val="C0504D"/>
                </a:solidFill>
                <a:latin typeface="Comic Sans MS" charset="0"/>
                <a:sym typeface="Symbol" charset="0"/>
              </a:rPr>
              <a:t>o</a:t>
            </a:r>
            <a:r>
              <a:rPr lang="en-US" sz="2100" b="0" dirty="0" smtClean="0">
                <a:solidFill>
                  <a:srgbClr val="C0504D"/>
                </a:solidFill>
                <a:latin typeface="Comic Sans MS" charset="0"/>
                <a:sym typeface="Symbol" charset="0"/>
              </a:rPr>
              <a:t>  </a:t>
            </a:r>
            <a:r>
              <a:rPr lang="en-US" sz="2100" b="0" dirty="0" smtClean="0">
                <a:solidFill>
                  <a:srgbClr val="C0504D"/>
                </a:solidFill>
                <a:latin typeface="NewCenturySchlbk" charset="0"/>
                <a:sym typeface="Symbol" charset="0"/>
              </a:rPr>
              <a:t>0.0	 (T &lt; </a:t>
            </a:r>
            <a:r>
              <a:rPr lang="en-US" sz="2100" b="0" dirty="0" err="1" smtClean="0">
                <a:solidFill>
                  <a:srgbClr val="C0504D"/>
                </a:solidFill>
                <a:latin typeface="NewCenturySchlbk" charset="0"/>
                <a:sym typeface="Symbol" charset="0"/>
              </a:rPr>
              <a:t>T</a:t>
            </a:r>
            <a:r>
              <a:rPr lang="en-US" sz="2100" b="0" baseline="-18000" dirty="0" err="1" smtClean="0">
                <a:solidFill>
                  <a:srgbClr val="C0504D"/>
                </a:solidFill>
                <a:latin typeface="NewCenturySchlbk" charset="0"/>
                <a:sym typeface="Symbol" charset="0"/>
              </a:rPr>
              <a:t>c</a:t>
            </a:r>
            <a:r>
              <a:rPr lang="en-US" sz="2100" b="0" dirty="0" smtClean="0">
                <a:solidFill>
                  <a:srgbClr val="C0504D"/>
                </a:solidFill>
                <a:latin typeface="NewCenturySchlbk" charset="0"/>
                <a:sym typeface="Symbol" charset="0"/>
              </a:rPr>
              <a:t>)</a:t>
            </a:r>
          </a:p>
          <a:p>
            <a:pPr lvl="1">
              <a:buFontTx/>
              <a:buNone/>
            </a:pPr>
            <a:r>
              <a:rPr lang="en-US" sz="2100" b="0" i="1" dirty="0" smtClean="0">
                <a:latin typeface="Comic Sans MS" charset="0"/>
                <a:sym typeface="Symbol" charset="0"/>
              </a:rPr>
              <a:t> </a:t>
            </a:r>
            <a:r>
              <a:rPr lang="en-US" sz="2100" b="0" i="1" dirty="0" smtClean="0">
                <a:solidFill>
                  <a:srgbClr val="C0504D"/>
                </a:solidFill>
                <a:latin typeface="NewCenturySchlbk" charset="0"/>
                <a:sym typeface="Symbol" charset="0"/>
              </a:rPr>
              <a:t>L</a:t>
            </a:r>
            <a:r>
              <a:rPr lang="en-US" sz="2100" b="0" i="1" baseline="-16000" dirty="0" smtClean="0">
                <a:solidFill>
                  <a:srgbClr val="C0504D"/>
                </a:solidFill>
                <a:latin typeface="Symbol" charset="0"/>
                <a:sym typeface="Symbol" charset="0"/>
              </a:rPr>
              <a:t>f</a:t>
            </a:r>
            <a:r>
              <a:rPr lang="en-US" sz="2100" b="0" i="1" dirty="0" smtClean="0">
                <a:solidFill>
                  <a:srgbClr val="C0504D"/>
                </a:solidFill>
                <a:latin typeface="NewCenturySchlbk" charset="0"/>
                <a:sym typeface="Symbol" charset="0"/>
              </a:rPr>
              <a:t> = (D</a:t>
            </a:r>
            <a:r>
              <a:rPr lang="en-US" sz="2100" b="0" i="1" baseline="-14000" dirty="0" smtClean="0">
                <a:solidFill>
                  <a:srgbClr val="C0504D"/>
                </a:solidFill>
                <a:latin typeface="Symbol" charset="0"/>
                <a:sym typeface="Symbol" charset="0"/>
              </a:rPr>
              <a:t> </a:t>
            </a:r>
            <a:r>
              <a:rPr lang="en-US" sz="2100" b="0" i="1" dirty="0" smtClean="0">
                <a:solidFill>
                  <a:srgbClr val="C0504D"/>
                </a:solidFill>
                <a:latin typeface="Symbol" charset="0"/>
                <a:sym typeface="Symbol" charset="0"/>
              </a:rPr>
              <a:t>f)</a:t>
            </a:r>
            <a:r>
              <a:rPr lang="en-US" sz="2100" b="0" i="1" baseline="30000" dirty="0" smtClean="0">
                <a:solidFill>
                  <a:srgbClr val="C0504D"/>
                </a:solidFill>
                <a:latin typeface="NewCenturySchlbk" charset="0"/>
                <a:sym typeface="Symbol" charset="0"/>
              </a:rPr>
              <a:t>†</a:t>
            </a:r>
            <a:r>
              <a:rPr lang="en-US" sz="2100" b="0" i="1" dirty="0" smtClean="0">
                <a:solidFill>
                  <a:srgbClr val="C0504D"/>
                </a:solidFill>
                <a:latin typeface="Symbol" charset="0"/>
                <a:sym typeface="Symbol" charset="0"/>
              </a:rPr>
              <a:t>(</a:t>
            </a:r>
            <a:r>
              <a:rPr lang="en-US" sz="2100" b="0" i="1" dirty="0" smtClean="0">
                <a:solidFill>
                  <a:srgbClr val="C0504D"/>
                </a:solidFill>
                <a:latin typeface="NewCenturySchlbk" charset="0"/>
                <a:sym typeface="Symbol" charset="0"/>
              </a:rPr>
              <a:t>D</a:t>
            </a:r>
            <a:r>
              <a:rPr lang="en-US" sz="2100" b="0" i="1" baseline="-14000" dirty="0" smtClean="0">
                <a:solidFill>
                  <a:srgbClr val="C0504D"/>
                </a:solidFill>
                <a:latin typeface="Symbol" charset="0"/>
                <a:sym typeface="Symbol" charset="0"/>
              </a:rPr>
              <a:t> </a:t>
            </a:r>
            <a:r>
              <a:rPr lang="en-US" sz="2100" b="0" i="1" dirty="0" smtClean="0">
                <a:solidFill>
                  <a:srgbClr val="C0504D"/>
                </a:solidFill>
                <a:latin typeface="Symbol" charset="0"/>
                <a:sym typeface="Symbol" charset="0"/>
              </a:rPr>
              <a:t>f) - </a:t>
            </a:r>
            <a:r>
              <a:rPr lang="en-US" sz="2100" b="0" i="1" dirty="0" smtClean="0">
                <a:solidFill>
                  <a:srgbClr val="C0504D"/>
                </a:solidFill>
                <a:latin typeface="NewCenturySchlbk" charset="0"/>
                <a:sym typeface="Symbol" charset="0"/>
              </a:rPr>
              <a:t>V(</a:t>
            </a:r>
            <a:r>
              <a:rPr lang="en-US" sz="2100" b="0" i="1" dirty="0" smtClean="0">
                <a:solidFill>
                  <a:srgbClr val="C0504D"/>
                </a:solidFill>
                <a:latin typeface="Symbol" charset="0"/>
                <a:sym typeface="Symbol" charset="0"/>
              </a:rPr>
              <a:t>f</a:t>
            </a:r>
            <a:r>
              <a:rPr lang="en-US" sz="2100" b="0" i="1" dirty="0" smtClean="0">
                <a:solidFill>
                  <a:srgbClr val="C0504D"/>
                </a:solidFill>
                <a:latin typeface="NewCenturySchlbk" charset="0"/>
                <a:sym typeface="Symbol" charset="0"/>
              </a:rPr>
              <a:t>) </a:t>
            </a:r>
          </a:p>
          <a:p>
            <a:pPr lvl="2"/>
            <a:r>
              <a:rPr lang="en-US" sz="1800" b="0" dirty="0" smtClean="0">
                <a:latin typeface="Comic Sans MS" charset="0"/>
                <a:sym typeface="Symbol" charset="0"/>
              </a:rPr>
              <a:t>where </a:t>
            </a:r>
            <a:r>
              <a:rPr lang="en-US" sz="1800" b="0" dirty="0" smtClean="0">
                <a:solidFill>
                  <a:srgbClr val="C0504D"/>
                </a:solidFill>
                <a:latin typeface="NewCenturySchlbk" charset="0"/>
                <a:sym typeface="Symbol" charset="0"/>
              </a:rPr>
              <a:t>D</a:t>
            </a:r>
            <a:r>
              <a:rPr lang="en-US" sz="1800" b="0" baseline="-14000" dirty="0" smtClean="0">
                <a:solidFill>
                  <a:srgbClr val="C0504D"/>
                </a:solidFill>
                <a:latin typeface="Symbol" charset="0"/>
                <a:sym typeface="Symbol" charset="0"/>
              </a:rPr>
              <a:t> </a:t>
            </a:r>
            <a:r>
              <a:rPr lang="en-US" sz="1800" b="0" dirty="0" smtClean="0">
                <a:solidFill>
                  <a:srgbClr val="C0504D"/>
                </a:solidFill>
                <a:latin typeface="Symbol" charset="0"/>
                <a:sym typeface="Symbol" charset="0"/>
              </a:rPr>
              <a:t>=</a:t>
            </a:r>
            <a:r>
              <a:rPr lang="en-US" sz="2300" b="0" dirty="0" smtClean="0">
                <a:solidFill>
                  <a:srgbClr val="C0504D"/>
                </a:solidFill>
                <a:latin typeface="Symbol" charset="0"/>
                <a:sym typeface="Symbol" charset="0"/>
              </a:rPr>
              <a:t> </a:t>
            </a:r>
            <a:r>
              <a:rPr lang="en-US" sz="1800" b="0" baseline="-14000" dirty="0" smtClean="0">
                <a:solidFill>
                  <a:srgbClr val="C0504D"/>
                </a:solidFill>
                <a:latin typeface="Symbol" charset="0"/>
                <a:sym typeface="Symbol" charset="0"/>
              </a:rPr>
              <a:t>  </a:t>
            </a:r>
            <a:r>
              <a:rPr lang="en-US" sz="1800" b="0" dirty="0" smtClean="0">
                <a:solidFill>
                  <a:srgbClr val="C0504D"/>
                </a:solidFill>
                <a:latin typeface="NewCenturySchlbk" charset="0"/>
              </a:rPr>
              <a:t>+ </a:t>
            </a:r>
            <a:r>
              <a:rPr lang="en-US" sz="1800" b="0" dirty="0" err="1" smtClean="0">
                <a:solidFill>
                  <a:srgbClr val="C0504D"/>
                </a:solidFill>
                <a:latin typeface="NewCenturySchlbk" charset="0"/>
              </a:rPr>
              <a:t>ig</a:t>
            </a:r>
            <a:r>
              <a:rPr lang="en-US" sz="1800" b="0" dirty="0" smtClean="0">
                <a:solidFill>
                  <a:srgbClr val="C0504D"/>
                </a:solidFill>
                <a:latin typeface="NewCenturySchlbk" charset="0"/>
              </a:rPr>
              <a:t> (</a:t>
            </a:r>
            <a:r>
              <a:rPr lang="en-US" sz="2300" b="0" dirty="0" smtClean="0">
                <a:solidFill>
                  <a:srgbClr val="C0504D"/>
                </a:solidFill>
                <a:latin typeface="Symbol" charset="0"/>
              </a:rPr>
              <a:t>t</a:t>
            </a:r>
            <a:r>
              <a:rPr lang="en-US" sz="1800" b="0" dirty="0" smtClean="0">
                <a:solidFill>
                  <a:srgbClr val="C0504D"/>
                </a:solidFill>
                <a:latin typeface="NewCenturySchlbk" charset="0"/>
              </a:rPr>
              <a:t>/2)</a:t>
            </a:r>
            <a:r>
              <a:rPr lang="en-US" sz="2300" b="0" dirty="0" smtClean="0">
                <a:solidFill>
                  <a:srgbClr val="C0504D"/>
                </a:solidFill>
                <a:latin typeface="NewCenturySchlbk" charset="0"/>
                <a:sym typeface="Symbol" charset="0"/>
              </a:rPr>
              <a:t></a:t>
            </a:r>
            <a:r>
              <a:rPr lang="en-US" sz="1500" b="0" dirty="0" smtClean="0">
                <a:solidFill>
                  <a:srgbClr val="C0504D"/>
                </a:solidFill>
                <a:latin typeface="Comic Sans MS" charset="0"/>
                <a:sym typeface="Symbol" charset="0"/>
              </a:rPr>
              <a:t>W</a:t>
            </a:r>
            <a:r>
              <a:rPr lang="en-US" sz="1800" b="0" i="1" baseline="-20000" dirty="0" smtClean="0">
                <a:solidFill>
                  <a:srgbClr val="C0504D"/>
                </a:solidFill>
                <a:latin typeface="Symbol" charset="0"/>
                <a:sym typeface="Symbol" charset="0"/>
              </a:rPr>
              <a:t> </a:t>
            </a:r>
            <a:r>
              <a:rPr lang="en-US" sz="1800" b="0" dirty="0" smtClean="0">
                <a:solidFill>
                  <a:srgbClr val="C0504D"/>
                </a:solidFill>
                <a:latin typeface="NewCenturySchlbk" charset="0"/>
              </a:rPr>
              <a:t>+ </a:t>
            </a:r>
            <a:r>
              <a:rPr lang="en-US" sz="1800" b="0" dirty="0" err="1" smtClean="0">
                <a:solidFill>
                  <a:srgbClr val="C0504D"/>
                </a:solidFill>
                <a:latin typeface="NewCenturySchlbk" charset="0"/>
              </a:rPr>
              <a:t>ig</a:t>
            </a:r>
            <a:r>
              <a:rPr lang="en-US" sz="1800" b="0" dirty="0" smtClean="0">
                <a:solidFill>
                  <a:srgbClr val="C0504D"/>
                </a:solidFill>
                <a:latin typeface="NewCenturySchlbk" charset="0"/>
                <a:sym typeface="Symbol" charset="0"/>
              </a:rPr>
              <a:t></a:t>
            </a:r>
            <a:r>
              <a:rPr lang="en-US" sz="1800" b="0" dirty="0" smtClean="0">
                <a:solidFill>
                  <a:srgbClr val="C0504D"/>
                </a:solidFill>
                <a:latin typeface="NewCenturySchlbk" charset="0"/>
              </a:rPr>
              <a:t>/2</a:t>
            </a:r>
            <a:r>
              <a:rPr lang="en-US" sz="1800" b="0" dirty="0" smtClean="0">
                <a:solidFill>
                  <a:srgbClr val="C0504D"/>
                </a:solidFill>
                <a:latin typeface="Comic Sans MS" charset="0"/>
              </a:rPr>
              <a:t> </a:t>
            </a:r>
            <a:r>
              <a:rPr lang="en-US" sz="1800" b="0" dirty="0" smtClean="0">
                <a:solidFill>
                  <a:srgbClr val="C0504D"/>
                </a:solidFill>
                <a:latin typeface="Symbol" charset="0"/>
                <a:sym typeface="Bookshelf Symbol 1" charset="0"/>
              </a:rPr>
              <a:t>B</a:t>
            </a:r>
            <a:r>
              <a:rPr lang="en-US" sz="1800" b="0" i="1" baseline="-20000" dirty="0" smtClean="0">
                <a:solidFill>
                  <a:srgbClr val="C0504D"/>
                </a:solidFill>
                <a:latin typeface="Symbol" charset="0"/>
                <a:sym typeface="Symbol" charset="0"/>
              </a:rPr>
              <a:t></a:t>
            </a:r>
          </a:p>
          <a:p>
            <a:pPr lvl="2"/>
            <a:r>
              <a:rPr lang="en-US" sz="1800" b="0" dirty="0" smtClean="0">
                <a:latin typeface="Comic Sans MS" charset="0"/>
                <a:sym typeface="Symbol" charset="0"/>
              </a:rPr>
              <a:t>choose gauge: </a:t>
            </a:r>
            <a:r>
              <a:rPr lang="en-US" sz="1800" b="0" dirty="0" smtClean="0">
                <a:latin typeface="Symbol" charset="0"/>
                <a:sym typeface="Symbol" charset="0"/>
              </a:rPr>
              <a:t>f</a:t>
            </a:r>
            <a:r>
              <a:rPr lang="en-US" sz="1800" b="0" baseline="30000" dirty="0" smtClean="0">
                <a:latin typeface="NewCenturySchlbk" charset="0"/>
                <a:sym typeface="Symbol" charset="0"/>
              </a:rPr>
              <a:t>†</a:t>
            </a:r>
            <a:r>
              <a:rPr lang="en-US" sz="1800" b="0" dirty="0" smtClean="0">
                <a:latin typeface="Symbol" charset="0"/>
                <a:sym typeface="Symbol" charset="0"/>
              </a:rPr>
              <a:t> </a:t>
            </a:r>
            <a:r>
              <a:rPr lang="en-US" sz="1800" b="0" dirty="0" smtClean="0">
                <a:latin typeface="NewCenturySchlbk" charset="0"/>
                <a:sym typeface="Symbol" charset="0"/>
              </a:rPr>
              <a:t>=</a:t>
            </a:r>
            <a:r>
              <a:rPr lang="en-US" sz="1800" b="0" dirty="0" smtClean="0">
                <a:latin typeface="Comic Sans MS" charset="0"/>
                <a:sym typeface="Symbol" charset="0"/>
              </a:rPr>
              <a:t> </a:t>
            </a:r>
            <a:r>
              <a:rPr lang="en-US" sz="1800" b="0" dirty="0" smtClean="0">
                <a:latin typeface="NewCenturySchlbk" charset="0"/>
                <a:sym typeface="Symbol" charset="0"/>
              </a:rPr>
              <a:t>2</a:t>
            </a:r>
            <a:r>
              <a:rPr lang="en-US" sz="1800" b="0" baseline="30000" dirty="0" smtClean="0">
                <a:latin typeface="NewCenturySchlbk" charset="0"/>
                <a:sym typeface="Symbol" charset="0"/>
              </a:rPr>
              <a:t>-1/2</a:t>
            </a:r>
            <a:r>
              <a:rPr lang="en-US" sz="1800" b="0" dirty="0" smtClean="0">
                <a:latin typeface="NewCenturySchlbk" charset="0"/>
                <a:sym typeface="Symbol" charset="0"/>
              </a:rPr>
              <a:t> (0,v+H), </a:t>
            </a:r>
            <a:r>
              <a:rPr lang="en-US" sz="1800" b="0" dirty="0" smtClean="0">
                <a:latin typeface="Comic Sans MS" charset="0"/>
                <a:sym typeface="Symbol" charset="0"/>
              </a:rPr>
              <a:t></a:t>
            </a:r>
            <a:r>
              <a:rPr lang="en-US" sz="1800" b="0" dirty="0" err="1" smtClean="0">
                <a:latin typeface="NewCenturySchlbk" charset="0"/>
                <a:sym typeface="Symbol" charset="0"/>
              </a:rPr>
              <a:t>H</a:t>
            </a:r>
            <a:r>
              <a:rPr lang="en-US" sz="1800" b="0" dirty="0" err="1" smtClean="0">
                <a:latin typeface="Comic Sans MS" charset="0"/>
                <a:sym typeface="Symbol" charset="0"/>
              </a:rPr>
              <a:t></a:t>
            </a:r>
            <a:r>
              <a:rPr lang="en-US" sz="1800" b="0" baseline="-20000" dirty="0" err="1" smtClean="0">
                <a:latin typeface="Comic Sans MS" charset="0"/>
                <a:sym typeface="Symbol" charset="0"/>
              </a:rPr>
              <a:t>o</a:t>
            </a:r>
            <a:r>
              <a:rPr lang="en-US" sz="1800" b="0" dirty="0" smtClean="0">
                <a:latin typeface="Comic Sans MS" charset="0"/>
                <a:sym typeface="Symbol" charset="0"/>
              </a:rPr>
              <a:t>= </a:t>
            </a:r>
            <a:r>
              <a:rPr lang="en-US" sz="1800" b="0" dirty="0" smtClean="0">
                <a:latin typeface="NewCenturySchlbk" charset="0"/>
                <a:sym typeface="Symbol" charset="0"/>
              </a:rPr>
              <a:t>0</a:t>
            </a:r>
            <a:endParaRPr lang="en-US" b="0" dirty="0" smtClean="0">
              <a:solidFill>
                <a:srgbClr val="9933FF"/>
              </a:solidFill>
              <a:latin typeface="Comic Sans MS" charset="0"/>
              <a:sym typeface="Symbol" charset="0"/>
            </a:endParaRPr>
          </a:p>
          <a:p>
            <a:pPr lvl="1">
              <a:buFontTx/>
              <a:buNone/>
            </a:pPr>
            <a:r>
              <a:rPr lang="en-US" b="0" dirty="0" smtClean="0">
                <a:latin typeface="Comic Sans MS" charset="0"/>
                <a:sym typeface="Symbol" charset="0"/>
              </a:rPr>
              <a:t> </a:t>
            </a:r>
            <a:r>
              <a:rPr lang="en-US" sz="2300" b="0" i="1" dirty="0" err="1" smtClean="0">
                <a:latin typeface="Comic Sans MS" charset="0"/>
                <a:sym typeface="Symbol" charset="0"/>
              </a:rPr>
              <a:t>Lagrangian</a:t>
            </a:r>
            <a:r>
              <a:rPr lang="en-US" sz="2300" b="0" i="1" dirty="0" smtClean="0">
                <a:latin typeface="Comic Sans MS" charset="0"/>
                <a:sym typeface="Symbol" charset="0"/>
              </a:rPr>
              <a:t> expressed in terms of 3 Massive  Vector Gauge Bosons and massless photon:</a:t>
            </a:r>
            <a:endParaRPr lang="en-US" sz="1800" b="0" i="1" dirty="0" smtClean="0">
              <a:latin typeface="Comic Sans MS" charset="0"/>
              <a:sym typeface="Symbol" charset="0"/>
            </a:endParaRPr>
          </a:p>
          <a:p>
            <a:pPr lvl="1">
              <a:buFontTx/>
              <a:buNone/>
            </a:pPr>
            <a:r>
              <a:rPr lang="en-US" sz="2100" b="1" dirty="0" smtClean="0">
                <a:solidFill>
                  <a:srgbClr val="FF0000"/>
                </a:solidFill>
                <a:latin typeface="Comic Sans MS" charset="0"/>
                <a:sym typeface="Symbol" charset="0"/>
              </a:rPr>
              <a:t>W</a:t>
            </a:r>
            <a:r>
              <a:rPr lang="en-US" sz="2100" b="1" baseline="-12000" dirty="0" smtClean="0">
                <a:solidFill>
                  <a:srgbClr val="FF0000"/>
                </a:solidFill>
                <a:latin typeface="Symbol" charset="0"/>
                <a:sym typeface="Symbol" charset="0"/>
              </a:rPr>
              <a:t></a:t>
            </a:r>
            <a:r>
              <a:rPr lang="en-US" sz="2100" b="1" baseline="30000" dirty="0" smtClean="0">
                <a:solidFill>
                  <a:srgbClr val="FF0000"/>
                </a:solidFill>
                <a:latin typeface="Symbol" charset="0"/>
                <a:sym typeface="Symbol" charset="0"/>
              </a:rPr>
              <a:t></a:t>
            </a:r>
            <a:r>
              <a:rPr lang="en-US" sz="2100" b="1" baseline="-14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a:t>
            </a:r>
            <a:r>
              <a:rPr lang="en-US" sz="2100" b="1" dirty="0" smtClean="0">
                <a:solidFill>
                  <a:srgbClr val="FF0000"/>
                </a:solidFill>
                <a:latin typeface="Comic Sans MS" charset="0"/>
                <a:sym typeface="Symbol" charset="0"/>
              </a:rPr>
              <a:t> </a:t>
            </a:r>
            <a:r>
              <a:rPr lang="en-US" sz="2100" b="1" dirty="0" smtClean="0">
                <a:solidFill>
                  <a:srgbClr val="FF0000"/>
                </a:solidFill>
                <a:latin typeface="NewCenturySchlbk" charset="0"/>
                <a:sym typeface="Symbol" charset="0"/>
              </a:rPr>
              <a:t>2</a:t>
            </a:r>
            <a:r>
              <a:rPr lang="en-US" sz="2100" b="1" baseline="30000" dirty="0" smtClean="0">
                <a:solidFill>
                  <a:srgbClr val="FF0000"/>
                </a:solidFill>
                <a:latin typeface="NewCenturySchlbk" charset="0"/>
                <a:sym typeface="Symbol" charset="0"/>
              </a:rPr>
              <a:t>-1/2</a:t>
            </a:r>
            <a:r>
              <a:rPr lang="en-US" sz="2100" b="1" dirty="0" smtClean="0">
                <a:solidFill>
                  <a:srgbClr val="FF0000"/>
                </a:solidFill>
                <a:latin typeface="NewCenturySchlbk" charset="0"/>
                <a:sym typeface="Symbol" charset="0"/>
              </a:rPr>
              <a:t> </a:t>
            </a:r>
            <a:r>
              <a:rPr lang="en-US" sz="2100" b="1" i="1" baseline="-20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a:t>
            </a:r>
            <a:r>
              <a:rPr lang="en-US" sz="2100" b="1" dirty="0" smtClean="0">
                <a:solidFill>
                  <a:srgbClr val="FF0000"/>
                </a:solidFill>
                <a:latin typeface="Comic Sans MS" charset="0"/>
                <a:sym typeface="Symbol" charset="0"/>
              </a:rPr>
              <a:t>W</a:t>
            </a:r>
            <a:r>
              <a:rPr lang="en-US" sz="2100" b="1" baseline="-12000" dirty="0" smtClean="0">
                <a:solidFill>
                  <a:srgbClr val="FF0000"/>
                </a:solidFill>
                <a:latin typeface="Symbol" charset="0"/>
                <a:sym typeface="Symbol" charset="0"/>
              </a:rPr>
              <a:t></a:t>
            </a:r>
            <a:r>
              <a:rPr lang="en-US" sz="2100" b="1" baseline="30000" dirty="0" smtClean="0">
                <a:solidFill>
                  <a:srgbClr val="FF0000"/>
                </a:solidFill>
                <a:latin typeface="Symbol" charset="0"/>
                <a:sym typeface="Symbol" charset="0"/>
              </a:rPr>
              <a:t>1</a:t>
            </a:r>
            <a:r>
              <a:rPr lang="en-US" sz="2100" b="1" baseline="-14000" dirty="0" smtClean="0">
                <a:solidFill>
                  <a:srgbClr val="FF0000"/>
                </a:solidFill>
                <a:latin typeface="Symbol" charset="0"/>
                <a:sym typeface="Symbol" charset="0"/>
              </a:rPr>
              <a:t> </a:t>
            </a:r>
            <a:r>
              <a:rPr lang="en-US" sz="2100" b="1" dirty="0" smtClean="0">
                <a:solidFill>
                  <a:srgbClr val="FF0000"/>
                </a:solidFill>
                <a:latin typeface="Symbol" charset="0"/>
                <a:sym typeface="Symbol" charset="0"/>
              </a:rPr>
              <a:t></a:t>
            </a:r>
            <a:r>
              <a:rPr lang="en-US" sz="2100" b="1" baseline="-14000" dirty="0" smtClean="0">
                <a:solidFill>
                  <a:srgbClr val="FF0000"/>
                </a:solidFill>
                <a:latin typeface="Symbol" charset="0"/>
                <a:sym typeface="Symbol" charset="0"/>
              </a:rPr>
              <a:t> </a:t>
            </a:r>
            <a:r>
              <a:rPr lang="en-US" sz="2100" b="1" dirty="0" smtClean="0">
                <a:solidFill>
                  <a:srgbClr val="FF0000"/>
                </a:solidFill>
                <a:latin typeface="Comic Sans MS" charset="0"/>
                <a:sym typeface="Symbol" charset="0"/>
              </a:rPr>
              <a:t>W</a:t>
            </a:r>
            <a:r>
              <a:rPr lang="en-US" sz="2100" b="1" baseline="-12000" dirty="0" smtClean="0">
                <a:solidFill>
                  <a:srgbClr val="FF0000"/>
                </a:solidFill>
                <a:latin typeface="Symbol" charset="0"/>
                <a:sym typeface="Symbol" charset="0"/>
              </a:rPr>
              <a:t></a:t>
            </a:r>
            <a:r>
              <a:rPr lang="en-US" sz="2100" b="1" baseline="30000" dirty="0" smtClean="0">
                <a:solidFill>
                  <a:srgbClr val="FF0000"/>
                </a:solidFill>
                <a:latin typeface="Symbol" charset="0"/>
                <a:sym typeface="Symbol" charset="0"/>
              </a:rPr>
              <a:t>2</a:t>
            </a:r>
            <a:r>
              <a:rPr lang="en-US" sz="2100" b="1" baseline="-14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 ;  </a:t>
            </a:r>
          </a:p>
          <a:p>
            <a:pPr lvl="1">
              <a:buFontTx/>
              <a:buNone/>
            </a:pPr>
            <a:r>
              <a:rPr lang="en-US" sz="2100" dirty="0">
                <a:solidFill>
                  <a:srgbClr val="FF0000"/>
                </a:solidFill>
                <a:latin typeface="NewCenturySchlbk" charset="0"/>
                <a:sym typeface="Symbol" charset="0"/>
              </a:rPr>
              <a:t>	</a:t>
            </a:r>
            <a:r>
              <a:rPr lang="en-US" sz="2100" b="1" dirty="0" smtClean="0">
                <a:latin typeface="Comic Sans MS" charset="0"/>
                <a:sym typeface="Symbol" charset="0"/>
              </a:rPr>
              <a:t>M</a:t>
            </a:r>
            <a:r>
              <a:rPr lang="en-US" sz="2100" b="1" baseline="-14000" dirty="0" smtClean="0">
                <a:latin typeface="Comic Sans MS" charset="0"/>
                <a:sym typeface="Symbol" charset="0"/>
              </a:rPr>
              <a:t>W</a:t>
            </a:r>
            <a:r>
              <a:rPr lang="en-US" sz="2100" b="1" baseline="30000" dirty="0" smtClean="0">
                <a:latin typeface="Comic Sans MS" charset="0"/>
                <a:sym typeface="Symbol" charset="0"/>
              </a:rPr>
              <a:t>2</a:t>
            </a:r>
            <a:r>
              <a:rPr lang="en-US" sz="2100" b="1" dirty="0" smtClean="0">
                <a:latin typeface="Comic Sans MS" charset="0"/>
                <a:sym typeface="Symbol" charset="0"/>
              </a:rPr>
              <a:t> = 1/4 </a:t>
            </a:r>
            <a:r>
              <a:rPr lang="en-US" sz="2100" b="1" dirty="0" smtClean="0">
                <a:latin typeface="NewCenturySchlbk" charset="0"/>
                <a:sym typeface="Symbol" charset="0"/>
              </a:rPr>
              <a:t>g</a:t>
            </a:r>
            <a:r>
              <a:rPr lang="en-US" sz="2100" b="1" baseline="30000" dirty="0" smtClean="0">
                <a:latin typeface="Comic Sans MS" charset="0"/>
                <a:sym typeface="Symbol" charset="0"/>
              </a:rPr>
              <a:t>2</a:t>
            </a:r>
            <a:r>
              <a:rPr lang="en-US" sz="2100" b="1" dirty="0" smtClean="0">
                <a:latin typeface="Comic Sans MS" charset="0"/>
                <a:sym typeface="Symbol" charset="0"/>
              </a:rPr>
              <a:t>v</a:t>
            </a:r>
            <a:r>
              <a:rPr lang="en-US" sz="2100" b="1" baseline="30000" dirty="0" smtClean="0">
                <a:latin typeface="Comic Sans MS" charset="0"/>
                <a:sym typeface="Symbol" charset="0"/>
              </a:rPr>
              <a:t>2 </a:t>
            </a:r>
          </a:p>
          <a:p>
            <a:pPr lvl="1">
              <a:buFontTx/>
              <a:buNone/>
            </a:pPr>
            <a:r>
              <a:rPr lang="en-US" sz="2100" b="1" dirty="0" err="1" smtClean="0">
                <a:solidFill>
                  <a:srgbClr val="FF0000"/>
                </a:solidFill>
                <a:latin typeface="Comic Sans MS" charset="0"/>
                <a:sym typeface="Symbol" charset="0"/>
              </a:rPr>
              <a:t>Z</a:t>
            </a:r>
            <a:r>
              <a:rPr lang="en-US" sz="2100" b="1" baseline="-12000" dirty="0" err="1" smtClean="0">
                <a:solidFill>
                  <a:srgbClr val="FF0000"/>
                </a:solidFill>
                <a:latin typeface="Symbol" charset="0"/>
                <a:sym typeface="Symbol" charset="0"/>
              </a:rPr>
              <a:t></a:t>
            </a:r>
            <a:r>
              <a:rPr lang="en-US" sz="2100" b="1" baseline="30000" dirty="0" err="1" smtClean="0">
                <a:solidFill>
                  <a:srgbClr val="FF0000"/>
                </a:solidFill>
                <a:latin typeface="Symbol" charset="0"/>
                <a:sym typeface="Symbol" charset="0"/>
              </a:rPr>
              <a:t>o</a:t>
            </a:r>
            <a:r>
              <a:rPr lang="en-US" sz="2100" b="1" baseline="-14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a:t>
            </a:r>
            <a:r>
              <a:rPr lang="en-US" sz="2100" b="1" dirty="0" smtClean="0">
                <a:solidFill>
                  <a:srgbClr val="FF0000"/>
                </a:solidFill>
                <a:latin typeface="Comic Sans MS" charset="0"/>
                <a:sym typeface="Symbol" charset="0"/>
              </a:rPr>
              <a:t> (</a:t>
            </a:r>
            <a:r>
              <a:rPr lang="en-US" sz="2100" b="1" dirty="0" smtClean="0">
                <a:solidFill>
                  <a:srgbClr val="FF0000"/>
                </a:solidFill>
                <a:latin typeface="NewCenturySchlbk" charset="0"/>
                <a:sym typeface="Symbol" charset="0"/>
              </a:rPr>
              <a:t>g</a:t>
            </a:r>
            <a:r>
              <a:rPr lang="en-US" sz="2100" b="1" baseline="30000" dirty="0" smtClean="0">
                <a:solidFill>
                  <a:srgbClr val="FF0000"/>
                </a:solidFill>
                <a:latin typeface="Comic Sans MS" charset="0"/>
                <a:sym typeface="Symbol" charset="0"/>
              </a:rPr>
              <a:t>2</a:t>
            </a:r>
            <a:r>
              <a:rPr lang="en-US" sz="2100" b="1" dirty="0" smtClean="0">
                <a:solidFill>
                  <a:srgbClr val="FF0000"/>
                </a:solidFill>
                <a:latin typeface="Comic Sans MS" charset="0"/>
                <a:sym typeface="Symbol" charset="0"/>
              </a:rPr>
              <a:t>+</a:t>
            </a:r>
            <a:r>
              <a:rPr lang="en-US" sz="2100" b="1" dirty="0" smtClean="0">
                <a:solidFill>
                  <a:srgbClr val="FF0000"/>
                </a:solidFill>
                <a:latin typeface="NewCenturySchlbk" charset="0"/>
                <a:sym typeface="Symbol" charset="0"/>
              </a:rPr>
              <a:t>g</a:t>
            </a:r>
            <a:r>
              <a:rPr lang="en-US" sz="2100" b="1" baseline="30000" dirty="0" smtClean="0">
                <a:solidFill>
                  <a:srgbClr val="FF0000"/>
                </a:solidFill>
                <a:latin typeface="Comic Sans MS" charset="0"/>
                <a:sym typeface="Symbol" charset="0"/>
              </a:rPr>
              <a:t>2</a:t>
            </a:r>
            <a:r>
              <a:rPr lang="en-US" sz="2100" b="1" dirty="0" smtClean="0">
                <a:solidFill>
                  <a:srgbClr val="FF0000"/>
                </a:solidFill>
                <a:latin typeface="Comic Sans MS" charset="0"/>
                <a:sym typeface="Symbol" charset="0"/>
              </a:rPr>
              <a:t>)</a:t>
            </a:r>
            <a:r>
              <a:rPr lang="en-US" sz="2100" b="1" baseline="30000" dirty="0" smtClean="0">
                <a:solidFill>
                  <a:srgbClr val="FF0000"/>
                </a:solidFill>
                <a:latin typeface="NewCenturySchlbk" charset="0"/>
                <a:sym typeface="Symbol" charset="0"/>
              </a:rPr>
              <a:t>-1/2</a:t>
            </a:r>
            <a:r>
              <a:rPr lang="en-US" sz="2100" b="1" dirty="0" smtClean="0">
                <a:solidFill>
                  <a:srgbClr val="FF0000"/>
                </a:solidFill>
                <a:latin typeface="NewCenturySchlbk" charset="0"/>
                <a:sym typeface="Symbol" charset="0"/>
              </a:rPr>
              <a:t>(-</a:t>
            </a:r>
            <a:r>
              <a:rPr lang="en-US" sz="2100" b="1" dirty="0" err="1" smtClean="0">
                <a:solidFill>
                  <a:srgbClr val="FF0000"/>
                </a:solidFill>
                <a:latin typeface="NewCenturySchlbk" charset="0"/>
                <a:sym typeface="Symbol" charset="0"/>
              </a:rPr>
              <a:t>g</a:t>
            </a:r>
            <a:r>
              <a:rPr lang="en-US" sz="2100" b="1" dirty="0" err="1" smtClean="0">
                <a:solidFill>
                  <a:srgbClr val="FF0000"/>
                </a:solidFill>
                <a:latin typeface="Comic Sans MS" charset="0"/>
                <a:sym typeface="Symbol" charset="0"/>
              </a:rPr>
              <a:t>B</a:t>
            </a:r>
            <a:r>
              <a:rPr lang="en-US" sz="2100" b="1" baseline="-12000" dirty="0" smtClean="0">
                <a:solidFill>
                  <a:srgbClr val="FF0000"/>
                </a:solidFill>
                <a:latin typeface="Symbol" charset="0"/>
                <a:sym typeface="Symbol" charset="0"/>
              </a:rPr>
              <a:t></a:t>
            </a:r>
            <a:r>
              <a:rPr lang="en-US" sz="2100" b="1" dirty="0" smtClean="0">
                <a:solidFill>
                  <a:srgbClr val="FF0000"/>
                </a:solidFill>
                <a:latin typeface="Symbol" charset="0"/>
                <a:sym typeface="Symbol" charset="0"/>
              </a:rPr>
              <a:t>+</a:t>
            </a:r>
            <a:r>
              <a:rPr lang="en-US" sz="2100" b="1" dirty="0" smtClean="0">
                <a:solidFill>
                  <a:srgbClr val="FF0000"/>
                </a:solidFill>
                <a:latin typeface="NewCenturySchlbk" charset="0"/>
                <a:sym typeface="Symbol" charset="0"/>
              </a:rPr>
              <a:t>g</a:t>
            </a:r>
            <a:r>
              <a:rPr lang="en-US" sz="2100" b="1" dirty="0" smtClean="0">
                <a:solidFill>
                  <a:srgbClr val="FF0000"/>
                </a:solidFill>
                <a:latin typeface="Comic Sans MS" charset="0"/>
                <a:sym typeface="Symbol" charset="0"/>
              </a:rPr>
              <a:t>W</a:t>
            </a:r>
            <a:r>
              <a:rPr lang="en-US" sz="2100" b="1" baseline="-12000" dirty="0" smtClean="0">
                <a:solidFill>
                  <a:srgbClr val="FF0000"/>
                </a:solidFill>
                <a:latin typeface="Symbol" charset="0"/>
                <a:sym typeface="Symbol" charset="0"/>
              </a:rPr>
              <a:t></a:t>
            </a:r>
            <a:r>
              <a:rPr lang="en-US" sz="2100" b="1" baseline="30000" dirty="0" smtClean="0">
                <a:solidFill>
                  <a:srgbClr val="FF0000"/>
                </a:solidFill>
                <a:latin typeface="Symbol" charset="0"/>
                <a:sym typeface="Symbol" charset="0"/>
              </a:rPr>
              <a:t>3</a:t>
            </a:r>
            <a:r>
              <a:rPr lang="en-US" sz="2100" b="1" baseline="-14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 ;  </a:t>
            </a:r>
          </a:p>
          <a:p>
            <a:pPr lvl="1">
              <a:buFontTx/>
              <a:buNone/>
            </a:pPr>
            <a:r>
              <a:rPr lang="en-US" sz="2100" dirty="0">
                <a:solidFill>
                  <a:srgbClr val="FF0000"/>
                </a:solidFill>
                <a:latin typeface="NewCenturySchlbk" charset="0"/>
                <a:sym typeface="Symbol" charset="0"/>
              </a:rPr>
              <a:t>	</a:t>
            </a:r>
            <a:r>
              <a:rPr lang="en-US" sz="2100" b="1" dirty="0" smtClean="0">
                <a:latin typeface="NewCenturySchlbk" charset="0"/>
                <a:sym typeface="Symbol" charset="0"/>
              </a:rPr>
              <a:t> </a:t>
            </a:r>
            <a:r>
              <a:rPr lang="en-US" sz="2100" b="1" dirty="0" smtClean="0">
                <a:latin typeface="Comic Sans MS" charset="0"/>
                <a:sym typeface="Symbol" charset="0"/>
              </a:rPr>
              <a:t>M</a:t>
            </a:r>
            <a:r>
              <a:rPr lang="en-US" sz="2100" b="1" baseline="-14000" dirty="0" smtClean="0">
                <a:latin typeface="Comic Sans MS" charset="0"/>
                <a:sym typeface="Symbol" charset="0"/>
              </a:rPr>
              <a:t>Z</a:t>
            </a:r>
            <a:r>
              <a:rPr lang="en-US" sz="2100" b="1" baseline="30000" dirty="0" smtClean="0">
                <a:latin typeface="Comic Sans MS" charset="0"/>
                <a:sym typeface="Symbol" charset="0"/>
              </a:rPr>
              <a:t>2</a:t>
            </a:r>
            <a:r>
              <a:rPr lang="en-US" sz="2100" b="1" dirty="0" smtClean="0">
                <a:latin typeface="Comic Sans MS" charset="0"/>
                <a:sym typeface="Symbol" charset="0"/>
              </a:rPr>
              <a:t> = 1/4 (</a:t>
            </a:r>
            <a:r>
              <a:rPr lang="en-US" sz="2100" b="1" dirty="0" smtClean="0">
                <a:latin typeface="NewCenturySchlbk" charset="0"/>
                <a:sym typeface="Symbol" charset="0"/>
              </a:rPr>
              <a:t>g</a:t>
            </a:r>
            <a:r>
              <a:rPr lang="en-US" sz="2100" b="1" baseline="30000" dirty="0" smtClean="0">
                <a:latin typeface="Comic Sans MS" charset="0"/>
                <a:sym typeface="Symbol" charset="0"/>
              </a:rPr>
              <a:t>2</a:t>
            </a:r>
            <a:r>
              <a:rPr lang="en-US" sz="2100" b="1" dirty="0" smtClean="0">
                <a:latin typeface="Comic Sans MS" charset="0"/>
                <a:sym typeface="Symbol" charset="0"/>
              </a:rPr>
              <a:t>+</a:t>
            </a:r>
            <a:r>
              <a:rPr lang="en-US" sz="2100" b="1" dirty="0" smtClean="0">
                <a:latin typeface="NewCenturySchlbk" charset="0"/>
                <a:sym typeface="Symbol" charset="0"/>
              </a:rPr>
              <a:t>g</a:t>
            </a:r>
            <a:r>
              <a:rPr lang="en-US" sz="2100" b="1" baseline="30000" dirty="0" smtClean="0">
                <a:latin typeface="Comic Sans MS" charset="0"/>
                <a:sym typeface="Symbol" charset="0"/>
              </a:rPr>
              <a:t>2</a:t>
            </a:r>
            <a:r>
              <a:rPr lang="en-US" sz="2100" b="1" dirty="0" smtClean="0">
                <a:latin typeface="Comic Sans MS" charset="0"/>
                <a:sym typeface="Symbol" charset="0"/>
              </a:rPr>
              <a:t>)v</a:t>
            </a:r>
            <a:r>
              <a:rPr lang="en-US" sz="2100" b="1" baseline="30000" dirty="0" smtClean="0">
                <a:latin typeface="Comic Sans MS" charset="0"/>
                <a:sym typeface="Symbol" charset="0"/>
              </a:rPr>
              <a:t>2</a:t>
            </a:r>
          </a:p>
          <a:p>
            <a:pPr lvl="1">
              <a:buFontTx/>
              <a:buNone/>
            </a:pPr>
            <a:r>
              <a:rPr lang="en-US" sz="2100" b="1" baseline="30000" dirty="0" smtClean="0">
                <a:solidFill>
                  <a:srgbClr val="FF0000"/>
                </a:solidFill>
                <a:latin typeface="Comic Sans MS" charset="0"/>
                <a:sym typeface="Symbol" charset="0"/>
              </a:rPr>
              <a:t> </a:t>
            </a:r>
            <a:r>
              <a:rPr lang="en-US" sz="2100" b="1" dirty="0" smtClean="0">
                <a:solidFill>
                  <a:srgbClr val="FF0000"/>
                </a:solidFill>
                <a:latin typeface="Comic Sans MS" charset="0"/>
                <a:sym typeface="Symbol" charset="0"/>
              </a:rPr>
              <a:t>A</a:t>
            </a:r>
            <a:r>
              <a:rPr lang="en-US" sz="2100" b="1" baseline="-12000" dirty="0" smtClean="0">
                <a:solidFill>
                  <a:srgbClr val="FF0000"/>
                </a:solidFill>
                <a:latin typeface="Symbol" charset="0"/>
                <a:sym typeface="Symbol" charset="0"/>
              </a:rPr>
              <a:t></a:t>
            </a:r>
            <a:r>
              <a:rPr lang="en-US" sz="2100" b="1" baseline="-14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a:t>
            </a:r>
            <a:r>
              <a:rPr lang="en-US" sz="2100" b="1" dirty="0" smtClean="0">
                <a:solidFill>
                  <a:srgbClr val="FF0000"/>
                </a:solidFill>
                <a:latin typeface="Comic Sans MS" charset="0"/>
                <a:sym typeface="Symbol" charset="0"/>
              </a:rPr>
              <a:t> (</a:t>
            </a:r>
            <a:r>
              <a:rPr lang="en-US" sz="2100" b="1" dirty="0" smtClean="0">
                <a:solidFill>
                  <a:srgbClr val="FF0000"/>
                </a:solidFill>
                <a:latin typeface="NewCenturySchlbk" charset="0"/>
                <a:sym typeface="Symbol" charset="0"/>
              </a:rPr>
              <a:t>g</a:t>
            </a:r>
            <a:r>
              <a:rPr lang="en-US" sz="2100" b="1" baseline="30000" dirty="0" smtClean="0">
                <a:solidFill>
                  <a:srgbClr val="FF0000"/>
                </a:solidFill>
                <a:latin typeface="Comic Sans MS" charset="0"/>
                <a:sym typeface="Symbol" charset="0"/>
              </a:rPr>
              <a:t>2</a:t>
            </a:r>
            <a:r>
              <a:rPr lang="en-US" sz="2100" b="1" dirty="0" smtClean="0">
                <a:solidFill>
                  <a:srgbClr val="FF0000"/>
                </a:solidFill>
                <a:latin typeface="Comic Sans MS" charset="0"/>
                <a:sym typeface="Symbol" charset="0"/>
              </a:rPr>
              <a:t>+</a:t>
            </a:r>
            <a:r>
              <a:rPr lang="en-US" sz="2100" b="1" dirty="0" smtClean="0">
                <a:solidFill>
                  <a:srgbClr val="FF0000"/>
                </a:solidFill>
                <a:latin typeface="NewCenturySchlbk" charset="0"/>
                <a:sym typeface="Symbol" charset="0"/>
              </a:rPr>
              <a:t>g</a:t>
            </a:r>
            <a:r>
              <a:rPr lang="en-US" sz="2100" b="1" baseline="30000" dirty="0" smtClean="0">
                <a:solidFill>
                  <a:srgbClr val="FF0000"/>
                </a:solidFill>
                <a:latin typeface="Comic Sans MS" charset="0"/>
                <a:sym typeface="Symbol" charset="0"/>
              </a:rPr>
              <a:t>2</a:t>
            </a:r>
            <a:r>
              <a:rPr lang="en-US" sz="2100" b="1" dirty="0" smtClean="0">
                <a:solidFill>
                  <a:srgbClr val="FF0000"/>
                </a:solidFill>
                <a:latin typeface="Comic Sans MS" charset="0"/>
                <a:sym typeface="Symbol" charset="0"/>
              </a:rPr>
              <a:t>)</a:t>
            </a:r>
            <a:r>
              <a:rPr lang="en-US" sz="2100" b="1" baseline="30000" dirty="0" smtClean="0">
                <a:solidFill>
                  <a:srgbClr val="FF0000"/>
                </a:solidFill>
                <a:latin typeface="NewCenturySchlbk" charset="0"/>
                <a:sym typeface="Symbol" charset="0"/>
              </a:rPr>
              <a:t>-1/2</a:t>
            </a:r>
            <a:r>
              <a:rPr lang="en-US" sz="2100" b="1" dirty="0" smtClean="0">
                <a:solidFill>
                  <a:srgbClr val="FF0000"/>
                </a:solidFill>
                <a:latin typeface="NewCenturySchlbk" charset="0"/>
                <a:sym typeface="Symbol" charset="0"/>
              </a:rPr>
              <a:t>(</a:t>
            </a:r>
            <a:r>
              <a:rPr lang="en-US" sz="2100" b="1" dirty="0" err="1" smtClean="0">
                <a:solidFill>
                  <a:srgbClr val="FF0000"/>
                </a:solidFill>
                <a:latin typeface="NewCenturySchlbk" charset="0"/>
                <a:sym typeface="Symbol" charset="0"/>
              </a:rPr>
              <a:t>g</a:t>
            </a:r>
            <a:r>
              <a:rPr lang="en-US" sz="2100" b="1" dirty="0" err="1" smtClean="0">
                <a:solidFill>
                  <a:srgbClr val="FF0000"/>
                </a:solidFill>
                <a:latin typeface="Comic Sans MS" charset="0"/>
                <a:sym typeface="Symbol" charset="0"/>
              </a:rPr>
              <a:t>B</a:t>
            </a:r>
            <a:r>
              <a:rPr lang="en-US" sz="2100" b="1" baseline="-12000" dirty="0" smtClean="0">
                <a:solidFill>
                  <a:srgbClr val="FF0000"/>
                </a:solidFill>
                <a:latin typeface="Symbol" charset="0"/>
                <a:sym typeface="Symbol" charset="0"/>
              </a:rPr>
              <a:t></a:t>
            </a:r>
            <a:r>
              <a:rPr lang="en-US" sz="2100" b="1" dirty="0" smtClean="0">
                <a:solidFill>
                  <a:srgbClr val="FF0000"/>
                </a:solidFill>
                <a:latin typeface="Symbol" charset="0"/>
                <a:sym typeface="Symbol" charset="0"/>
              </a:rPr>
              <a:t>+</a:t>
            </a:r>
            <a:r>
              <a:rPr lang="en-US" sz="2100" b="1" dirty="0" smtClean="0">
                <a:solidFill>
                  <a:srgbClr val="FF0000"/>
                </a:solidFill>
                <a:latin typeface="NewCenturySchlbk" charset="0"/>
                <a:sym typeface="Symbol" charset="0"/>
              </a:rPr>
              <a:t>g</a:t>
            </a:r>
            <a:r>
              <a:rPr lang="en-US" sz="2100" b="1" dirty="0" smtClean="0">
                <a:solidFill>
                  <a:srgbClr val="FF0000"/>
                </a:solidFill>
                <a:latin typeface="Comic Sans MS" charset="0"/>
                <a:sym typeface="Symbol" charset="0"/>
              </a:rPr>
              <a:t>W</a:t>
            </a:r>
            <a:r>
              <a:rPr lang="en-US" sz="2100" b="1" baseline="-12000" dirty="0" smtClean="0">
                <a:solidFill>
                  <a:srgbClr val="FF0000"/>
                </a:solidFill>
                <a:latin typeface="Symbol" charset="0"/>
                <a:sym typeface="Symbol" charset="0"/>
              </a:rPr>
              <a:t></a:t>
            </a:r>
            <a:r>
              <a:rPr lang="en-US" sz="2100" b="1" baseline="30000" dirty="0" smtClean="0">
                <a:solidFill>
                  <a:srgbClr val="FF0000"/>
                </a:solidFill>
                <a:latin typeface="Symbol" charset="0"/>
                <a:sym typeface="Symbol" charset="0"/>
              </a:rPr>
              <a:t>3</a:t>
            </a:r>
            <a:r>
              <a:rPr lang="en-US" sz="2100" b="1" baseline="-14000" dirty="0" smtClean="0">
                <a:solidFill>
                  <a:srgbClr val="FF0000"/>
                </a:solidFill>
                <a:latin typeface="Symbol" charset="0"/>
                <a:sym typeface="Symbol" charset="0"/>
              </a:rPr>
              <a:t> </a:t>
            </a:r>
            <a:r>
              <a:rPr lang="en-US" sz="2100" b="1" dirty="0" smtClean="0">
                <a:solidFill>
                  <a:srgbClr val="FF0000"/>
                </a:solidFill>
                <a:latin typeface="NewCenturySchlbk" charset="0"/>
                <a:sym typeface="Symbol" charset="0"/>
              </a:rPr>
              <a:t>)     </a:t>
            </a:r>
            <a:r>
              <a:rPr lang="en-US" sz="2100" b="1" dirty="0" smtClean="0">
                <a:solidFill>
                  <a:srgbClr val="FF0000"/>
                </a:solidFill>
                <a:latin typeface="Comic Sans MS" charset="0"/>
                <a:sym typeface="Symbol" charset="0"/>
              </a:rPr>
              <a:t>  </a:t>
            </a:r>
          </a:p>
          <a:p>
            <a:pPr lvl="1">
              <a:buFontTx/>
              <a:buNone/>
            </a:pPr>
            <a:r>
              <a:rPr lang="en-US" sz="2100" dirty="0">
                <a:solidFill>
                  <a:srgbClr val="FF0000"/>
                </a:solidFill>
                <a:latin typeface="Comic Sans MS" charset="0"/>
                <a:sym typeface="Symbol" charset="0"/>
              </a:rPr>
              <a:t>	</a:t>
            </a:r>
            <a:r>
              <a:rPr lang="en-US" sz="2100" b="1" dirty="0" smtClean="0">
                <a:latin typeface="Comic Sans MS" charset="0"/>
                <a:sym typeface="Symbol" charset="0"/>
              </a:rPr>
              <a:t>M</a:t>
            </a:r>
            <a:r>
              <a:rPr lang="en-US" sz="2100" b="1" baseline="-14000" dirty="0" smtClean="0">
                <a:latin typeface="Comic Sans MS" charset="0"/>
                <a:sym typeface="Symbol" charset="0"/>
              </a:rPr>
              <a:t>A</a:t>
            </a:r>
            <a:r>
              <a:rPr lang="en-US" sz="2100" b="1" baseline="30000" dirty="0" smtClean="0">
                <a:latin typeface="Comic Sans MS" charset="0"/>
                <a:sym typeface="Symbol" charset="0"/>
              </a:rPr>
              <a:t>2</a:t>
            </a:r>
            <a:r>
              <a:rPr lang="en-US" sz="2100" b="1" dirty="0" smtClean="0">
                <a:latin typeface="Comic Sans MS" charset="0"/>
                <a:sym typeface="Symbol" charset="0"/>
              </a:rPr>
              <a:t> = 0</a:t>
            </a:r>
            <a:endParaRPr lang="en-US" sz="2100" dirty="0"/>
          </a:p>
        </p:txBody>
      </p:sp>
      <p:sp>
        <p:nvSpPr>
          <p:cNvPr id="3" name="Footer Placeholder 2"/>
          <p:cNvSpPr>
            <a:spLocks noGrp="1"/>
          </p:cNvSpPr>
          <p:nvPr>
            <p:ph type="ftr" sz="quarter" idx="11"/>
          </p:nvPr>
        </p:nvSpPr>
        <p:spPr>
          <a:xfrm rot="5400000">
            <a:off x="6469259" y="3854377"/>
            <a:ext cx="5101874" cy="223421"/>
          </a:xfrm>
        </p:spPr>
        <p:txBody>
          <a:bodyPr/>
          <a:lstStyle/>
          <a:p>
            <a:r>
              <a:rPr lang="en-US" dirty="0" err="1" smtClean="0"/>
              <a:t>DanFest</a:t>
            </a:r>
            <a:r>
              <a:rPr lang="en-US" dirty="0" smtClean="0"/>
              <a:t> - The Discovery of the Higgs - J. Incandela (UCSB)  - 19 Oct. 2018</a:t>
            </a:r>
            <a:endParaRPr lang="en-US" dirty="0"/>
          </a:p>
        </p:txBody>
      </p:sp>
      <p:sp>
        <p:nvSpPr>
          <p:cNvPr id="4" name="Slide Number Placeholder 3"/>
          <p:cNvSpPr>
            <a:spLocks noGrp="1"/>
          </p:cNvSpPr>
          <p:nvPr>
            <p:ph type="sldNum" sz="quarter" idx="12"/>
          </p:nvPr>
        </p:nvSpPr>
        <p:spPr/>
        <p:txBody>
          <a:bodyPr/>
          <a:lstStyle/>
          <a:p>
            <a:fld id="{DAE645F3-75A7-A14B-AE98-7B716254C7DE}" type="slidenum">
              <a:rPr lang="en-US" smtClean="0"/>
              <a:t>5</a:t>
            </a:fld>
            <a:endParaRPr lang="en-US"/>
          </a:p>
        </p:txBody>
      </p:sp>
      <p:sp>
        <p:nvSpPr>
          <p:cNvPr id="7" name="Rectangle 6"/>
          <p:cNvSpPr/>
          <p:nvPr/>
        </p:nvSpPr>
        <p:spPr>
          <a:xfrm>
            <a:off x="30235" y="6550645"/>
            <a:ext cx="6638991" cy="307777"/>
          </a:xfrm>
          <a:prstGeom prst="rect">
            <a:avLst/>
          </a:prstGeom>
        </p:spPr>
        <p:txBody>
          <a:bodyPr wrap="square">
            <a:spAutoFit/>
          </a:bodyPr>
          <a:lstStyle/>
          <a:p>
            <a:r>
              <a:rPr lang="en-US" sz="1400" i="1" dirty="0" smtClean="0">
                <a:latin typeface="Arial" charset="0"/>
              </a:rPr>
              <a:t>Higgs </a:t>
            </a:r>
            <a:r>
              <a:rPr lang="en-US" sz="1400" i="1" dirty="0">
                <a:latin typeface="Arial" charset="0"/>
              </a:rPr>
              <a:t>Hunting with Hadron Colliders, </a:t>
            </a:r>
            <a:r>
              <a:rPr lang="en-US" sz="1400" i="1" dirty="0" smtClean="0">
                <a:latin typeface="Arial" charset="0"/>
              </a:rPr>
              <a:t>May </a:t>
            </a:r>
            <a:r>
              <a:rPr lang="en-US" sz="1400" b="1" i="1" dirty="0">
                <a:solidFill>
                  <a:srgbClr val="FF0000"/>
                </a:solidFill>
                <a:latin typeface="Arial" charset="0"/>
              </a:rPr>
              <a:t>2000</a:t>
            </a:r>
            <a:endParaRPr lang="en-US" sz="1400" b="1" i="1" dirty="0">
              <a:solidFill>
                <a:srgbClr val="FF0000"/>
              </a:solidFill>
            </a:endParaRPr>
          </a:p>
        </p:txBody>
      </p:sp>
    </p:spTree>
    <p:extLst>
      <p:ext uri="{BB962C8B-B14F-4D97-AF65-F5344CB8AC3E}">
        <p14:creationId xmlns:p14="http://schemas.microsoft.com/office/powerpoint/2010/main" val="254927572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93096-5B34-4342-9326-69289CEAE4C2}" type="slidenum">
              <a:rPr lang="en-US" smtClean="0"/>
              <a:pPr/>
              <a:t>50</a:t>
            </a:fld>
            <a:endParaRPr lang="en-US"/>
          </a:p>
        </p:txBody>
      </p:sp>
      <p:pic>
        <p:nvPicPr>
          <p:cNvPr id="3" name="Picture 2"/>
          <p:cNvPicPr>
            <a:picLocks noChangeAspect="1"/>
          </p:cNvPicPr>
          <p:nvPr/>
        </p:nvPicPr>
        <p:blipFill>
          <a:blip r:embed="rId2"/>
          <a:stretch>
            <a:fillRect/>
          </a:stretch>
        </p:blipFill>
        <p:spPr>
          <a:xfrm>
            <a:off x="383708" y="0"/>
            <a:ext cx="3374571" cy="267856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556243" y="2976946"/>
            <a:ext cx="2693090" cy="523220"/>
          </a:xfrm>
          <a:prstGeom prst="rect">
            <a:avLst/>
          </a:prstGeom>
          <a:noFill/>
        </p:spPr>
        <p:txBody>
          <a:bodyPr wrap="none" rtlCol="0">
            <a:spAutoFit/>
          </a:bodyPr>
          <a:lstStyle/>
          <a:p>
            <a:r>
              <a:rPr lang="en-US" sz="2800" dirty="0" smtClean="0"/>
              <a:t>“Are you ready?”</a:t>
            </a:r>
            <a:endParaRPr lang="en-US" sz="2800" dirty="0"/>
          </a:p>
        </p:txBody>
      </p:sp>
      <p:pic>
        <p:nvPicPr>
          <p:cNvPr id="5" name="Picture 4"/>
          <p:cNvPicPr>
            <a:picLocks noChangeAspect="1"/>
          </p:cNvPicPr>
          <p:nvPr/>
        </p:nvPicPr>
        <p:blipFill>
          <a:blip r:embed="rId3"/>
          <a:stretch>
            <a:fillRect/>
          </a:stretch>
        </p:blipFill>
        <p:spPr>
          <a:xfrm>
            <a:off x="5355095" y="207940"/>
            <a:ext cx="3310612" cy="2900536"/>
          </a:xfrm>
          <a:prstGeom prst="rect">
            <a:avLst/>
          </a:prstGeom>
        </p:spPr>
      </p:pic>
      <p:pic>
        <p:nvPicPr>
          <p:cNvPr id="6" name="Picture 5"/>
          <p:cNvPicPr>
            <a:picLocks noChangeAspect="1"/>
          </p:cNvPicPr>
          <p:nvPr/>
        </p:nvPicPr>
        <p:blipFill>
          <a:blip r:embed="rId4"/>
          <a:stretch>
            <a:fillRect/>
          </a:stretch>
        </p:blipFill>
        <p:spPr>
          <a:xfrm>
            <a:off x="5355095" y="3244113"/>
            <a:ext cx="3477544" cy="2834637"/>
          </a:xfrm>
          <a:prstGeom prst="rect">
            <a:avLst/>
          </a:prstGeom>
        </p:spPr>
      </p:pic>
      <p:pic>
        <p:nvPicPr>
          <p:cNvPr id="7" name="Picture 6"/>
          <p:cNvPicPr>
            <a:picLocks noChangeAspect="1"/>
          </p:cNvPicPr>
          <p:nvPr/>
        </p:nvPicPr>
        <p:blipFill>
          <a:blip r:embed="rId5"/>
          <a:stretch>
            <a:fillRect/>
          </a:stretch>
        </p:blipFill>
        <p:spPr>
          <a:xfrm>
            <a:off x="979847" y="3614310"/>
            <a:ext cx="3509689" cy="3062324"/>
          </a:xfrm>
          <a:prstGeom prst="rect">
            <a:avLst/>
          </a:prstGeom>
        </p:spPr>
      </p:pic>
    </p:spTree>
    <p:extLst>
      <p:ext uri="{BB962C8B-B14F-4D97-AF65-F5344CB8AC3E}">
        <p14:creationId xmlns:p14="http://schemas.microsoft.com/office/powerpoint/2010/main" val="2978743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a:p>
        </p:txBody>
      </p:sp>
      <p:sp>
        <p:nvSpPr>
          <p:cNvPr id="3" name="Slide Number Placeholder 2"/>
          <p:cNvSpPr>
            <a:spLocks noGrp="1"/>
          </p:cNvSpPr>
          <p:nvPr>
            <p:ph type="sldNum" sz="quarter" idx="12"/>
          </p:nvPr>
        </p:nvSpPr>
        <p:spPr/>
        <p:txBody>
          <a:bodyPr/>
          <a:lstStyle/>
          <a:p>
            <a:fld id="{DAE645F3-75A7-A14B-AE98-7B716254C7DE}" type="slidenum">
              <a:rPr lang="en-US" smtClean="0"/>
              <a:t>51</a:t>
            </a:fld>
            <a:endParaRPr lang="en-US"/>
          </a:p>
        </p:txBody>
      </p:sp>
      <p:pic>
        <p:nvPicPr>
          <p:cNvPr id="4" name="Picture 3"/>
          <p:cNvPicPr>
            <a:picLocks noChangeAspect="1"/>
          </p:cNvPicPr>
          <p:nvPr/>
        </p:nvPicPr>
        <p:blipFill>
          <a:blip r:embed="rId2"/>
          <a:stretch>
            <a:fillRect/>
          </a:stretch>
        </p:blipFill>
        <p:spPr>
          <a:xfrm>
            <a:off x="152407" y="248825"/>
            <a:ext cx="4452203" cy="279944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5213047" y="117201"/>
            <a:ext cx="2797394" cy="35064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74953" y="3297081"/>
            <a:ext cx="4076095" cy="34266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4777620" y="3861839"/>
            <a:ext cx="3943048" cy="2599705"/>
          </a:xfrm>
          <a:prstGeom prst="rect">
            <a:avLst/>
          </a:prstGeom>
        </p:spPr>
      </p:pic>
      <p:pic>
        <p:nvPicPr>
          <p:cNvPr id="8" name="Picture 7"/>
          <p:cNvPicPr>
            <a:picLocks noChangeAspect="1"/>
          </p:cNvPicPr>
          <p:nvPr/>
        </p:nvPicPr>
        <p:blipFill>
          <a:blip r:embed="rId6"/>
          <a:stretch>
            <a:fillRect/>
          </a:stretch>
        </p:blipFill>
        <p:spPr>
          <a:xfrm>
            <a:off x="5295819" y="3970693"/>
            <a:ext cx="3170848" cy="2104291"/>
          </a:xfrm>
          <a:prstGeom prst="rect">
            <a:avLst/>
          </a:prstGeom>
        </p:spPr>
      </p:pic>
    </p:spTree>
    <p:extLst>
      <p:ext uri="{BB962C8B-B14F-4D97-AF65-F5344CB8AC3E}">
        <p14:creationId xmlns:p14="http://schemas.microsoft.com/office/powerpoint/2010/main" val="41150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July 4, </a:t>
            </a:r>
            <a:r>
              <a:rPr lang="en-US" dirty="0" smtClean="0"/>
              <a:t>2012</a:t>
            </a:r>
            <a:endParaRPr lang="en-US" dirty="0"/>
          </a:p>
        </p:txBody>
      </p:sp>
      <p:sp>
        <p:nvSpPr>
          <p:cNvPr id="5" name="Subtitle 4"/>
          <p:cNvSpPr>
            <a:spLocks noGrp="1"/>
          </p:cNvSpPr>
          <p:nvPr>
            <p:ph type="subTitle" sz="quarter" idx="1"/>
          </p:nvPr>
        </p:nvSpPr>
        <p:spPr/>
        <p:txBody>
          <a:bodyPr/>
          <a:lstStyle/>
          <a:p>
            <a:endParaRPr lang="en-US"/>
          </a:p>
        </p:txBody>
      </p:sp>
      <p:sp>
        <p:nvSpPr>
          <p:cNvPr id="2" name="Slide Number Placeholder 1"/>
          <p:cNvSpPr>
            <a:spLocks noGrp="1"/>
          </p:cNvSpPr>
          <p:nvPr>
            <p:ph type="sldNum" sz="quarter" idx="10"/>
          </p:nvPr>
        </p:nvSpPr>
        <p:spPr/>
        <p:txBody>
          <a:bodyPr/>
          <a:lstStyle/>
          <a:p>
            <a:fld id="{1AD93096-5B34-4342-9326-69289CEAE4C2}" type="slidenum">
              <a:rPr lang="en-US" smtClean="0"/>
              <a:pPr/>
              <a:t>52</a:t>
            </a:fld>
            <a:endParaRPr lang="en-US"/>
          </a:p>
        </p:txBody>
      </p:sp>
    </p:spTree>
    <p:extLst>
      <p:ext uri="{BB962C8B-B14F-4D97-AF65-F5344CB8AC3E}">
        <p14:creationId xmlns:p14="http://schemas.microsoft.com/office/powerpoint/2010/main" val="710547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0"/>
            <a:ext cx="8111018" cy="762000"/>
          </a:xfrm>
        </p:spPr>
        <p:txBody>
          <a:bodyPr/>
          <a:lstStyle/>
          <a:p>
            <a:r>
              <a:rPr lang="en-US" sz="4400" dirty="0" smtClean="0"/>
              <a:t>On behalf of the CMS Collaboration</a:t>
            </a:r>
            <a:endParaRPr lang="en-US" sz="4400" dirty="0"/>
          </a:p>
        </p:txBody>
      </p:sp>
      <p:pic>
        <p:nvPicPr>
          <p:cNvPr id="7" name="Content Placeholder 6" descr="CMScollaboration_20120627_0139light.jpg"/>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t="5659" b="5659"/>
          <a:stretch>
            <a:fillRect/>
          </a:stretch>
        </p:blipFill>
        <p:spPr>
          <a:xfrm>
            <a:off x="2" y="971551"/>
            <a:ext cx="9177704" cy="5876925"/>
          </a:xfrm>
        </p:spPr>
      </p:pic>
      <p:sp>
        <p:nvSpPr>
          <p:cNvPr id="2" name="Slide Number Placeholder 1"/>
          <p:cNvSpPr>
            <a:spLocks noGrp="1"/>
          </p:cNvSpPr>
          <p:nvPr>
            <p:ph type="sldNum" sz="quarter" idx="12"/>
          </p:nvPr>
        </p:nvSpPr>
        <p:spPr/>
        <p:txBody>
          <a:bodyPr/>
          <a:lstStyle/>
          <a:p>
            <a:fld id="{1AD93096-5B34-4342-9326-69289CEAE4C2}" type="slidenum">
              <a:rPr lang="en-US" smtClean="0">
                <a:solidFill>
                  <a:srgbClr val="FFFFFF"/>
                </a:solidFill>
              </a:rPr>
              <a:pPr/>
              <a:t>53</a:t>
            </a:fld>
            <a:endParaRPr lang="en-US">
              <a:solidFill>
                <a:srgbClr val="FFFFFF"/>
              </a:solidFill>
            </a:endParaRPr>
          </a:p>
        </p:txBody>
      </p:sp>
    </p:spTree>
    <p:extLst>
      <p:ext uri="{BB962C8B-B14F-4D97-AF65-F5344CB8AC3E}">
        <p14:creationId xmlns:p14="http://schemas.microsoft.com/office/powerpoint/2010/main" val="287963054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Weighted Mass Distribution</a:t>
            </a:r>
            <a:endParaRPr lang="en-US" dirty="0"/>
          </a:p>
        </p:txBody>
      </p:sp>
      <p:sp>
        <p:nvSpPr>
          <p:cNvPr id="3" name="Content Placeholder 2"/>
          <p:cNvSpPr>
            <a:spLocks noGrp="1"/>
          </p:cNvSpPr>
          <p:nvPr>
            <p:ph idx="1"/>
          </p:nvPr>
        </p:nvSpPr>
        <p:spPr>
          <a:xfrm>
            <a:off x="463422" y="1052736"/>
            <a:ext cx="8686800" cy="864096"/>
          </a:xfrm>
        </p:spPr>
        <p:txBody>
          <a:bodyPr>
            <a:normAutofit fontScale="77500" lnSpcReduction="20000"/>
          </a:bodyPr>
          <a:lstStyle/>
          <a:p>
            <a:r>
              <a:rPr lang="en-US" dirty="0" smtClean="0"/>
              <a:t>Sum of mass distributions for each event class, weighted by S/B</a:t>
            </a:r>
          </a:p>
          <a:p>
            <a:pPr lvl="1"/>
            <a:r>
              <a:rPr lang="en-US" dirty="0" smtClean="0"/>
              <a:t>B is integral of background model over a constant signal fraction interval</a:t>
            </a:r>
          </a:p>
        </p:txBody>
      </p:sp>
      <p:sp>
        <p:nvSpPr>
          <p:cNvPr id="8" name="Slide Number Placeholder 22"/>
          <p:cNvSpPr>
            <a:spLocks noGrp="1"/>
          </p:cNvSpPr>
          <p:nvPr>
            <p:ph type="sldNum" sz="quarter" idx="4294967295"/>
          </p:nvPr>
        </p:nvSpPr>
        <p:spPr>
          <a:xfrm>
            <a:off x="8560135" y="6497960"/>
            <a:ext cx="583865" cy="360040"/>
          </a:xfrm>
          <a:prstGeom prst="rect">
            <a:avLst/>
          </a:prstGeom>
        </p:spPr>
        <p:txBody>
          <a:bodyPr vert="horz" lIns="91407" tIns="45704" rIns="91407" bIns="45704" anchor="b"/>
          <a:lstStyle>
            <a:lvl1pPr algn="r">
              <a:defRPr sz="1100">
                <a:solidFill>
                  <a:schemeClr val="accent2"/>
                </a:solidFill>
              </a:defRPr>
            </a:lvl1pPr>
          </a:lstStyle>
          <a:p>
            <a:fld id="{72AC53DF-4216-466D-99A7-94400E6C2A25}" type="slidenum">
              <a:rPr lang="en-US" sz="1400" smtClean="0">
                <a:solidFill>
                  <a:srgbClr val="3333CC"/>
                </a:solidFill>
              </a:rPr>
              <a:pPr/>
              <a:t>54</a:t>
            </a:fld>
            <a:endParaRPr lang="en-US" sz="1400" dirty="0">
              <a:solidFill>
                <a:srgbClr val="3333CC"/>
              </a:solidFill>
            </a:endParaRPr>
          </a:p>
        </p:txBody>
      </p:sp>
      <p:pic>
        <p:nvPicPr>
          <p:cNvPr id="5" name="Picture 4" descr="sbweightedm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119" y="2060851"/>
            <a:ext cx="4453418" cy="4492143"/>
          </a:xfrm>
          <a:prstGeom prst="rect">
            <a:avLst/>
          </a:prstGeom>
        </p:spPr>
      </p:pic>
      <p:pic>
        <p:nvPicPr>
          <p:cNvPr id="7" name="Picture 6" descr="sbweightedmass.png"/>
          <p:cNvPicPr>
            <a:picLocks noChangeAspect="1"/>
          </p:cNvPicPr>
          <p:nvPr/>
        </p:nvPicPr>
        <p:blipFill rotWithShape="1">
          <a:blip r:embed="rId3">
            <a:extLst>
              <a:ext uri="{28A0092B-C50C-407E-A947-70E740481C1C}">
                <a14:useLocalDpi xmlns:a14="http://schemas.microsoft.com/office/drawing/2010/main" val="0"/>
              </a:ext>
            </a:extLst>
          </a:blip>
          <a:srcRect l="42417" t="45902" r="39838" b="37346"/>
          <a:stretch/>
        </p:blipFill>
        <p:spPr>
          <a:xfrm>
            <a:off x="5699684" y="3203858"/>
            <a:ext cx="1597542" cy="1521286"/>
          </a:xfrm>
          <a:prstGeom prst="rect">
            <a:avLst/>
          </a:prstGeom>
          <a:ln>
            <a:solidFill>
              <a:schemeClr val="bg1"/>
            </a:solidFill>
          </a:ln>
        </p:spPr>
      </p:pic>
      <p:cxnSp>
        <p:nvCxnSpPr>
          <p:cNvPr id="9" name="Straight Arrow Connector 8"/>
          <p:cNvCxnSpPr>
            <a:stCxn id="7" idx="1"/>
          </p:cNvCxnSpPr>
          <p:nvPr/>
        </p:nvCxnSpPr>
        <p:spPr>
          <a:xfrm flipH="1">
            <a:off x="4569712" y="3964504"/>
            <a:ext cx="1129972" cy="32859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2430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8305800" cy="914400"/>
          </a:xfrm>
        </p:spPr>
        <p:txBody>
          <a:bodyPr/>
          <a:lstStyle/>
          <a:p>
            <a:r>
              <a:rPr lang="en-US" dirty="0" smtClean="0"/>
              <a:t>Results: m(4l) spectrum</a:t>
            </a:r>
            <a:endParaRPr lang="en-US" dirty="0"/>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484933"/>
            <a:ext cx="3589322" cy="3456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TextBox 9"/>
          <p:cNvSpPr txBox="1"/>
          <p:nvPr/>
        </p:nvSpPr>
        <p:spPr>
          <a:xfrm>
            <a:off x="583864" y="6273224"/>
            <a:ext cx="3390872" cy="584776"/>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pPr defTabSz="912813" fontAlgn="base">
              <a:spcBef>
                <a:spcPct val="0"/>
              </a:spcBef>
              <a:spcAft>
                <a:spcPct val="0"/>
              </a:spcAft>
            </a:pPr>
            <a:r>
              <a:rPr lang="en-US" sz="1600" dirty="0">
                <a:solidFill>
                  <a:srgbClr val="000000"/>
                </a:solidFill>
                <a:latin typeface="Corbel"/>
              </a:rPr>
              <a:t>164 events expected in [100, 800 GeV]</a:t>
            </a:r>
          </a:p>
          <a:p>
            <a:pPr defTabSz="912813" fontAlgn="base">
              <a:spcBef>
                <a:spcPct val="0"/>
              </a:spcBef>
              <a:spcAft>
                <a:spcPct val="0"/>
              </a:spcAft>
            </a:pPr>
            <a:r>
              <a:rPr lang="en-US" sz="1600" dirty="0">
                <a:solidFill>
                  <a:srgbClr val="000000"/>
                </a:solidFill>
                <a:latin typeface="Corbel"/>
              </a:rPr>
              <a:t>172 events observed in [100, 800 GeV</a:t>
            </a:r>
            <a:r>
              <a:rPr lang="en-US" sz="1600" dirty="0" smtClean="0">
                <a:solidFill>
                  <a:srgbClr val="000000"/>
                </a:solidFill>
                <a:latin typeface="Corbel"/>
              </a:rPr>
              <a:t>]</a:t>
            </a:r>
            <a:endParaRPr lang="en-US" sz="1600" dirty="0">
              <a:solidFill>
                <a:srgbClr val="000000"/>
              </a:solidFill>
              <a:latin typeface="Corbel"/>
            </a:endParaRPr>
          </a:p>
        </p:txBody>
      </p:sp>
      <p:pic>
        <p:nvPicPr>
          <p:cNvPr id="11"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502" t="3540" r="5051" b="967"/>
          <a:stretch/>
        </p:blipFill>
        <p:spPr bwMode="auto">
          <a:xfrm>
            <a:off x="4250669" y="991797"/>
            <a:ext cx="4774823" cy="5173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0" y="5301208"/>
            <a:ext cx="4702819" cy="1033846"/>
          </a:xfrm>
          <a:prstGeom prst="rect">
            <a:avLst/>
          </a:prstGeom>
          <a:ln>
            <a:noFill/>
          </a:ln>
        </p:spPr>
        <p:style>
          <a:lnRef idx="3">
            <a:schemeClr val="lt1"/>
          </a:lnRef>
          <a:fillRef idx="1">
            <a:schemeClr val="accent3"/>
          </a:fillRef>
          <a:effectRef idx="1">
            <a:schemeClr val="accent3"/>
          </a:effectRef>
          <a:fontRef idx="minor">
            <a:schemeClr val="lt1"/>
          </a:fontRef>
        </p:style>
      </p:pic>
      <p:sp>
        <p:nvSpPr>
          <p:cNvPr id="13" name="TextBox 12"/>
          <p:cNvSpPr txBox="1"/>
          <p:nvPr/>
        </p:nvSpPr>
        <p:spPr>
          <a:xfrm>
            <a:off x="5430342" y="6237461"/>
            <a:ext cx="2958562" cy="461665"/>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pPr defTabSz="912813" fontAlgn="base">
              <a:spcBef>
                <a:spcPct val="0"/>
              </a:spcBef>
              <a:spcAft>
                <a:spcPct val="0"/>
              </a:spcAft>
            </a:pPr>
            <a:r>
              <a:rPr lang="en-US" sz="2400" dirty="0" smtClean="0">
                <a:solidFill>
                  <a:srgbClr val="FF0000"/>
                </a:solidFill>
                <a:latin typeface="Corbel"/>
              </a:rPr>
              <a:t>Event-by-event errors</a:t>
            </a:r>
          </a:p>
        </p:txBody>
      </p:sp>
      <p:sp>
        <p:nvSpPr>
          <p:cNvPr id="21" name="Up Arrow 20"/>
          <p:cNvSpPr/>
          <p:nvPr/>
        </p:nvSpPr>
        <p:spPr>
          <a:xfrm>
            <a:off x="6905189" y="5662628"/>
            <a:ext cx="259173" cy="5551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sp>
        <p:nvSpPr>
          <p:cNvPr id="14" name="Slide Number Placeholder 3"/>
          <p:cNvSpPr txBox="1">
            <a:spLocks/>
          </p:cNvSpPr>
          <p:nvPr/>
        </p:nvSpPr>
        <p:spPr>
          <a:xfrm>
            <a:off x="8534400" y="6527336"/>
            <a:ext cx="609600" cy="365125"/>
          </a:xfrm>
          <a:prstGeom prst="rect">
            <a:avLst/>
          </a:prstGeom>
        </p:spPr>
        <p:txBody>
          <a:bodyPr vert="horz" lIns="91407" tIns="45704" rIns="91407" bIns="45704" anchor="b"/>
          <a:lstStyle>
            <a:defPPr>
              <a:defRPr lang="en-US"/>
            </a:defPPr>
            <a:lvl1pPr algn="r" defTabSz="912813" rtl="0" fontAlgn="base">
              <a:spcBef>
                <a:spcPct val="0"/>
              </a:spcBef>
              <a:spcAft>
                <a:spcPct val="0"/>
              </a:spcAft>
              <a:defRPr sz="1200" kern="1200">
                <a:solidFill>
                  <a:schemeClr val="bg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75A9818F-3219-F04F-9A95-6DA98015B5BA}" type="slidenum">
              <a:rPr lang="en-US" smtClean="0">
                <a:solidFill>
                  <a:srgbClr val="000000"/>
                </a:solidFill>
              </a:rPr>
              <a:pPr/>
              <a:t>55</a:t>
            </a:fld>
            <a:endParaRPr lang="en-US" dirty="0">
              <a:solidFill>
                <a:srgbClr val="000000"/>
              </a:solidFill>
            </a:endParaRPr>
          </a:p>
        </p:txBody>
      </p:sp>
      <p:sp>
        <p:nvSpPr>
          <p:cNvPr id="2" name="TextBox 1"/>
          <p:cNvSpPr txBox="1"/>
          <p:nvPr/>
        </p:nvSpPr>
        <p:spPr>
          <a:xfrm>
            <a:off x="155228" y="4941168"/>
            <a:ext cx="2984636" cy="369332"/>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defTabSz="912813" fontAlgn="base">
              <a:spcBef>
                <a:spcPct val="0"/>
              </a:spcBef>
              <a:spcAft>
                <a:spcPct val="0"/>
              </a:spcAft>
            </a:pPr>
            <a:r>
              <a:rPr lang="en-US" dirty="0" smtClean="0">
                <a:solidFill>
                  <a:srgbClr val="000000"/>
                </a:solidFill>
                <a:latin typeface="Corbel"/>
              </a:rPr>
              <a:t>Yields for m(4l)=110..160 GeV </a:t>
            </a:r>
            <a:endParaRPr lang="en-US" dirty="0">
              <a:solidFill>
                <a:srgbClr val="000000"/>
              </a:solidFill>
              <a:latin typeface="Corbel"/>
            </a:endParaRPr>
          </a:p>
        </p:txBody>
      </p:sp>
      <p:pic>
        <p:nvPicPr>
          <p:cNvPr id="15" name="Picture 8"/>
          <p:cNvPicPr>
            <a:picLocks noChangeAspect="1" noChangeArrowheads="1"/>
          </p:cNvPicPr>
          <p:nvPr/>
        </p:nvPicPr>
        <p:blipFill>
          <a:blip r:embed="rId6"/>
          <a:srcRect/>
          <a:stretch>
            <a:fillRect/>
          </a:stretch>
        </p:blipFill>
        <p:spPr bwMode="auto">
          <a:xfrm>
            <a:off x="2251479" y="82816"/>
            <a:ext cx="1758870" cy="1402117"/>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a:stCxn id="15" idx="3"/>
          </p:cNvCxnSpPr>
          <p:nvPr/>
        </p:nvCxnSpPr>
        <p:spPr>
          <a:xfrm>
            <a:off x="4010346" y="783726"/>
            <a:ext cx="1032824" cy="98909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569034" y="1311300"/>
            <a:ext cx="1532090" cy="461665"/>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rgbClr val="FF0000"/>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912813" fontAlgn="base">
              <a:spcBef>
                <a:spcPct val="0"/>
              </a:spcBef>
              <a:spcAft>
                <a:spcPct val="0"/>
              </a:spcAft>
            </a:pPr>
            <a:r>
              <a:rPr lang="en-US" sz="2400" dirty="0">
                <a:latin typeface="Corbel"/>
              </a:rPr>
              <a:t>2011+2012</a:t>
            </a:r>
          </a:p>
        </p:txBody>
      </p:sp>
    </p:spTree>
    <p:extLst>
      <p:ext uri="{BB962C8B-B14F-4D97-AF65-F5344CB8AC3E}">
        <p14:creationId xmlns:p14="http://schemas.microsoft.com/office/powerpoint/2010/main" val="746761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value_FermiBose.pdf"/>
          <p:cNvPicPr>
            <a:picLocks noChangeAspect="1"/>
          </p:cNvPicPr>
          <p:nvPr/>
        </p:nvPicPr>
        <p:blipFill>
          <a:blip r:embed="rId2"/>
          <a:stretch>
            <a:fillRect/>
          </a:stretch>
        </p:blipFill>
        <p:spPr>
          <a:xfrm>
            <a:off x="337801" y="1574466"/>
            <a:ext cx="4081450" cy="4242213"/>
          </a:xfrm>
          <a:prstGeom prst="rect">
            <a:avLst/>
          </a:prstGeom>
        </p:spPr>
      </p:pic>
      <p:sp>
        <p:nvSpPr>
          <p:cNvPr id="2" name="Title 1"/>
          <p:cNvSpPr>
            <a:spLocks noGrp="1"/>
          </p:cNvSpPr>
          <p:nvPr>
            <p:ph type="title"/>
          </p:nvPr>
        </p:nvSpPr>
        <p:spPr>
          <a:xfrm>
            <a:off x="838200" y="0"/>
            <a:ext cx="8305800" cy="914400"/>
          </a:xfrm>
        </p:spPr>
        <p:txBody>
          <a:bodyPr>
            <a:normAutofit fontScale="90000"/>
          </a:bodyPr>
          <a:lstStyle/>
          <a:p>
            <a:r>
              <a:rPr lang="en-US" dirty="0"/>
              <a:t>C</a:t>
            </a:r>
            <a:r>
              <a:rPr lang="en-US" dirty="0" smtClean="0"/>
              <a:t>haracterization of excess near 125 GeV</a:t>
            </a:r>
            <a:endParaRPr lang="en-US" baseline="-25000" dirty="0"/>
          </a:p>
        </p:txBody>
      </p:sp>
      <p:sp>
        <p:nvSpPr>
          <p:cNvPr id="7" name="Slide Number Placeholder 2"/>
          <p:cNvSpPr txBox="1">
            <a:spLocks/>
          </p:cNvSpPr>
          <p:nvPr/>
        </p:nvSpPr>
        <p:spPr>
          <a:xfrm>
            <a:off x="8534400" y="6504848"/>
            <a:ext cx="609600" cy="365125"/>
          </a:xfrm>
          <a:prstGeom prst="rect">
            <a:avLst/>
          </a:prstGeom>
        </p:spPr>
        <p:txBody>
          <a:bodyPr vert="horz" lIns="91407" tIns="45704" rIns="91407" bIns="45704" anchor="b"/>
          <a:lstStyle>
            <a:defPPr>
              <a:defRPr lang="en-US"/>
            </a:defPPr>
            <a:lvl1pPr algn="r" defTabSz="912813" rtl="0" fontAlgn="base">
              <a:spcBef>
                <a:spcPct val="0"/>
              </a:spcBef>
              <a:spcAft>
                <a:spcPct val="0"/>
              </a:spcAft>
              <a:defRPr sz="1200" kern="1200">
                <a:solidFill>
                  <a:schemeClr val="bg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pPr>
              <a:defRPr/>
            </a:pPr>
            <a:fld id="{67CFF582-18F9-4FBC-B2DF-FBD4F0781B4B}" type="slidenum">
              <a:rPr lang="en-US" sz="1400" smtClean="0">
                <a:solidFill>
                  <a:srgbClr val="000000"/>
                </a:solidFill>
              </a:rPr>
              <a:pPr>
                <a:defRPr/>
              </a:pPr>
              <a:t>56</a:t>
            </a:fld>
            <a:endParaRPr lang="en-US" sz="1400" dirty="0">
              <a:solidFill>
                <a:srgbClr val="000000"/>
              </a:solidFill>
            </a:endParaRPr>
          </a:p>
        </p:txBody>
      </p:sp>
      <p:sp>
        <p:nvSpPr>
          <p:cNvPr id="5" name="Content Placeholder 2"/>
          <p:cNvSpPr>
            <a:spLocks noGrp="1"/>
          </p:cNvSpPr>
          <p:nvPr>
            <p:ph idx="1"/>
          </p:nvPr>
        </p:nvSpPr>
        <p:spPr>
          <a:xfrm>
            <a:off x="4528749" y="1651284"/>
            <a:ext cx="5037282" cy="4825716"/>
          </a:xfrm>
        </p:spPr>
        <p:txBody>
          <a:bodyPr>
            <a:normAutofit/>
          </a:bodyPr>
          <a:lstStyle/>
          <a:p>
            <a:r>
              <a:rPr lang="en-US" sz="2800" b="1" dirty="0" smtClean="0"/>
              <a:t>high sensitivity, high mass resolution channels: </a:t>
            </a:r>
            <a:r>
              <a:rPr lang="en-US" sz="2800" b="1" dirty="0">
                <a:solidFill>
                  <a:srgbClr val="008000"/>
                </a:solidFill>
              </a:rPr>
              <a:t>γγ</a:t>
            </a:r>
            <a:r>
              <a:rPr lang="en-US" sz="2800" b="1" dirty="0"/>
              <a:t>+</a:t>
            </a:r>
            <a:r>
              <a:rPr lang="en-US" sz="2800" b="1" dirty="0">
                <a:solidFill>
                  <a:srgbClr val="FF0000"/>
                </a:solidFill>
              </a:rPr>
              <a:t>4l</a:t>
            </a:r>
            <a:r>
              <a:rPr lang="en-US" sz="2800" b="1" dirty="0"/>
              <a:t> </a:t>
            </a:r>
            <a:endParaRPr lang="en-US" sz="2800" b="1" dirty="0" smtClean="0"/>
          </a:p>
          <a:p>
            <a:endParaRPr lang="en-US" sz="1200" b="1" dirty="0" smtClean="0"/>
          </a:p>
          <a:p>
            <a:pPr lvl="1"/>
            <a:r>
              <a:rPr lang="en-US" sz="2400" b="1" dirty="0" err="1" smtClean="0">
                <a:solidFill>
                  <a:srgbClr val="008000"/>
                </a:solidFill>
              </a:rPr>
              <a:t>γγ</a:t>
            </a:r>
            <a:r>
              <a:rPr lang="en-US" sz="2400" b="1" dirty="0" smtClean="0"/>
              <a:t>:  </a:t>
            </a:r>
            <a:r>
              <a:rPr lang="en-US" sz="2400" b="1" dirty="0" smtClean="0">
                <a:solidFill>
                  <a:srgbClr val="008000"/>
                </a:solidFill>
              </a:rPr>
              <a:t>4.1 </a:t>
            </a:r>
            <a:r>
              <a:rPr lang="en-US" sz="2400" b="1" dirty="0" err="1" smtClean="0">
                <a:solidFill>
                  <a:srgbClr val="008000"/>
                </a:solidFill>
              </a:rPr>
              <a:t>σ</a:t>
            </a:r>
            <a:r>
              <a:rPr lang="en-US" sz="2400" b="1" dirty="0" smtClean="0">
                <a:solidFill>
                  <a:srgbClr val="008000"/>
                </a:solidFill>
              </a:rPr>
              <a:t> excess</a:t>
            </a:r>
            <a:endParaRPr lang="en-US" sz="2400" b="1" dirty="0" smtClean="0"/>
          </a:p>
          <a:p>
            <a:pPr lvl="1"/>
            <a:r>
              <a:rPr lang="en-US" sz="2400" b="1" dirty="0" smtClean="0">
                <a:solidFill>
                  <a:srgbClr val="FF0000"/>
                </a:solidFill>
              </a:rPr>
              <a:t>4 leptons</a:t>
            </a:r>
            <a:r>
              <a:rPr lang="en-US" sz="2400" b="1" dirty="0" smtClean="0"/>
              <a:t>: </a:t>
            </a:r>
            <a:r>
              <a:rPr lang="en-US" sz="2400" b="1" dirty="0" smtClean="0">
                <a:solidFill>
                  <a:srgbClr val="FF0000"/>
                </a:solidFill>
              </a:rPr>
              <a:t>3.2 </a:t>
            </a:r>
            <a:r>
              <a:rPr lang="en-US" sz="2400" b="1" dirty="0" err="1" smtClean="0">
                <a:solidFill>
                  <a:srgbClr val="FF0000"/>
                </a:solidFill>
              </a:rPr>
              <a:t>σ</a:t>
            </a:r>
            <a:r>
              <a:rPr lang="en-US" sz="2400" b="1" dirty="0" smtClean="0">
                <a:solidFill>
                  <a:srgbClr val="FF0000"/>
                </a:solidFill>
              </a:rPr>
              <a:t> excess</a:t>
            </a:r>
          </a:p>
          <a:p>
            <a:pPr lvl="1"/>
            <a:r>
              <a:rPr lang="en-US" sz="2400" b="1" dirty="0" smtClean="0"/>
              <a:t>near the </a:t>
            </a:r>
            <a:r>
              <a:rPr lang="en-US" sz="2400" b="1" u="sng" dirty="0" smtClean="0"/>
              <a:t>same mass</a:t>
            </a:r>
            <a:r>
              <a:rPr lang="en-US" sz="2400" b="1" dirty="0" smtClean="0"/>
              <a:t> 125 GeV</a:t>
            </a:r>
          </a:p>
          <a:p>
            <a:pPr marL="0" indent="0">
              <a:buNone/>
            </a:pPr>
            <a:endParaRPr lang="en-US" sz="1200" b="1" dirty="0">
              <a:solidFill>
                <a:srgbClr val="008000"/>
              </a:solidFill>
            </a:endParaRPr>
          </a:p>
          <a:p>
            <a:r>
              <a:rPr lang="en-US" sz="2800" b="1" dirty="0">
                <a:solidFill>
                  <a:srgbClr val="0000FF"/>
                </a:solidFill>
              </a:rPr>
              <a:t>comb. significance: </a:t>
            </a:r>
            <a:r>
              <a:rPr lang="en-US" sz="3600" b="1" dirty="0">
                <a:solidFill>
                  <a:srgbClr val="0000FF"/>
                </a:solidFill>
              </a:rPr>
              <a:t>5.0 </a:t>
            </a:r>
            <a:r>
              <a:rPr lang="en-US" sz="3600" b="1" dirty="0" err="1">
                <a:solidFill>
                  <a:srgbClr val="0000FF"/>
                </a:solidFill>
              </a:rPr>
              <a:t>σ</a:t>
            </a:r>
            <a:r>
              <a:rPr lang="en-US" sz="3600" b="1" dirty="0" smtClean="0"/>
              <a:t> </a:t>
            </a:r>
            <a:endParaRPr lang="en-US" sz="1200" b="1" dirty="0" smtClean="0"/>
          </a:p>
          <a:p>
            <a:endParaRPr lang="en-US" sz="2800" b="1" dirty="0" smtClean="0"/>
          </a:p>
          <a:p>
            <a:r>
              <a:rPr lang="en-US" sz="2800" b="1" dirty="0" smtClean="0"/>
              <a:t>expected significance </a:t>
            </a:r>
            <a:br>
              <a:rPr lang="en-US" sz="2800" b="1" dirty="0" smtClean="0"/>
            </a:br>
            <a:r>
              <a:rPr lang="en-US" sz="2800" b="1" dirty="0" smtClean="0"/>
              <a:t>for SM Higgs: </a:t>
            </a:r>
            <a:r>
              <a:rPr lang="en-US" sz="3600" b="1" dirty="0" smtClean="0"/>
              <a:t>4.7 </a:t>
            </a:r>
            <a:r>
              <a:rPr lang="en-US" sz="3600" b="1" dirty="0" err="1" smtClean="0"/>
              <a:t>σ</a:t>
            </a:r>
            <a:r>
              <a:rPr lang="en-US" sz="3600" b="1" dirty="0" smtClean="0"/>
              <a:t> </a:t>
            </a:r>
          </a:p>
          <a:p>
            <a:pPr marL="274320" lvl="1" indent="0">
              <a:buNone/>
            </a:pPr>
            <a:endParaRPr lang="en-US" sz="2400" b="1" u="sng" dirty="0" smtClean="0"/>
          </a:p>
          <a:p>
            <a:endParaRPr lang="en-US" sz="2800" b="1" dirty="0"/>
          </a:p>
        </p:txBody>
      </p:sp>
      <p:sp>
        <p:nvSpPr>
          <p:cNvPr id="8" name="Rectangle 7"/>
          <p:cNvSpPr/>
          <p:nvPr/>
        </p:nvSpPr>
        <p:spPr>
          <a:xfrm>
            <a:off x="7898929" y="4317023"/>
            <a:ext cx="1129972" cy="648072"/>
          </a:xfrm>
          <a:prstGeom prst="rect">
            <a:avLst/>
          </a:prstGeom>
          <a:noFill/>
          <a:ln w="57150" cmpd="sng">
            <a:solidFill>
              <a:srgbClr val="FF0000"/>
            </a:solidFill>
          </a:ln>
          <a:effectLst>
            <a:outerShdw blurRad="190500" dist="88900" dir="2700000" sy="90000" rotWithShape="0">
              <a:srgbClr val="000000">
                <a:alpha val="255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spTree>
    <p:extLst>
      <p:ext uri="{BB962C8B-B14F-4D97-AF65-F5344CB8AC3E}">
        <p14:creationId xmlns:p14="http://schemas.microsoft.com/office/powerpoint/2010/main" val="8950838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pected_limits_nj_shape7TeV_cut8TeV-CLs-asymptotic_logx_logy.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80" y="908720"/>
            <a:ext cx="4803357" cy="3744416"/>
          </a:xfrm>
          <a:prstGeom prst="rect">
            <a:avLst/>
          </a:prstGeom>
          <a:ln>
            <a:noFill/>
          </a:ln>
          <a:effectLst>
            <a:outerShdw blurRad="292100" dist="139700" dir="2700000" algn="tl" rotWithShape="0">
              <a:srgbClr val="333333">
                <a:alpha val="65000"/>
              </a:srgbClr>
            </a:outerShdw>
          </a:effectLst>
        </p:spPr>
      </p:pic>
      <p:pic>
        <p:nvPicPr>
          <p:cNvPr id="11" name="Picture 10" descr="limits_nj_shape7TeV_cut8TeV-CLs-asymptotic_logx_log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06" y="910208"/>
            <a:ext cx="4794506" cy="3737516"/>
          </a:xfrm>
          <a:prstGeom prst="rect">
            <a:avLst/>
          </a:prstGeom>
        </p:spPr>
      </p:pic>
      <p:pic>
        <p:nvPicPr>
          <p:cNvPr id="12"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2386" t="2178" r="6261"/>
          <a:stretch/>
        </p:blipFill>
        <p:spPr bwMode="auto">
          <a:xfrm>
            <a:off x="5070472" y="980846"/>
            <a:ext cx="3622601" cy="3488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Content Placeholder 3"/>
          <p:cNvSpPr>
            <a:spLocks noGrp="1"/>
          </p:cNvSpPr>
          <p:nvPr>
            <p:ph idx="1"/>
          </p:nvPr>
        </p:nvSpPr>
        <p:spPr>
          <a:xfrm>
            <a:off x="2710870" y="4581128"/>
            <a:ext cx="6366661" cy="2016224"/>
          </a:xfrm>
          <a:ln>
            <a:noFill/>
          </a:ln>
        </p:spPr>
        <p:style>
          <a:lnRef idx="1">
            <a:schemeClr val="accent2"/>
          </a:lnRef>
          <a:fillRef idx="2">
            <a:schemeClr val="accent2"/>
          </a:fillRef>
          <a:effectRef idx="1">
            <a:schemeClr val="accent2"/>
          </a:effectRef>
          <a:fontRef idx="minor">
            <a:schemeClr val="dk1"/>
          </a:fontRef>
        </p:style>
        <p:txBody>
          <a:bodyPr>
            <a:normAutofit fontScale="85000" lnSpcReduction="20000"/>
          </a:bodyPr>
          <a:lstStyle/>
          <a:p>
            <a:r>
              <a:rPr lang="en-US" dirty="0" smtClean="0">
                <a:sym typeface="Baghdad" charset="0"/>
              </a:rPr>
              <a:t>Combined limits from 2011 and 2012</a:t>
            </a:r>
          </a:p>
          <a:p>
            <a:pPr lvl="1"/>
            <a:r>
              <a:rPr lang="en-US" dirty="0" smtClean="0">
                <a:sym typeface="Baghdad" charset="0"/>
              </a:rPr>
              <a:t>7 TeV result using a multivariate discriminant and updated with the final luminosity measurement</a:t>
            </a:r>
          </a:p>
          <a:p>
            <a:pPr lvl="1"/>
            <a:r>
              <a:rPr lang="en-US" dirty="0" smtClean="0">
                <a:sym typeface="Baghdad" charset="0"/>
              </a:rPr>
              <a:t>2012→ 5% improvement in sensitivity coming from new object definitions and selection optimized for 2012 condition </a:t>
            </a:r>
          </a:p>
          <a:p>
            <a:endParaRPr lang="en-US" dirty="0"/>
          </a:p>
        </p:txBody>
      </p:sp>
      <p:sp>
        <p:nvSpPr>
          <p:cNvPr id="20482" name="Rectangle 2"/>
          <p:cNvSpPr>
            <a:spLocks noGrp="1" noChangeArrowheads="1"/>
          </p:cNvSpPr>
          <p:nvPr>
            <p:ph type="title"/>
          </p:nvPr>
        </p:nvSpPr>
        <p:spPr/>
        <p:txBody>
          <a:bodyPr/>
          <a:lstStyle/>
          <a:p>
            <a:r>
              <a:rPr lang="en-US" smtClean="0">
                <a:sym typeface="Baghdad" charset="0"/>
              </a:rPr>
              <a:t>Combination of 7 TeV + 8 TeV</a:t>
            </a:r>
            <a:endParaRPr lang="en-US">
              <a:sym typeface="Baghdad" charset="0"/>
            </a:endParaRPr>
          </a:p>
        </p:txBody>
      </p:sp>
      <p:sp>
        <p:nvSpPr>
          <p:cNvPr id="20483" name="Rectangle 3"/>
          <p:cNvSpPr>
            <a:spLocks/>
          </p:cNvSpPr>
          <p:nvPr/>
        </p:nvSpPr>
        <p:spPr bwMode="auto">
          <a:xfrm>
            <a:off x="116146" y="4598789"/>
            <a:ext cx="8876109" cy="172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12813" fontAlgn="base">
              <a:spcBef>
                <a:spcPts val="2062"/>
              </a:spcBef>
              <a:spcAft>
                <a:spcPct val="0"/>
              </a:spcAft>
            </a:pPr>
            <a:endParaRPr lang="en-US" sz="1600" dirty="0">
              <a:solidFill>
                <a:srgbClr val="333333"/>
              </a:solidFill>
              <a:latin typeface="Baghdad" charset="0"/>
              <a:ea typeface="ＭＳ Ｐゴシック" charset="0"/>
              <a:cs typeface="Lucida Grande" charset="0"/>
              <a:sym typeface="Baghdad" charset="0"/>
            </a:endParaRPr>
          </a:p>
        </p:txBody>
      </p:sp>
      <p:sp>
        <p:nvSpPr>
          <p:cNvPr id="20484" name="Rectangle 4"/>
          <p:cNvSpPr>
            <a:spLocks/>
          </p:cNvSpPr>
          <p:nvPr/>
        </p:nvSpPr>
        <p:spPr bwMode="auto">
          <a:xfrm>
            <a:off x="317989" y="4129395"/>
            <a:ext cx="2326412" cy="1538883"/>
          </a:xfrm>
          <a:prstGeom prst="rect">
            <a:avLst/>
          </a:prstGeom>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lIns="0" tIns="0" rIns="0" bIns="0" anchor="ctr">
            <a:spAutoFit/>
          </a:bodyPr>
          <a:lstStyle/>
          <a:p>
            <a:pPr defTabSz="912813" fontAlgn="base">
              <a:spcBef>
                <a:spcPct val="0"/>
              </a:spcBef>
              <a:spcAft>
                <a:spcPct val="0"/>
              </a:spcAft>
            </a:pPr>
            <a:r>
              <a:rPr lang="en-US" sz="2000" dirty="0">
                <a:solidFill>
                  <a:srgbClr val="000000"/>
                </a:solidFill>
                <a:latin typeface="Corbel"/>
                <a:ea typeface="ＭＳ Ｐゴシック" charset="0"/>
                <a:cs typeface="Corbel"/>
                <a:sym typeface="Baghdad" charset="0"/>
              </a:rPr>
              <a:t>Exclusion range</a:t>
            </a:r>
          </a:p>
          <a:p>
            <a:pPr defTabSz="912813" fontAlgn="base">
              <a:spcBef>
                <a:spcPct val="0"/>
              </a:spcBef>
              <a:spcAft>
                <a:spcPct val="0"/>
              </a:spcAft>
            </a:pPr>
            <a:r>
              <a:rPr lang="en-US" sz="2000" dirty="0">
                <a:solidFill>
                  <a:srgbClr val="FF0000"/>
                </a:solidFill>
                <a:latin typeface="Corbel"/>
                <a:ea typeface="ＭＳ Ｐゴシック" charset="0"/>
                <a:cs typeface="Corbel"/>
                <a:sym typeface="Baghdad" charset="0"/>
              </a:rPr>
              <a:t>expected: 123-450 GeV</a:t>
            </a:r>
          </a:p>
          <a:p>
            <a:pPr defTabSz="912813" fontAlgn="base">
              <a:spcBef>
                <a:spcPct val="0"/>
              </a:spcBef>
              <a:spcAft>
                <a:spcPct val="0"/>
              </a:spcAft>
            </a:pPr>
            <a:r>
              <a:rPr lang="en-US" sz="2000" dirty="0">
                <a:solidFill>
                  <a:srgbClr val="FF0000"/>
                </a:solidFill>
                <a:latin typeface="Corbel"/>
                <a:ea typeface="ＭＳ Ｐゴシック" charset="0"/>
                <a:cs typeface="Corbel"/>
                <a:sym typeface="Baghdad" charset="0"/>
              </a:rPr>
              <a:t>observed:</a:t>
            </a:r>
            <a:r>
              <a:rPr lang="en-US" sz="2000" dirty="0" smtClean="0">
                <a:solidFill>
                  <a:srgbClr val="FF0000"/>
                </a:solidFill>
                <a:latin typeface="Corbel"/>
                <a:ea typeface="ＭＳ Ｐゴシック" charset="0"/>
                <a:cs typeface="Corbel"/>
                <a:sym typeface="Baghdad" charset="0"/>
              </a:rPr>
              <a:t>129-</a:t>
            </a:r>
            <a:r>
              <a:rPr lang="en-US" sz="2000" dirty="0">
                <a:solidFill>
                  <a:srgbClr val="FF0000"/>
                </a:solidFill>
                <a:latin typeface="Corbel"/>
                <a:ea typeface="ＭＳ Ｐゴシック" charset="0"/>
                <a:cs typeface="Corbel"/>
                <a:sym typeface="Baghdad" charset="0"/>
              </a:rPr>
              <a:t>520 GeV </a:t>
            </a:r>
          </a:p>
        </p:txBody>
      </p:sp>
      <p:sp>
        <p:nvSpPr>
          <p:cNvPr id="9" name="Slide Number Placeholder 2"/>
          <p:cNvSpPr txBox="1">
            <a:spLocks/>
          </p:cNvSpPr>
          <p:nvPr/>
        </p:nvSpPr>
        <p:spPr>
          <a:xfrm>
            <a:off x="8534400" y="6504880"/>
            <a:ext cx="609600" cy="365125"/>
          </a:xfrm>
          <a:prstGeom prst="rect">
            <a:avLst/>
          </a:prstGeom>
        </p:spPr>
        <p:txBody>
          <a:bodyPr vert="horz" lIns="91407" tIns="45704" rIns="91407" bIns="45704" anchor="b"/>
          <a:lstStyle>
            <a:defPPr>
              <a:defRPr lang="en-US"/>
            </a:defPPr>
            <a:lvl1pPr algn="r" defTabSz="912813" rtl="0" fontAlgn="base">
              <a:spcBef>
                <a:spcPct val="0"/>
              </a:spcBef>
              <a:spcAft>
                <a:spcPct val="0"/>
              </a:spcAft>
              <a:defRPr sz="1200" kern="1200">
                <a:solidFill>
                  <a:schemeClr val="bg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pPr>
              <a:defRPr/>
            </a:pPr>
            <a:fld id="{67CFF582-18F9-4FBC-B2DF-FBD4F0781B4B}" type="slidenum">
              <a:rPr lang="en-US" sz="1400" smtClean="0">
                <a:solidFill>
                  <a:srgbClr val="000000"/>
                </a:solidFill>
              </a:rPr>
              <a:pPr>
                <a:defRPr/>
              </a:pPr>
              <a:t>57</a:t>
            </a:fld>
            <a:endParaRPr lang="en-US" sz="1400" dirty="0">
              <a:solidFill>
                <a:srgbClr val="000000"/>
              </a:solidFill>
            </a:endParaRPr>
          </a:p>
        </p:txBody>
      </p:sp>
    </p:spTree>
    <p:extLst>
      <p:ext uri="{BB962C8B-B14F-4D97-AF65-F5344CB8AC3E}">
        <p14:creationId xmlns:p14="http://schemas.microsoft.com/office/powerpoint/2010/main" val="75518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value_FermiBose.pdf"/>
          <p:cNvPicPr>
            <a:picLocks noChangeAspect="1"/>
          </p:cNvPicPr>
          <p:nvPr/>
        </p:nvPicPr>
        <p:blipFill>
          <a:blip r:embed="rId2"/>
          <a:stretch>
            <a:fillRect/>
          </a:stretch>
        </p:blipFill>
        <p:spPr>
          <a:xfrm>
            <a:off x="337801" y="1574466"/>
            <a:ext cx="4081450" cy="4242213"/>
          </a:xfrm>
          <a:prstGeom prst="rect">
            <a:avLst/>
          </a:prstGeom>
        </p:spPr>
      </p:pic>
      <p:sp>
        <p:nvSpPr>
          <p:cNvPr id="2" name="Title 1"/>
          <p:cNvSpPr>
            <a:spLocks noGrp="1"/>
          </p:cNvSpPr>
          <p:nvPr>
            <p:ph type="title"/>
          </p:nvPr>
        </p:nvSpPr>
        <p:spPr>
          <a:xfrm>
            <a:off x="838200" y="0"/>
            <a:ext cx="8305800" cy="914400"/>
          </a:xfrm>
        </p:spPr>
        <p:txBody>
          <a:bodyPr>
            <a:normAutofit fontScale="90000"/>
          </a:bodyPr>
          <a:lstStyle/>
          <a:p>
            <a:r>
              <a:rPr lang="en-US" dirty="0"/>
              <a:t>C</a:t>
            </a:r>
            <a:r>
              <a:rPr lang="en-US" dirty="0" smtClean="0"/>
              <a:t>haracterization of excess near 125 GeV</a:t>
            </a:r>
            <a:endParaRPr lang="en-US" baseline="-25000" dirty="0"/>
          </a:p>
        </p:txBody>
      </p:sp>
      <p:sp>
        <p:nvSpPr>
          <p:cNvPr id="9" name="Content Placeholder 2"/>
          <p:cNvSpPr>
            <a:spLocks noGrp="1"/>
          </p:cNvSpPr>
          <p:nvPr>
            <p:ph idx="1"/>
          </p:nvPr>
        </p:nvSpPr>
        <p:spPr>
          <a:xfrm>
            <a:off x="4704938" y="1628800"/>
            <a:ext cx="4439062" cy="4825716"/>
          </a:xfrm>
        </p:spPr>
        <p:txBody>
          <a:bodyPr>
            <a:normAutofit/>
          </a:bodyPr>
          <a:lstStyle/>
          <a:p>
            <a:pPr marL="0" indent="0">
              <a:buNone/>
            </a:pPr>
            <a:r>
              <a:rPr lang="en-US" sz="2800" b="1" dirty="0" smtClean="0"/>
              <a:t>adding high sensitivity, but low mass resolution WW</a:t>
            </a:r>
          </a:p>
          <a:p>
            <a:endParaRPr lang="en-US" sz="2800" b="1" dirty="0"/>
          </a:p>
          <a:p>
            <a:pPr marL="0" indent="0">
              <a:buNone/>
            </a:pPr>
            <a:r>
              <a:rPr lang="en-US" sz="2800" b="1" dirty="0" smtClean="0">
                <a:solidFill>
                  <a:srgbClr val="0000FF"/>
                </a:solidFill>
              </a:rPr>
              <a:t>comb</a:t>
            </a:r>
            <a:r>
              <a:rPr lang="en-US" sz="2800" b="1" dirty="0">
                <a:solidFill>
                  <a:srgbClr val="0000FF"/>
                </a:solidFill>
              </a:rPr>
              <a:t>. significance: </a:t>
            </a:r>
            <a:r>
              <a:rPr lang="en-US" sz="3600" b="1" dirty="0" smtClean="0">
                <a:solidFill>
                  <a:srgbClr val="0000FF"/>
                </a:solidFill>
              </a:rPr>
              <a:t>5.1 </a:t>
            </a:r>
            <a:r>
              <a:rPr lang="en-US" sz="3600" b="1" dirty="0" err="1">
                <a:solidFill>
                  <a:srgbClr val="0000FF"/>
                </a:solidFill>
              </a:rPr>
              <a:t>σ</a:t>
            </a:r>
            <a:r>
              <a:rPr lang="en-US" sz="3600" b="1" dirty="0" smtClean="0"/>
              <a:t> </a:t>
            </a:r>
          </a:p>
          <a:p>
            <a:pPr marL="0" indent="0">
              <a:buNone/>
            </a:pPr>
            <a:endParaRPr lang="en-US" sz="3600" b="1" dirty="0" smtClean="0"/>
          </a:p>
          <a:p>
            <a:pPr marL="0" indent="0">
              <a:buNone/>
            </a:pPr>
            <a:r>
              <a:rPr lang="en-US" sz="2800" b="1" dirty="0" smtClean="0"/>
              <a:t>expected</a:t>
            </a:r>
            <a:r>
              <a:rPr lang="en-US" sz="2800" b="1" dirty="0" smtClean="0">
                <a:solidFill>
                  <a:srgbClr val="0000FF"/>
                </a:solidFill>
              </a:rPr>
              <a:t> </a:t>
            </a:r>
            <a:r>
              <a:rPr lang="en-US" sz="2800" b="1" dirty="0" smtClean="0"/>
              <a:t>significance </a:t>
            </a:r>
            <a:br>
              <a:rPr lang="en-US" sz="2800" b="1" dirty="0" smtClean="0"/>
            </a:br>
            <a:r>
              <a:rPr lang="en-US" sz="2800" b="1" dirty="0" smtClean="0"/>
              <a:t>for SM Higgs: </a:t>
            </a:r>
            <a:r>
              <a:rPr lang="en-US" sz="3600" b="1" dirty="0" smtClean="0"/>
              <a:t>5.2 </a:t>
            </a:r>
            <a:r>
              <a:rPr lang="en-US" sz="3600" b="1" dirty="0" err="1" smtClean="0"/>
              <a:t>σ</a:t>
            </a:r>
            <a:r>
              <a:rPr lang="en-US" sz="3600" b="1" dirty="0" smtClean="0"/>
              <a:t> </a:t>
            </a:r>
          </a:p>
          <a:p>
            <a:endParaRPr lang="en-US" sz="2800" b="1" dirty="0" smtClean="0"/>
          </a:p>
          <a:p>
            <a:pPr marL="0" indent="0">
              <a:buNone/>
            </a:pPr>
            <a:endParaRPr lang="en-US" sz="2800" b="1" dirty="0"/>
          </a:p>
        </p:txBody>
      </p:sp>
      <p:sp>
        <p:nvSpPr>
          <p:cNvPr id="10" name="Rectangle 9"/>
          <p:cNvSpPr/>
          <p:nvPr/>
        </p:nvSpPr>
        <p:spPr>
          <a:xfrm>
            <a:off x="7775654" y="3068960"/>
            <a:ext cx="1129972" cy="648072"/>
          </a:xfrm>
          <a:prstGeom prst="rect">
            <a:avLst/>
          </a:prstGeom>
          <a:noFill/>
          <a:ln w="57150" cmpd="sng">
            <a:solidFill>
              <a:srgbClr val="FF0000"/>
            </a:solidFill>
          </a:ln>
          <a:effectLst>
            <a:outerShdw blurRad="190500" dist="63500" dir="2700000" sy="90000" rotWithShape="0">
              <a:srgbClr val="000000">
                <a:alpha val="255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813" fontAlgn="base">
              <a:spcBef>
                <a:spcPct val="0"/>
              </a:spcBef>
              <a:spcAft>
                <a:spcPct val="0"/>
              </a:spcAft>
            </a:pPr>
            <a:endParaRPr lang="en-US" sz="2400">
              <a:solidFill>
                <a:srgbClr val="FFFFFF"/>
              </a:solidFill>
              <a:latin typeface="Corbel"/>
            </a:endParaRPr>
          </a:p>
        </p:txBody>
      </p:sp>
      <p:sp>
        <p:nvSpPr>
          <p:cNvPr id="7" name="Slide Number Placeholder 2"/>
          <p:cNvSpPr txBox="1">
            <a:spLocks/>
          </p:cNvSpPr>
          <p:nvPr/>
        </p:nvSpPr>
        <p:spPr>
          <a:xfrm>
            <a:off x="8534400" y="6504938"/>
            <a:ext cx="609600" cy="365125"/>
          </a:xfrm>
          <a:prstGeom prst="rect">
            <a:avLst/>
          </a:prstGeom>
        </p:spPr>
        <p:txBody>
          <a:bodyPr vert="horz" lIns="91407" tIns="45704" rIns="91407" bIns="45704" anchor="b"/>
          <a:lstStyle>
            <a:defPPr>
              <a:defRPr lang="en-US"/>
            </a:defPPr>
            <a:lvl1pPr algn="r" defTabSz="912813" rtl="0" fontAlgn="base">
              <a:spcBef>
                <a:spcPct val="0"/>
              </a:spcBef>
              <a:spcAft>
                <a:spcPct val="0"/>
              </a:spcAft>
              <a:defRPr sz="1200" kern="1200">
                <a:solidFill>
                  <a:schemeClr val="bg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pPr>
              <a:defRPr/>
            </a:pPr>
            <a:fld id="{67CFF582-18F9-4FBC-B2DF-FBD4F0781B4B}" type="slidenum">
              <a:rPr lang="en-US" sz="1400" smtClean="0">
                <a:solidFill>
                  <a:srgbClr val="000000"/>
                </a:solidFill>
              </a:rPr>
              <a:pPr>
                <a:defRPr/>
              </a:pPr>
              <a:t>58</a:t>
            </a:fld>
            <a:endParaRPr lang="en-US" sz="1400" dirty="0">
              <a:solidFill>
                <a:srgbClr val="000000"/>
              </a:solidFill>
            </a:endParaRPr>
          </a:p>
        </p:txBody>
      </p:sp>
    </p:spTree>
    <p:extLst>
      <p:ext uri="{BB962C8B-B14F-4D97-AF65-F5344CB8AC3E}">
        <p14:creationId xmlns:p14="http://schemas.microsoft.com/office/powerpoint/2010/main" val="10936364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049147" y="117403"/>
            <a:ext cx="7792471" cy="753454"/>
          </a:xfrm>
        </p:spPr>
        <p:txBody>
          <a:bodyPr>
            <a:noAutofit/>
          </a:bodyPr>
          <a:lstStyle/>
          <a:p>
            <a:r>
              <a:rPr lang="en-US" sz="6000" dirty="0" smtClean="0"/>
              <a:t>In summary</a:t>
            </a:r>
            <a:endParaRPr lang="en-US" sz="6000" dirty="0"/>
          </a:p>
        </p:txBody>
      </p:sp>
      <p:pic>
        <p:nvPicPr>
          <p:cNvPr id="2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502" t="3540" r="5051" b="967"/>
          <a:stretch/>
        </p:blipFill>
        <p:spPr bwMode="auto">
          <a:xfrm>
            <a:off x="1049154" y="116632"/>
            <a:ext cx="3123565"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 name="Picture 26" descr="sbweightedm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219" y="1196787"/>
            <a:ext cx="3722260" cy="3754627"/>
          </a:xfrm>
          <a:prstGeom prst="rect">
            <a:avLst/>
          </a:prstGeom>
          <a:ln>
            <a:noFill/>
          </a:ln>
          <a:effectLst>
            <a:outerShdw blurRad="292100" dist="139700" dir="2700000" algn="tl" rotWithShape="0">
              <a:srgbClr val="333333">
                <a:alpha val="65000"/>
              </a:srgbClr>
            </a:outerShdw>
          </a:effectLst>
        </p:spPr>
      </p:pic>
      <p:pic>
        <p:nvPicPr>
          <p:cNvPr id="28" name="Picture 27" descr="sbweightedmass.png"/>
          <p:cNvPicPr>
            <a:picLocks noChangeAspect="1"/>
          </p:cNvPicPr>
          <p:nvPr/>
        </p:nvPicPr>
        <p:blipFill rotWithShape="1">
          <a:blip r:embed="rId3">
            <a:extLst>
              <a:ext uri="{28A0092B-C50C-407E-A947-70E740481C1C}">
                <a14:useLocalDpi xmlns:a14="http://schemas.microsoft.com/office/drawing/2010/main" val="0"/>
              </a:ext>
            </a:extLst>
          </a:blip>
          <a:srcRect l="42417" t="45902" r="39838" b="37346"/>
          <a:stretch/>
        </p:blipFill>
        <p:spPr>
          <a:xfrm>
            <a:off x="7961921" y="2200238"/>
            <a:ext cx="1063503" cy="1012738"/>
          </a:xfrm>
          <a:prstGeom prst="rect">
            <a:avLst/>
          </a:prstGeom>
          <a:ln>
            <a:solidFill>
              <a:schemeClr val="bg1"/>
            </a:solidFill>
          </a:ln>
        </p:spPr>
      </p:pic>
      <p:cxnSp>
        <p:nvCxnSpPr>
          <p:cNvPr id="29" name="Straight Arrow Connector 28"/>
          <p:cNvCxnSpPr>
            <a:stCxn id="28" idx="1"/>
          </p:cNvCxnSpPr>
          <p:nvPr/>
        </p:nvCxnSpPr>
        <p:spPr>
          <a:xfrm flipH="1">
            <a:off x="7164288" y="2706642"/>
            <a:ext cx="797628" cy="3623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2" name="Picture 31" descr="pvalue_FermiBose.pdf"/>
          <p:cNvPicPr>
            <a:picLocks noChangeAspect="1"/>
          </p:cNvPicPr>
          <p:nvPr/>
        </p:nvPicPr>
        <p:blipFill>
          <a:blip r:embed="rId4"/>
          <a:stretch>
            <a:fillRect/>
          </a:stretch>
        </p:blipFill>
        <p:spPr>
          <a:xfrm>
            <a:off x="1846792" y="3429000"/>
            <a:ext cx="3186843" cy="3312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737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3200">
                <a:latin typeface="Arial" charset="0"/>
                <a:sym typeface="Symbol" charset="0"/>
              </a:rPr>
              <a:t>The Higgs &amp; its couplings</a:t>
            </a:r>
            <a:endParaRPr lang="en-US" sz="3200" baseline="-18000">
              <a:latin typeface="Arial" charset="0"/>
              <a:sym typeface="Symbol" charset="0"/>
            </a:endParaRPr>
          </a:p>
        </p:txBody>
      </p:sp>
      <p:sp>
        <p:nvSpPr>
          <p:cNvPr id="26627" name="Rectangle 3"/>
          <p:cNvSpPr>
            <a:spLocks noGrp="1" noChangeArrowheads="1"/>
          </p:cNvSpPr>
          <p:nvPr>
            <p:ph idx="1"/>
          </p:nvPr>
        </p:nvSpPr>
        <p:spPr>
          <a:xfrm>
            <a:off x="457412" y="895049"/>
            <a:ext cx="5626705" cy="5748364"/>
          </a:xfrm>
        </p:spPr>
        <p:txBody>
          <a:bodyPr>
            <a:normAutofit fontScale="85000" lnSpcReduction="10000"/>
          </a:bodyPr>
          <a:lstStyle/>
          <a:p>
            <a:r>
              <a:rPr lang="en-US" sz="2200" dirty="0">
                <a:latin typeface="Comic Sans MS" charset="0"/>
                <a:sym typeface="Symbol" charset="0"/>
              </a:rPr>
              <a:t>Electroweak Couplings satisfy</a:t>
            </a:r>
          </a:p>
          <a:p>
            <a:pPr lvl="2"/>
            <a:r>
              <a:rPr lang="en-US" sz="1600" dirty="0" err="1">
                <a:latin typeface="NewCenturySchlbk" charset="0"/>
                <a:sym typeface="Symbol" charset="0"/>
              </a:rPr>
              <a:t>g</a:t>
            </a:r>
            <a:r>
              <a:rPr lang="en-US" sz="1600" dirty="0" err="1">
                <a:latin typeface="Comic Sans MS" charset="0"/>
                <a:sym typeface="Symbol" charset="0"/>
              </a:rPr>
              <a:t>sin</a:t>
            </a:r>
            <a:r>
              <a:rPr lang="en-US" sz="1600" dirty="0" err="1">
                <a:latin typeface="Symbol" charset="0"/>
                <a:sym typeface="Symbol" charset="0"/>
              </a:rPr>
              <a:t></a:t>
            </a:r>
            <a:r>
              <a:rPr lang="en-US" sz="1600" baseline="-14000" dirty="0" err="1">
                <a:latin typeface="Comic Sans MS" charset="0"/>
                <a:sym typeface="Symbol" charset="0"/>
              </a:rPr>
              <a:t>W</a:t>
            </a:r>
            <a:r>
              <a:rPr lang="en-US" sz="1600" dirty="0">
                <a:latin typeface="Comic Sans MS" charset="0"/>
                <a:sym typeface="Symbol" charset="0"/>
              </a:rPr>
              <a:t> = e = </a:t>
            </a:r>
            <a:r>
              <a:rPr lang="en-US" sz="1600" dirty="0" err="1">
                <a:latin typeface="NewCenturySchlbk" charset="0"/>
                <a:sym typeface="Symbol" charset="0"/>
              </a:rPr>
              <a:t>g</a:t>
            </a:r>
            <a:r>
              <a:rPr lang="en-US" sz="1600" dirty="0" err="1">
                <a:latin typeface="Comic Sans MS" charset="0"/>
                <a:sym typeface="Symbol" charset="0"/>
              </a:rPr>
              <a:t>cos</a:t>
            </a:r>
            <a:r>
              <a:rPr lang="en-US" sz="1600" dirty="0" err="1">
                <a:latin typeface="Symbol" charset="0"/>
                <a:sym typeface="Symbol" charset="0"/>
              </a:rPr>
              <a:t></a:t>
            </a:r>
            <a:r>
              <a:rPr lang="en-US" sz="1600" baseline="-14000" dirty="0" err="1">
                <a:latin typeface="Comic Sans MS" charset="0"/>
                <a:sym typeface="Symbol" charset="0"/>
              </a:rPr>
              <a:t>W</a:t>
            </a:r>
            <a:r>
              <a:rPr lang="en-US" sz="1600" baseline="-14000" dirty="0">
                <a:latin typeface="Comic Sans MS" charset="0"/>
                <a:sym typeface="Symbol" charset="0"/>
              </a:rPr>
              <a:t>      </a:t>
            </a:r>
            <a:r>
              <a:rPr lang="en-US" sz="1600" dirty="0">
                <a:latin typeface="Comic Sans MS" charset="0"/>
                <a:sym typeface="Symbol" charset="0"/>
              </a:rPr>
              <a:t>(M</a:t>
            </a:r>
            <a:r>
              <a:rPr lang="en-US" sz="1600" baseline="-14000" dirty="0">
                <a:latin typeface="Comic Sans MS" charset="0"/>
                <a:sym typeface="Symbol" charset="0"/>
              </a:rPr>
              <a:t>Z </a:t>
            </a:r>
            <a:r>
              <a:rPr lang="en-US" sz="1600" dirty="0">
                <a:latin typeface="Comic Sans MS" charset="0"/>
                <a:sym typeface="Symbol" charset="0"/>
              </a:rPr>
              <a:t>= M</a:t>
            </a:r>
            <a:r>
              <a:rPr lang="en-US" sz="1600" baseline="-14000" dirty="0">
                <a:latin typeface="Comic Sans MS" charset="0"/>
                <a:sym typeface="Symbol" charset="0"/>
              </a:rPr>
              <a:t>W</a:t>
            </a:r>
            <a:r>
              <a:rPr lang="en-US" sz="1600" dirty="0">
                <a:latin typeface="Comic Sans MS" charset="0"/>
                <a:sym typeface="Symbol" charset="0"/>
              </a:rPr>
              <a:t>/</a:t>
            </a:r>
            <a:r>
              <a:rPr lang="en-US" sz="1600" dirty="0" err="1">
                <a:latin typeface="Comic Sans MS" charset="0"/>
                <a:sym typeface="Symbol" charset="0"/>
              </a:rPr>
              <a:t>cos</a:t>
            </a:r>
            <a:r>
              <a:rPr lang="en-US" sz="1600" dirty="0" err="1">
                <a:latin typeface="Symbol" charset="0"/>
                <a:sym typeface="Symbol" charset="0"/>
              </a:rPr>
              <a:t></a:t>
            </a:r>
            <a:r>
              <a:rPr lang="en-US" sz="1600" baseline="-14000" dirty="0" err="1">
                <a:latin typeface="Comic Sans MS" charset="0"/>
                <a:sym typeface="Symbol" charset="0"/>
              </a:rPr>
              <a:t>W</a:t>
            </a:r>
            <a:r>
              <a:rPr lang="en-US" sz="1600" dirty="0">
                <a:latin typeface="Comic Sans MS" charset="0"/>
                <a:sym typeface="Symbol" charset="0"/>
              </a:rPr>
              <a:t>)</a:t>
            </a:r>
          </a:p>
          <a:p>
            <a:pPr lvl="2"/>
            <a:r>
              <a:rPr lang="en-US" sz="1600" dirty="0">
                <a:latin typeface="Comic Sans MS" charset="0"/>
                <a:sym typeface="Symbol" charset="0"/>
              </a:rPr>
              <a:t>From </a:t>
            </a:r>
            <a:r>
              <a:rPr lang="en-US" sz="1600" dirty="0">
                <a:latin typeface="Symbol" charset="0"/>
                <a:sym typeface="Symbol" charset="0"/>
              </a:rPr>
              <a:t>m</a:t>
            </a:r>
            <a:r>
              <a:rPr lang="en-US" sz="1600" dirty="0">
                <a:latin typeface="Comic Sans MS" charset="0"/>
                <a:sym typeface="Symbol" charset="0"/>
              </a:rPr>
              <a:t> decay  G</a:t>
            </a:r>
            <a:r>
              <a:rPr lang="en-US" sz="1600" baseline="-18000" dirty="0">
                <a:latin typeface="Comic Sans MS" charset="0"/>
                <a:sym typeface="Symbol" charset="0"/>
              </a:rPr>
              <a:t>F</a:t>
            </a:r>
            <a:r>
              <a:rPr lang="en-US" sz="1600" dirty="0">
                <a:latin typeface="Comic Sans MS" charset="0"/>
                <a:sym typeface="Symbol" charset="0"/>
              </a:rPr>
              <a:t>/</a:t>
            </a:r>
            <a:r>
              <a:rPr lang="en-US" sz="1600" dirty="0">
                <a:latin typeface="NewCenturySchlbk" charset="0"/>
                <a:sym typeface="Symbol" charset="0"/>
              </a:rPr>
              <a:t>2</a:t>
            </a:r>
            <a:r>
              <a:rPr lang="en-US" sz="1600" baseline="30000" dirty="0">
                <a:latin typeface="NewCenturySchlbk" charset="0"/>
                <a:sym typeface="Symbol" charset="0"/>
              </a:rPr>
              <a:t>1/2</a:t>
            </a:r>
            <a:r>
              <a:rPr lang="en-US" sz="1600" dirty="0">
                <a:latin typeface="NewCenturySchlbk" charset="0"/>
                <a:sym typeface="Symbol" charset="0"/>
              </a:rPr>
              <a:t> = g</a:t>
            </a:r>
            <a:r>
              <a:rPr lang="en-US" sz="1600" baseline="30000" dirty="0">
                <a:latin typeface="Comic Sans MS" charset="0"/>
                <a:sym typeface="Symbol" charset="0"/>
              </a:rPr>
              <a:t>2</a:t>
            </a:r>
            <a:r>
              <a:rPr lang="en-US" sz="1600" dirty="0">
                <a:latin typeface="NewCenturySchlbk" charset="0"/>
                <a:sym typeface="Symbol" charset="0"/>
              </a:rPr>
              <a:t> / 8</a:t>
            </a:r>
            <a:r>
              <a:rPr lang="en-US" sz="1600" dirty="0">
                <a:latin typeface="Comic Sans MS" charset="0"/>
                <a:sym typeface="Symbol" charset="0"/>
              </a:rPr>
              <a:t>M</a:t>
            </a:r>
            <a:r>
              <a:rPr lang="en-US" sz="1600" baseline="-14000" dirty="0">
                <a:latin typeface="Comic Sans MS" charset="0"/>
                <a:sym typeface="Symbol" charset="0"/>
              </a:rPr>
              <a:t>W</a:t>
            </a:r>
            <a:r>
              <a:rPr lang="en-US" sz="1600" baseline="30000" dirty="0">
                <a:latin typeface="Comic Sans MS" charset="0"/>
                <a:sym typeface="Symbol" charset="0"/>
              </a:rPr>
              <a:t>2 </a:t>
            </a:r>
            <a:r>
              <a:rPr lang="en-US" sz="1600" dirty="0">
                <a:latin typeface="NewCenturySchlbk" charset="0"/>
                <a:sym typeface="Symbol" charset="0"/>
              </a:rPr>
              <a:t>= 1 / 2v</a:t>
            </a:r>
            <a:r>
              <a:rPr lang="en-US" sz="1600" baseline="30000" dirty="0">
                <a:latin typeface="Comic Sans MS" charset="0"/>
                <a:sym typeface="Symbol" charset="0"/>
              </a:rPr>
              <a:t>2</a:t>
            </a:r>
          </a:p>
          <a:p>
            <a:pPr lvl="2"/>
            <a:r>
              <a:rPr lang="en-US" sz="1600" dirty="0">
                <a:latin typeface="Comic Sans MS" charset="0"/>
                <a:sym typeface="Symbol" charset="0"/>
              </a:rPr>
              <a:t> M</a:t>
            </a:r>
            <a:r>
              <a:rPr lang="en-US" sz="1600" baseline="-25000" dirty="0">
                <a:latin typeface="Comic Sans MS" charset="0"/>
                <a:sym typeface="Symbol" charset="0"/>
              </a:rPr>
              <a:t>W</a:t>
            </a:r>
            <a:r>
              <a:rPr lang="en-US" sz="1600" dirty="0">
                <a:latin typeface="Comic Sans MS" charset="0"/>
                <a:sym typeface="Symbol" charset="0"/>
              </a:rPr>
              <a:t> ~ 80 GeV</a:t>
            </a:r>
            <a:endParaRPr lang="en-US" sz="1600" baseline="30000" dirty="0">
              <a:latin typeface="Comic Sans MS" charset="0"/>
              <a:sym typeface="Symbol" charset="0"/>
            </a:endParaRPr>
          </a:p>
          <a:p>
            <a:r>
              <a:rPr lang="en-US" sz="2200" dirty="0">
                <a:latin typeface="Comic Sans MS" charset="0"/>
                <a:sym typeface="Symbol" charset="0"/>
              </a:rPr>
              <a:t>Also generate masses for fermions:  </a:t>
            </a:r>
          </a:p>
          <a:p>
            <a:pPr lvl="1">
              <a:buFontTx/>
              <a:buNone/>
            </a:pPr>
            <a:r>
              <a:rPr lang="en-US" sz="2400" dirty="0">
                <a:solidFill>
                  <a:schemeClr val="tx1"/>
                </a:solidFill>
                <a:latin typeface="Comic Sans MS" charset="0"/>
                <a:sym typeface="Symbol" charset="0"/>
              </a:rPr>
              <a:t>L = </a:t>
            </a:r>
            <a:r>
              <a:rPr lang="en-US" sz="2400" dirty="0" err="1">
                <a:solidFill>
                  <a:schemeClr val="tx1"/>
                </a:solidFill>
                <a:latin typeface="Symbol" charset="0"/>
              </a:rPr>
              <a:t>l</a:t>
            </a:r>
            <a:r>
              <a:rPr lang="en-US" sz="2400" baseline="-16000" dirty="0" err="1">
                <a:solidFill>
                  <a:schemeClr val="tx1"/>
                </a:solidFill>
                <a:latin typeface="Comic Sans MS" charset="0"/>
                <a:sym typeface="Symbol" charset="0"/>
              </a:rPr>
              <a:t>d</a:t>
            </a:r>
            <a:r>
              <a:rPr lang="en-US" sz="2400" dirty="0">
                <a:solidFill>
                  <a:schemeClr val="tx1"/>
                </a:solidFill>
                <a:latin typeface="Comic Sans MS" charset="0"/>
                <a:sym typeface="Symbol" charset="0"/>
              </a:rPr>
              <a:t> </a:t>
            </a:r>
            <a:r>
              <a:rPr lang="en-US" sz="2400" u="sng" dirty="0">
                <a:solidFill>
                  <a:schemeClr val="tx1"/>
                </a:solidFill>
                <a:latin typeface="Comic Sans MS" charset="0"/>
                <a:sym typeface="Symbol" charset="0"/>
              </a:rPr>
              <a:t>Q</a:t>
            </a:r>
            <a:r>
              <a:rPr lang="en-US" sz="2400" baseline="-16000" dirty="0">
                <a:solidFill>
                  <a:schemeClr val="tx1"/>
                </a:solidFill>
                <a:latin typeface="Comic Sans MS" charset="0"/>
                <a:sym typeface="Symbol" charset="0"/>
              </a:rPr>
              <a:t>L </a:t>
            </a:r>
            <a:r>
              <a:rPr lang="en-US" sz="2400" dirty="0">
                <a:solidFill>
                  <a:schemeClr val="tx1"/>
                </a:solidFill>
                <a:latin typeface="Symbol" charset="0"/>
                <a:sym typeface="Symbol" charset="0"/>
              </a:rPr>
              <a:t>f </a:t>
            </a:r>
            <a:r>
              <a:rPr lang="en-US" sz="2400" dirty="0" err="1">
                <a:solidFill>
                  <a:schemeClr val="tx1"/>
                </a:solidFill>
                <a:latin typeface="Comic Sans MS" charset="0"/>
                <a:sym typeface="Symbol" charset="0"/>
              </a:rPr>
              <a:t>d</a:t>
            </a:r>
            <a:r>
              <a:rPr lang="en-US" sz="2400" baseline="-16000" dirty="0" err="1">
                <a:solidFill>
                  <a:schemeClr val="tx1"/>
                </a:solidFill>
                <a:latin typeface="Comic Sans MS" charset="0"/>
                <a:sym typeface="Symbol" charset="0"/>
              </a:rPr>
              <a:t>R</a:t>
            </a:r>
            <a:r>
              <a:rPr lang="en-US" sz="2400" baseline="-16000" dirty="0">
                <a:solidFill>
                  <a:schemeClr val="tx1"/>
                </a:solidFill>
                <a:latin typeface="Comic Sans MS" charset="0"/>
                <a:sym typeface="Symbol" charset="0"/>
              </a:rPr>
              <a:t>	</a:t>
            </a:r>
            <a:r>
              <a:rPr lang="en-US" sz="2400" dirty="0" err="1">
                <a:solidFill>
                  <a:schemeClr val="tx1"/>
                </a:solidFill>
                <a:latin typeface="Symbol" charset="0"/>
              </a:rPr>
              <a:t>l</a:t>
            </a:r>
            <a:r>
              <a:rPr lang="en-US" sz="2400" baseline="-16000" dirty="0" err="1">
                <a:solidFill>
                  <a:schemeClr val="tx1"/>
                </a:solidFill>
                <a:latin typeface="Comic Sans MS" charset="0"/>
                <a:sym typeface="Symbol" charset="0"/>
              </a:rPr>
              <a:t>d</a:t>
            </a:r>
            <a:r>
              <a:rPr lang="en-US" sz="2400" dirty="0">
                <a:solidFill>
                  <a:schemeClr val="tx1"/>
                </a:solidFill>
                <a:latin typeface="Comic Sans MS" charset="0"/>
                <a:sym typeface="Symbol" charset="0"/>
              </a:rPr>
              <a:t> = </a:t>
            </a:r>
            <a:r>
              <a:rPr lang="en-US" sz="2400" dirty="0">
                <a:solidFill>
                  <a:schemeClr val="tx1"/>
                </a:solidFill>
                <a:latin typeface="NewCenturySchlbk" charset="0"/>
                <a:sym typeface="Symbol" charset="0"/>
              </a:rPr>
              <a:t>2</a:t>
            </a:r>
            <a:r>
              <a:rPr lang="en-US" sz="2400" baseline="30000" dirty="0">
                <a:solidFill>
                  <a:schemeClr val="tx1"/>
                </a:solidFill>
                <a:latin typeface="NewCenturySchlbk" charset="0"/>
                <a:sym typeface="Symbol" charset="0"/>
              </a:rPr>
              <a:t>1/2</a:t>
            </a:r>
            <a:r>
              <a:rPr lang="en-US" sz="2400" dirty="0">
                <a:solidFill>
                  <a:schemeClr val="tx1"/>
                </a:solidFill>
                <a:latin typeface="NewCenturySchlbk" charset="0"/>
                <a:sym typeface="Symbol" charset="0"/>
              </a:rPr>
              <a:t> </a:t>
            </a:r>
            <a:r>
              <a:rPr lang="en-US" sz="2400" dirty="0">
                <a:solidFill>
                  <a:schemeClr val="tx1"/>
                </a:solidFill>
                <a:latin typeface="Comic Sans MS" charset="0"/>
                <a:sym typeface="Symbol" charset="0"/>
              </a:rPr>
              <a:t>m</a:t>
            </a:r>
            <a:r>
              <a:rPr lang="en-US" sz="2400" baseline="-16000" dirty="0">
                <a:solidFill>
                  <a:schemeClr val="tx1"/>
                </a:solidFill>
                <a:latin typeface="Comic Sans MS" charset="0"/>
                <a:sym typeface="Symbol" charset="0"/>
              </a:rPr>
              <a:t>d</a:t>
            </a:r>
            <a:r>
              <a:rPr lang="en-US" sz="2400" dirty="0">
                <a:solidFill>
                  <a:schemeClr val="tx1"/>
                </a:solidFill>
                <a:latin typeface="Comic Sans MS" charset="0"/>
                <a:sym typeface="Symbol" charset="0"/>
              </a:rPr>
              <a:t>/v ~ </a:t>
            </a:r>
            <a:r>
              <a:rPr lang="en-US" sz="1600" dirty="0">
                <a:solidFill>
                  <a:schemeClr val="tx1"/>
                </a:solidFill>
                <a:latin typeface="Comic Sans MS" charset="0"/>
                <a:sym typeface="Symbol" charset="0"/>
              </a:rPr>
              <a:t> </a:t>
            </a:r>
            <a:r>
              <a:rPr lang="en-US" sz="2400" dirty="0">
                <a:solidFill>
                  <a:schemeClr val="tx1"/>
                </a:solidFill>
                <a:latin typeface="Comic Sans MS" charset="0"/>
                <a:sym typeface="Symbol" charset="0"/>
              </a:rPr>
              <a:t>m</a:t>
            </a:r>
            <a:r>
              <a:rPr lang="en-US" sz="2400" baseline="-16000" dirty="0">
                <a:solidFill>
                  <a:schemeClr val="tx1"/>
                </a:solidFill>
                <a:latin typeface="Comic Sans MS" charset="0"/>
                <a:sym typeface="Symbol" charset="0"/>
              </a:rPr>
              <a:t>d</a:t>
            </a:r>
            <a:r>
              <a:rPr lang="en-US" sz="2400" dirty="0">
                <a:solidFill>
                  <a:schemeClr val="tx1"/>
                </a:solidFill>
                <a:latin typeface="Comic Sans MS" charset="0"/>
                <a:sym typeface="Symbol" charset="0"/>
              </a:rPr>
              <a:t>/</a:t>
            </a:r>
            <a:r>
              <a:rPr lang="en-US" sz="1600" dirty="0">
                <a:solidFill>
                  <a:schemeClr val="tx1"/>
                </a:solidFill>
                <a:latin typeface="Comic Sans MS" charset="0"/>
                <a:sym typeface="Symbol" charset="0"/>
              </a:rPr>
              <a:t>M</a:t>
            </a:r>
            <a:r>
              <a:rPr lang="en-US" sz="1600" baseline="-14000" dirty="0">
                <a:solidFill>
                  <a:schemeClr val="tx1"/>
                </a:solidFill>
                <a:latin typeface="Comic Sans MS" charset="0"/>
                <a:sym typeface="Symbol" charset="0"/>
              </a:rPr>
              <a:t>W</a:t>
            </a:r>
            <a:endParaRPr lang="en-US" dirty="0">
              <a:solidFill>
                <a:schemeClr val="tx1"/>
              </a:solidFill>
              <a:latin typeface="Comic Sans MS" charset="0"/>
              <a:sym typeface="Symbol" charset="0"/>
            </a:endParaRPr>
          </a:p>
          <a:p>
            <a:r>
              <a:rPr lang="en-US" sz="2200" dirty="0">
                <a:latin typeface="Comic Sans MS" charset="0"/>
                <a:sym typeface="Symbol" charset="0"/>
              </a:rPr>
              <a:t>The coupling is proportional to the fermion mass</a:t>
            </a:r>
          </a:p>
          <a:p>
            <a:pPr lvl="1">
              <a:buFontTx/>
              <a:buNone/>
            </a:pPr>
            <a:r>
              <a:rPr lang="en-US" sz="2400" dirty="0" err="1">
                <a:solidFill>
                  <a:schemeClr val="tx1"/>
                </a:solidFill>
                <a:latin typeface="Symbol" charset="0"/>
              </a:rPr>
              <a:t>l</a:t>
            </a:r>
            <a:r>
              <a:rPr lang="en-US" sz="2400" baseline="-16000" dirty="0" err="1">
                <a:solidFill>
                  <a:schemeClr val="tx1"/>
                </a:solidFill>
                <a:latin typeface="Comic Sans MS" charset="0"/>
                <a:sym typeface="Symbol" charset="0"/>
              </a:rPr>
              <a:t>t</a:t>
            </a:r>
            <a:r>
              <a:rPr lang="en-US" sz="2400" baseline="-16000" dirty="0">
                <a:solidFill>
                  <a:schemeClr val="tx1"/>
                </a:solidFill>
                <a:latin typeface="Comic Sans MS" charset="0"/>
                <a:sym typeface="Symbol" charset="0"/>
              </a:rPr>
              <a:t> </a:t>
            </a:r>
            <a:r>
              <a:rPr lang="en-US" sz="2400" dirty="0">
                <a:solidFill>
                  <a:schemeClr val="tx1"/>
                </a:solidFill>
                <a:latin typeface="Comic Sans MS" charset="0"/>
                <a:sym typeface="Symbol" charset="0"/>
              </a:rPr>
              <a:t>=</a:t>
            </a:r>
            <a:r>
              <a:rPr lang="en-US" sz="2400" baseline="-16000" dirty="0">
                <a:solidFill>
                  <a:schemeClr val="tx1"/>
                </a:solidFill>
                <a:latin typeface="Comic Sans MS" charset="0"/>
                <a:sym typeface="Symbol" charset="0"/>
              </a:rPr>
              <a:t> </a:t>
            </a:r>
            <a:r>
              <a:rPr lang="en-US" sz="2400" dirty="0">
                <a:solidFill>
                  <a:schemeClr val="tx1"/>
                </a:solidFill>
                <a:latin typeface="NewCenturySchlbk" charset="0"/>
                <a:sym typeface="Symbol" charset="0"/>
              </a:rPr>
              <a:t>2</a:t>
            </a:r>
            <a:r>
              <a:rPr lang="en-US" sz="2400" baseline="30000" dirty="0">
                <a:solidFill>
                  <a:schemeClr val="tx1"/>
                </a:solidFill>
                <a:latin typeface="NewCenturySchlbk" charset="0"/>
                <a:sym typeface="Symbol" charset="0"/>
              </a:rPr>
              <a:t>1/2</a:t>
            </a:r>
            <a:r>
              <a:rPr lang="en-US" sz="2400" dirty="0">
                <a:solidFill>
                  <a:schemeClr val="tx1"/>
                </a:solidFill>
                <a:latin typeface="NewCenturySchlbk" charset="0"/>
                <a:sym typeface="Symbol" charset="0"/>
              </a:rPr>
              <a:t> </a:t>
            </a:r>
            <a:r>
              <a:rPr lang="en-US" sz="2400" dirty="0" err="1">
                <a:solidFill>
                  <a:schemeClr val="tx1"/>
                </a:solidFill>
                <a:latin typeface="Comic Sans MS" charset="0"/>
                <a:sym typeface="Symbol" charset="0"/>
              </a:rPr>
              <a:t>m</a:t>
            </a:r>
            <a:r>
              <a:rPr lang="en-US" sz="2400" baseline="-16000" dirty="0" err="1">
                <a:solidFill>
                  <a:schemeClr val="tx1"/>
                </a:solidFill>
                <a:latin typeface="Comic Sans MS" charset="0"/>
                <a:sym typeface="Symbol" charset="0"/>
              </a:rPr>
              <a:t>t</a:t>
            </a:r>
            <a:r>
              <a:rPr lang="en-US" sz="2400" dirty="0">
                <a:solidFill>
                  <a:schemeClr val="tx1"/>
                </a:solidFill>
                <a:latin typeface="Comic Sans MS" charset="0"/>
                <a:sym typeface="Symbol" charset="0"/>
              </a:rPr>
              <a:t>/v = </a:t>
            </a:r>
            <a:r>
              <a:rPr lang="en-US" sz="2400" dirty="0">
                <a:solidFill>
                  <a:schemeClr val="tx1"/>
                </a:solidFill>
                <a:latin typeface="NewCenturySchlbk" charset="0"/>
                <a:sym typeface="Symbol" charset="0"/>
              </a:rPr>
              <a:t>2</a:t>
            </a:r>
            <a:r>
              <a:rPr lang="en-US" sz="2400" baseline="30000" dirty="0">
                <a:solidFill>
                  <a:schemeClr val="tx1"/>
                </a:solidFill>
                <a:latin typeface="NewCenturySchlbk" charset="0"/>
                <a:sym typeface="Symbol" charset="0"/>
              </a:rPr>
              <a:t>1/2 </a:t>
            </a:r>
            <a:r>
              <a:rPr lang="en-US" sz="2400" dirty="0">
                <a:solidFill>
                  <a:schemeClr val="tx1"/>
                </a:solidFill>
                <a:latin typeface="NewCenturySchlbk" charset="0"/>
                <a:sym typeface="Symbol" charset="0"/>
              </a:rPr>
              <a:t>(174.1)/(246) ~ </a:t>
            </a:r>
            <a:r>
              <a:rPr lang="en-US" sz="2400" dirty="0" smtClean="0">
                <a:solidFill>
                  <a:schemeClr val="tx1"/>
                </a:solidFill>
                <a:latin typeface="NewCenturySchlbk" charset="0"/>
                <a:sym typeface="Symbol" charset="0"/>
              </a:rPr>
              <a:t>1</a:t>
            </a:r>
            <a:endParaRPr lang="en-US" sz="1600" dirty="0" smtClean="0">
              <a:latin typeface="Symbol" charset="0"/>
              <a:sym typeface="Symbol" charset="0"/>
            </a:endParaRPr>
          </a:p>
          <a:p>
            <a:pPr lvl="1">
              <a:buFontTx/>
              <a:buNone/>
            </a:pPr>
            <a:r>
              <a:rPr lang="en-US" sz="1600" b="1" dirty="0">
                <a:solidFill>
                  <a:schemeClr val="tx1"/>
                </a:solidFill>
                <a:latin typeface="Symbol" charset="0"/>
                <a:sym typeface="Symbol" charset="0"/>
              </a:rPr>
              <a:t>	</a:t>
            </a:r>
            <a:r>
              <a:rPr lang="en-US" sz="1600" b="1" dirty="0" smtClean="0">
                <a:solidFill>
                  <a:schemeClr val="tx1"/>
                </a:solidFill>
                <a:latin typeface="Symbol" charset="0"/>
                <a:sym typeface="Symbol" charset="0"/>
              </a:rPr>
              <a:t>G</a:t>
            </a:r>
            <a:r>
              <a:rPr lang="en-US" sz="1600" b="1" dirty="0">
                <a:solidFill>
                  <a:schemeClr val="tx1"/>
                </a:solidFill>
                <a:latin typeface="Comic Sans MS" charset="0"/>
                <a:sym typeface="Symbol" charset="0"/>
              </a:rPr>
              <a:t>(H </a:t>
            </a:r>
            <a:r>
              <a:rPr lang="en-US" sz="1600" b="1" dirty="0" err="1">
                <a:solidFill>
                  <a:schemeClr val="tx1"/>
                </a:solidFill>
                <a:latin typeface="Comic Sans MS" charset="0"/>
                <a:sym typeface="Symbol" charset="0"/>
              </a:rPr>
              <a:t>ff</a:t>
            </a:r>
            <a:r>
              <a:rPr lang="en-US" sz="1600" b="1" dirty="0">
                <a:solidFill>
                  <a:schemeClr val="tx1"/>
                </a:solidFill>
                <a:latin typeface="Comic Sans MS" charset="0"/>
                <a:sym typeface="Symbol" charset="0"/>
              </a:rPr>
              <a:t>)</a:t>
            </a:r>
            <a:r>
              <a:rPr lang="en-US" sz="1600" dirty="0">
                <a:solidFill>
                  <a:schemeClr val="tx1"/>
                </a:solidFill>
                <a:latin typeface="Comic Sans MS" charset="0"/>
                <a:sym typeface="Symbol" charset="0"/>
              </a:rPr>
              <a:t> = (N</a:t>
            </a:r>
            <a:r>
              <a:rPr lang="en-US" sz="1600" baseline="-16000" dirty="0">
                <a:solidFill>
                  <a:schemeClr val="tx1"/>
                </a:solidFill>
                <a:latin typeface="Comic Sans MS" charset="0"/>
                <a:sym typeface="Symbol" charset="0"/>
              </a:rPr>
              <a:t>c</a:t>
            </a:r>
            <a:r>
              <a:rPr lang="en-US" sz="1600" dirty="0">
                <a:solidFill>
                  <a:schemeClr val="tx1"/>
                </a:solidFill>
                <a:latin typeface="Comic Sans MS" charset="0"/>
                <a:sym typeface="Symbol" charset="0"/>
              </a:rPr>
              <a:t>g</a:t>
            </a:r>
            <a:r>
              <a:rPr lang="en-US" sz="1600" baseline="30000" dirty="0">
                <a:solidFill>
                  <a:schemeClr val="tx1"/>
                </a:solidFill>
                <a:latin typeface="Comic Sans MS" charset="0"/>
                <a:sym typeface="Symbol" charset="0"/>
              </a:rPr>
              <a:t>2</a:t>
            </a:r>
            <a:r>
              <a:rPr lang="en-US" sz="1600" dirty="0">
                <a:solidFill>
                  <a:schemeClr val="tx1"/>
                </a:solidFill>
                <a:latin typeface="Comic Sans MS" charset="0"/>
                <a:sym typeface="Symbol" charset="0"/>
              </a:rPr>
              <a:t>/32</a:t>
            </a:r>
            <a:r>
              <a:rPr lang="en-US" sz="1600" dirty="0">
                <a:solidFill>
                  <a:schemeClr val="tx1"/>
                </a:solidFill>
                <a:latin typeface="Symbol" charset="0"/>
                <a:sym typeface="Symbol" charset="0"/>
              </a:rPr>
              <a:t>p)</a:t>
            </a:r>
            <a:r>
              <a:rPr lang="en-US" sz="1600" dirty="0">
                <a:solidFill>
                  <a:schemeClr val="tx1"/>
                </a:solidFill>
                <a:latin typeface="Comic Sans MS" charset="0"/>
                <a:sym typeface="Symbol" charset="0"/>
              </a:rPr>
              <a:t> (m</a:t>
            </a:r>
            <a:r>
              <a:rPr lang="en-US" sz="1600" baseline="-16000" dirty="0">
                <a:solidFill>
                  <a:schemeClr val="tx1"/>
                </a:solidFill>
                <a:latin typeface="Comic Sans MS" charset="0"/>
                <a:sym typeface="Symbol" charset="0"/>
              </a:rPr>
              <a:t>f</a:t>
            </a:r>
            <a:r>
              <a:rPr lang="en-US" sz="1600" baseline="30000" dirty="0">
                <a:solidFill>
                  <a:schemeClr val="tx1"/>
                </a:solidFill>
                <a:latin typeface="Comic Sans MS" charset="0"/>
                <a:sym typeface="Symbol" charset="0"/>
              </a:rPr>
              <a:t>2 </a:t>
            </a:r>
            <a:r>
              <a:rPr lang="en-US" sz="1600" dirty="0">
                <a:solidFill>
                  <a:schemeClr val="tx1"/>
                </a:solidFill>
                <a:latin typeface="Comic Sans MS" charset="0"/>
                <a:sym typeface="Symbol" charset="0"/>
              </a:rPr>
              <a:t>/</a:t>
            </a:r>
            <a:r>
              <a:rPr lang="en-US" sz="1600" baseline="30000" dirty="0">
                <a:solidFill>
                  <a:schemeClr val="tx1"/>
                </a:solidFill>
                <a:latin typeface="Comic Sans MS" charset="0"/>
                <a:sym typeface="Symbol" charset="0"/>
              </a:rPr>
              <a:t> </a:t>
            </a:r>
            <a:r>
              <a:rPr lang="en-US" sz="1600" dirty="0">
                <a:solidFill>
                  <a:schemeClr val="tx1"/>
                </a:solidFill>
                <a:latin typeface="Comic Sans MS" charset="0"/>
                <a:sym typeface="Symbol" charset="0"/>
              </a:rPr>
              <a:t>M</a:t>
            </a:r>
            <a:r>
              <a:rPr lang="en-US" sz="1600" baseline="-16000" dirty="0">
                <a:solidFill>
                  <a:schemeClr val="tx1"/>
                </a:solidFill>
                <a:latin typeface="Comic Sans MS" charset="0"/>
                <a:sym typeface="Symbol" charset="0"/>
              </a:rPr>
              <a:t>W</a:t>
            </a:r>
            <a:r>
              <a:rPr lang="en-US" sz="1600" baseline="30000" dirty="0">
                <a:solidFill>
                  <a:schemeClr val="tx1"/>
                </a:solidFill>
                <a:latin typeface="Comic Sans MS" charset="0"/>
                <a:sym typeface="Symbol" charset="0"/>
              </a:rPr>
              <a:t>2</a:t>
            </a:r>
            <a:r>
              <a:rPr lang="en-US" sz="1600" dirty="0">
                <a:solidFill>
                  <a:schemeClr val="tx1"/>
                </a:solidFill>
                <a:latin typeface="Comic Sans MS" charset="0"/>
                <a:sym typeface="Symbol" charset="0"/>
              </a:rPr>
              <a:t>)(1-4m</a:t>
            </a:r>
            <a:r>
              <a:rPr lang="en-US" sz="1600" baseline="-16000" dirty="0">
                <a:solidFill>
                  <a:schemeClr val="tx1"/>
                </a:solidFill>
                <a:latin typeface="Comic Sans MS" charset="0"/>
                <a:sym typeface="Symbol" charset="0"/>
              </a:rPr>
              <a:t>f</a:t>
            </a:r>
            <a:r>
              <a:rPr lang="en-US" sz="1600" baseline="30000" dirty="0">
                <a:solidFill>
                  <a:schemeClr val="tx1"/>
                </a:solidFill>
                <a:latin typeface="Comic Sans MS" charset="0"/>
                <a:sym typeface="Symbol" charset="0"/>
              </a:rPr>
              <a:t>2</a:t>
            </a:r>
            <a:r>
              <a:rPr lang="en-US" sz="1600" dirty="0">
                <a:solidFill>
                  <a:schemeClr val="tx1"/>
                </a:solidFill>
                <a:latin typeface="Comic Sans MS" charset="0"/>
                <a:sym typeface="Symbol" charset="0"/>
              </a:rPr>
              <a:t>/M</a:t>
            </a:r>
            <a:r>
              <a:rPr lang="en-US" sz="1600" baseline="-16000" dirty="0">
                <a:solidFill>
                  <a:schemeClr val="tx1"/>
                </a:solidFill>
                <a:latin typeface="Comic Sans MS" charset="0"/>
                <a:sym typeface="Symbol" charset="0"/>
              </a:rPr>
              <a:t>H</a:t>
            </a:r>
            <a:r>
              <a:rPr lang="en-US" sz="1600" baseline="30000" dirty="0">
                <a:solidFill>
                  <a:schemeClr val="tx1"/>
                </a:solidFill>
                <a:latin typeface="Comic Sans MS" charset="0"/>
                <a:sym typeface="Symbol" charset="0"/>
              </a:rPr>
              <a:t>2</a:t>
            </a:r>
            <a:r>
              <a:rPr lang="en-US" sz="1600" dirty="0">
                <a:solidFill>
                  <a:schemeClr val="tx1"/>
                </a:solidFill>
                <a:latin typeface="Comic Sans MS" charset="0"/>
                <a:sym typeface="Symbol" charset="0"/>
              </a:rPr>
              <a:t>)</a:t>
            </a:r>
            <a:r>
              <a:rPr lang="en-US" sz="1600" dirty="0" smtClean="0">
                <a:solidFill>
                  <a:schemeClr val="tx1"/>
                </a:solidFill>
                <a:latin typeface="Comic Sans MS" charset="0"/>
                <a:sym typeface="Symbol" charset="0"/>
              </a:rPr>
              <a:t>M</a:t>
            </a:r>
            <a:r>
              <a:rPr lang="en-US" sz="1600" baseline="-16000" dirty="0" smtClean="0">
                <a:solidFill>
                  <a:schemeClr val="tx1"/>
                </a:solidFill>
                <a:latin typeface="Comic Sans MS" charset="0"/>
                <a:sym typeface="Symbol" charset="0"/>
              </a:rPr>
              <a:t>H</a:t>
            </a:r>
            <a:endParaRPr lang="en-US" sz="1600" dirty="0" smtClean="0">
              <a:latin typeface="Symbol" charset="0"/>
              <a:sym typeface="Symbol" charset="0"/>
            </a:endParaRPr>
          </a:p>
          <a:p>
            <a:pPr lvl="1">
              <a:buFontTx/>
              <a:buNone/>
            </a:pPr>
            <a:r>
              <a:rPr lang="en-US" sz="1600" b="1" dirty="0">
                <a:solidFill>
                  <a:schemeClr val="tx1"/>
                </a:solidFill>
                <a:latin typeface="Symbol" charset="0"/>
                <a:sym typeface="Symbol" charset="0"/>
              </a:rPr>
              <a:t> </a:t>
            </a:r>
            <a:r>
              <a:rPr lang="en-US" sz="1600" b="1" dirty="0" smtClean="0">
                <a:solidFill>
                  <a:schemeClr val="tx1"/>
                </a:solidFill>
                <a:latin typeface="Symbol" charset="0"/>
                <a:sym typeface="Symbol" charset="0"/>
              </a:rPr>
              <a:t>     G</a:t>
            </a:r>
            <a:r>
              <a:rPr lang="en-US" sz="1600" b="1" dirty="0">
                <a:solidFill>
                  <a:schemeClr val="tx1"/>
                </a:solidFill>
                <a:latin typeface="Comic Sans MS" charset="0"/>
                <a:sym typeface="Symbol" charset="0"/>
              </a:rPr>
              <a:t>(H  WW)</a:t>
            </a:r>
            <a:r>
              <a:rPr lang="en-US" sz="1600" dirty="0">
                <a:solidFill>
                  <a:schemeClr val="tx1"/>
                </a:solidFill>
                <a:latin typeface="Comic Sans MS" charset="0"/>
                <a:sym typeface="Symbol" charset="0"/>
              </a:rPr>
              <a:t> = (g</a:t>
            </a:r>
            <a:r>
              <a:rPr lang="en-US" sz="1600" baseline="30000" dirty="0">
                <a:solidFill>
                  <a:schemeClr val="tx1"/>
                </a:solidFill>
                <a:latin typeface="Comic Sans MS" charset="0"/>
                <a:sym typeface="Symbol" charset="0"/>
              </a:rPr>
              <a:t>2</a:t>
            </a:r>
            <a:r>
              <a:rPr lang="en-US" sz="1600" dirty="0">
                <a:solidFill>
                  <a:schemeClr val="tx1"/>
                </a:solidFill>
                <a:latin typeface="Comic Sans MS" charset="0"/>
                <a:sym typeface="Symbol" charset="0"/>
              </a:rPr>
              <a:t>/128</a:t>
            </a:r>
            <a:r>
              <a:rPr lang="en-US" sz="1600" dirty="0">
                <a:solidFill>
                  <a:schemeClr val="tx1"/>
                </a:solidFill>
                <a:latin typeface="Symbol" charset="0"/>
                <a:sym typeface="Symbol" charset="0"/>
              </a:rPr>
              <a:t>p)</a:t>
            </a:r>
            <a:r>
              <a:rPr lang="en-US" sz="1600" dirty="0">
                <a:solidFill>
                  <a:schemeClr val="tx1"/>
                </a:solidFill>
                <a:latin typeface="Comic Sans MS" charset="0"/>
                <a:sym typeface="Symbol" charset="0"/>
              </a:rPr>
              <a:t> (M</a:t>
            </a:r>
            <a:r>
              <a:rPr lang="en-US" sz="1600" baseline="-16000" dirty="0">
                <a:solidFill>
                  <a:schemeClr val="tx1"/>
                </a:solidFill>
                <a:latin typeface="Comic Sans MS" charset="0"/>
                <a:sym typeface="Symbol" charset="0"/>
              </a:rPr>
              <a:t>H</a:t>
            </a:r>
            <a:r>
              <a:rPr lang="en-US" sz="1600" baseline="30000" dirty="0">
                <a:solidFill>
                  <a:schemeClr val="tx1"/>
                </a:solidFill>
                <a:latin typeface="Comic Sans MS" charset="0"/>
                <a:sym typeface="Symbol" charset="0"/>
              </a:rPr>
              <a:t>2 </a:t>
            </a:r>
            <a:r>
              <a:rPr lang="en-US" sz="1600" dirty="0">
                <a:solidFill>
                  <a:schemeClr val="tx1"/>
                </a:solidFill>
                <a:latin typeface="Comic Sans MS" charset="0"/>
                <a:sym typeface="Symbol" charset="0"/>
              </a:rPr>
              <a:t>/</a:t>
            </a:r>
            <a:r>
              <a:rPr lang="en-US" sz="1600" baseline="30000" dirty="0">
                <a:solidFill>
                  <a:schemeClr val="tx1"/>
                </a:solidFill>
                <a:latin typeface="Comic Sans MS" charset="0"/>
                <a:sym typeface="Symbol" charset="0"/>
              </a:rPr>
              <a:t> </a:t>
            </a:r>
            <a:r>
              <a:rPr lang="en-US" sz="1600" dirty="0">
                <a:solidFill>
                  <a:schemeClr val="tx1"/>
                </a:solidFill>
                <a:latin typeface="Comic Sans MS" charset="0"/>
                <a:sym typeface="Symbol" charset="0"/>
              </a:rPr>
              <a:t>M</a:t>
            </a:r>
            <a:r>
              <a:rPr lang="en-US" sz="1600" baseline="-16000" dirty="0">
                <a:solidFill>
                  <a:schemeClr val="tx1"/>
                </a:solidFill>
                <a:latin typeface="Comic Sans MS" charset="0"/>
                <a:sym typeface="Symbol" charset="0"/>
              </a:rPr>
              <a:t>W</a:t>
            </a:r>
            <a:r>
              <a:rPr lang="en-US" sz="1600" baseline="30000" dirty="0">
                <a:solidFill>
                  <a:schemeClr val="tx1"/>
                </a:solidFill>
                <a:latin typeface="Comic Sans MS" charset="0"/>
                <a:sym typeface="Symbol" charset="0"/>
              </a:rPr>
              <a:t>2</a:t>
            </a:r>
            <a:r>
              <a:rPr lang="en-US" sz="1600" dirty="0">
                <a:solidFill>
                  <a:schemeClr val="tx1"/>
                </a:solidFill>
                <a:latin typeface="Comic Sans MS" charset="0"/>
                <a:sym typeface="Symbol" charset="0"/>
              </a:rPr>
              <a:t>)f(x)M</a:t>
            </a:r>
            <a:r>
              <a:rPr lang="en-US" sz="1600" baseline="-16000" dirty="0">
                <a:solidFill>
                  <a:schemeClr val="tx1"/>
                </a:solidFill>
                <a:latin typeface="Comic Sans MS" charset="0"/>
                <a:sym typeface="Symbol" charset="0"/>
              </a:rPr>
              <a:t>H</a:t>
            </a:r>
            <a:r>
              <a:rPr lang="en-US" sz="2000" dirty="0">
                <a:latin typeface="Comic Sans MS" charset="0"/>
                <a:sym typeface="Symbol" charset="0"/>
              </a:rPr>
              <a:t> </a:t>
            </a:r>
          </a:p>
          <a:p>
            <a:pPr lvl="2">
              <a:buFontTx/>
              <a:buNone/>
            </a:pPr>
            <a:r>
              <a:rPr lang="en-US" sz="1600" dirty="0">
                <a:latin typeface="Comic Sans MS" charset="0"/>
                <a:sym typeface="Symbol" charset="0"/>
              </a:rPr>
              <a:t>where f(x) = (1-x)</a:t>
            </a:r>
            <a:r>
              <a:rPr lang="en-US" sz="1600" baseline="30000" dirty="0">
                <a:latin typeface="Comic Sans MS" charset="0"/>
                <a:sym typeface="Symbol" charset="0"/>
              </a:rPr>
              <a:t>1/2</a:t>
            </a:r>
            <a:r>
              <a:rPr lang="en-US" sz="1600" dirty="0">
                <a:latin typeface="Comic Sans MS" charset="0"/>
                <a:sym typeface="Symbol" charset="0"/>
              </a:rPr>
              <a:t> (1-x+3x</a:t>
            </a:r>
            <a:r>
              <a:rPr lang="en-US" sz="1600" baseline="30000" dirty="0">
                <a:latin typeface="Comic Sans MS" charset="0"/>
                <a:sym typeface="Symbol" charset="0"/>
              </a:rPr>
              <a:t>2</a:t>
            </a:r>
            <a:r>
              <a:rPr lang="en-US" sz="1600" dirty="0">
                <a:latin typeface="Comic Sans MS" charset="0"/>
                <a:sym typeface="Symbol" charset="0"/>
              </a:rPr>
              <a:t>/4)    x = 4 </a:t>
            </a:r>
            <a:r>
              <a:rPr lang="en-US" sz="1300" dirty="0">
                <a:latin typeface="Comic Sans MS" charset="0"/>
                <a:sym typeface="Symbol" charset="0"/>
              </a:rPr>
              <a:t>M</a:t>
            </a:r>
            <a:r>
              <a:rPr lang="en-US" sz="1300" baseline="-16000" dirty="0">
                <a:latin typeface="Comic Sans MS" charset="0"/>
                <a:sym typeface="Symbol" charset="0"/>
              </a:rPr>
              <a:t>W</a:t>
            </a:r>
            <a:r>
              <a:rPr lang="en-US" sz="1300" baseline="30000" dirty="0">
                <a:latin typeface="Comic Sans MS" charset="0"/>
                <a:sym typeface="Symbol" charset="0"/>
              </a:rPr>
              <a:t>2 </a:t>
            </a:r>
            <a:r>
              <a:rPr lang="en-US" sz="1300" dirty="0">
                <a:latin typeface="Comic Sans MS" charset="0"/>
                <a:sym typeface="Symbol" charset="0"/>
              </a:rPr>
              <a:t>/</a:t>
            </a:r>
            <a:r>
              <a:rPr lang="en-US" sz="1300" baseline="30000" dirty="0">
                <a:latin typeface="Comic Sans MS" charset="0"/>
                <a:sym typeface="Symbol" charset="0"/>
              </a:rPr>
              <a:t> </a:t>
            </a:r>
            <a:r>
              <a:rPr lang="en-US" sz="1300" dirty="0" smtClean="0">
                <a:latin typeface="Comic Sans MS" charset="0"/>
                <a:sym typeface="Symbol" charset="0"/>
              </a:rPr>
              <a:t>M</a:t>
            </a:r>
            <a:r>
              <a:rPr lang="en-US" sz="1300" baseline="-16000" dirty="0" smtClean="0">
                <a:latin typeface="Comic Sans MS" charset="0"/>
                <a:sym typeface="Symbol" charset="0"/>
              </a:rPr>
              <a:t>H</a:t>
            </a:r>
            <a:r>
              <a:rPr lang="en-US" sz="1300" baseline="30000" dirty="0" smtClean="0">
                <a:latin typeface="Comic Sans MS" charset="0"/>
                <a:sym typeface="Symbol" charset="0"/>
              </a:rPr>
              <a:t>2</a:t>
            </a:r>
            <a:endParaRPr lang="en-US" sz="2000" dirty="0">
              <a:solidFill>
                <a:srgbClr val="9933FF"/>
              </a:solidFill>
              <a:latin typeface="Symbol" charset="0"/>
              <a:sym typeface="Symbol" charset="0"/>
            </a:endParaRPr>
          </a:p>
          <a:p>
            <a:pPr algn="ctr">
              <a:buFontTx/>
              <a:buNone/>
            </a:pPr>
            <a:r>
              <a:rPr lang="en-US" sz="2000" dirty="0">
                <a:solidFill>
                  <a:srgbClr val="9933FF"/>
                </a:solidFill>
                <a:latin typeface="Symbol" charset="0"/>
                <a:sym typeface="Symbol" charset="0"/>
              </a:rPr>
              <a:t>G</a:t>
            </a:r>
            <a:r>
              <a:rPr lang="en-US" sz="2000" dirty="0">
                <a:solidFill>
                  <a:srgbClr val="9933FF"/>
                </a:solidFill>
                <a:latin typeface="Comic Sans MS" charset="0"/>
                <a:sym typeface="Symbol" charset="0"/>
              </a:rPr>
              <a:t>(H  WW) / </a:t>
            </a:r>
            <a:r>
              <a:rPr lang="en-US" sz="2000" dirty="0">
                <a:solidFill>
                  <a:srgbClr val="9933FF"/>
                </a:solidFill>
                <a:latin typeface="Symbol" charset="0"/>
                <a:sym typeface="Symbol" charset="0"/>
              </a:rPr>
              <a:t>G</a:t>
            </a:r>
            <a:r>
              <a:rPr lang="en-US" sz="2000" dirty="0">
                <a:solidFill>
                  <a:srgbClr val="9933FF"/>
                </a:solidFill>
                <a:latin typeface="Comic Sans MS" charset="0"/>
                <a:sym typeface="Symbol" charset="0"/>
              </a:rPr>
              <a:t>(H </a:t>
            </a:r>
            <a:r>
              <a:rPr lang="en-US" sz="2000" dirty="0" err="1">
                <a:solidFill>
                  <a:srgbClr val="9933FF"/>
                </a:solidFill>
                <a:latin typeface="Comic Sans MS" charset="0"/>
                <a:sym typeface="Symbol" charset="0"/>
              </a:rPr>
              <a:t>ff</a:t>
            </a:r>
            <a:r>
              <a:rPr lang="en-US" sz="2000" dirty="0">
                <a:solidFill>
                  <a:srgbClr val="9933FF"/>
                </a:solidFill>
                <a:latin typeface="Comic Sans MS" charset="0"/>
                <a:sym typeface="Symbol" charset="0"/>
              </a:rPr>
              <a:t>) ~ M</a:t>
            </a:r>
            <a:r>
              <a:rPr lang="en-US" sz="2000" baseline="-16000" dirty="0">
                <a:solidFill>
                  <a:srgbClr val="9933FF"/>
                </a:solidFill>
                <a:latin typeface="Comic Sans MS" charset="0"/>
                <a:sym typeface="Symbol" charset="0"/>
              </a:rPr>
              <a:t>H</a:t>
            </a:r>
            <a:r>
              <a:rPr lang="en-US" sz="2000" baseline="30000" dirty="0">
                <a:solidFill>
                  <a:srgbClr val="9933FF"/>
                </a:solidFill>
                <a:latin typeface="Comic Sans MS" charset="0"/>
                <a:sym typeface="Symbol" charset="0"/>
              </a:rPr>
              <a:t>2 </a:t>
            </a:r>
            <a:r>
              <a:rPr lang="en-US" sz="2000" dirty="0">
                <a:solidFill>
                  <a:srgbClr val="9933FF"/>
                </a:solidFill>
                <a:latin typeface="Comic Sans MS" charset="0"/>
                <a:sym typeface="Symbol" charset="0"/>
              </a:rPr>
              <a:t>/ </a:t>
            </a:r>
            <a:r>
              <a:rPr lang="en-US" sz="2000" dirty="0" smtClean="0">
                <a:solidFill>
                  <a:srgbClr val="9933FF"/>
                </a:solidFill>
                <a:latin typeface="Comic Sans MS" charset="0"/>
                <a:sym typeface="Symbol" charset="0"/>
              </a:rPr>
              <a:t>m</a:t>
            </a:r>
            <a:r>
              <a:rPr lang="en-US" sz="2000" baseline="-16000" dirty="0" smtClean="0">
                <a:solidFill>
                  <a:srgbClr val="9933FF"/>
                </a:solidFill>
                <a:latin typeface="Comic Sans MS" charset="0"/>
                <a:sym typeface="Symbol" charset="0"/>
              </a:rPr>
              <a:t>f</a:t>
            </a:r>
            <a:r>
              <a:rPr lang="en-US" sz="2000" baseline="30000" dirty="0" smtClean="0">
                <a:solidFill>
                  <a:srgbClr val="9933FF"/>
                </a:solidFill>
                <a:latin typeface="Comic Sans MS" charset="0"/>
                <a:sym typeface="Symbol" charset="0"/>
              </a:rPr>
              <a:t>2</a:t>
            </a:r>
            <a:endParaRPr lang="en-US" sz="1800" dirty="0">
              <a:latin typeface="Comic Sans MS" charset="0"/>
              <a:sym typeface="Symbol" charset="0"/>
            </a:endParaRPr>
          </a:p>
          <a:p>
            <a:r>
              <a:rPr lang="en-US" sz="2200" dirty="0" smtClean="0">
                <a:solidFill>
                  <a:srgbClr val="FF0000"/>
                </a:solidFill>
                <a:latin typeface="Comic Sans MS" charset="0"/>
                <a:sym typeface="Symbol" charset="0"/>
              </a:rPr>
              <a:t>And </a:t>
            </a:r>
            <a:r>
              <a:rPr lang="en-US" sz="2200" dirty="0">
                <a:solidFill>
                  <a:srgbClr val="FF0000"/>
                </a:solidFill>
                <a:latin typeface="Comic Sans MS" charset="0"/>
                <a:sym typeface="Symbol" charset="0"/>
              </a:rPr>
              <a:t>there</a:t>
            </a:r>
            <a:r>
              <a:rPr lang="ja-JP" altLang="en-US" sz="2200" dirty="0">
                <a:solidFill>
                  <a:srgbClr val="FF0000"/>
                </a:solidFill>
                <a:latin typeface="Comic Sans MS" charset="0"/>
                <a:sym typeface="Symbol" charset="0"/>
              </a:rPr>
              <a:t>’</a:t>
            </a:r>
            <a:r>
              <a:rPr lang="en-US" altLang="ja-JP" sz="2200" dirty="0">
                <a:solidFill>
                  <a:srgbClr val="FF0000"/>
                </a:solidFill>
                <a:latin typeface="Comic Sans MS" charset="0"/>
                <a:sym typeface="Symbol" charset="0"/>
              </a:rPr>
              <a:t>s also the Higgs term itself</a:t>
            </a:r>
            <a:r>
              <a:rPr lang="en-US" altLang="ja-JP" sz="2200" dirty="0" smtClean="0">
                <a:solidFill>
                  <a:srgbClr val="FF0000"/>
                </a:solidFill>
                <a:latin typeface="Comic Sans MS" charset="0"/>
                <a:sym typeface="Symbol" charset="0"/>
              </a:rPr>
              <a:t>:</a:t>
            </a:r>
          </a:p>
          <a:p>
            <a:pPr lvl="1"/>
            <a:r>
              <a:rPr lang="en-US" sz="1400" dirty="0" smtClean="0">
                <a:solidFill>
                  <a:srgbClr val="FF0000"/>
                </a:solidFill>
                <a:latin typeface="Comic Sans MS" charset="0"/>
                <a:sym typeface="Symbol" charset="0"/>
              </a:rPr>
              <a:t> </a:t>
            </a:r>
            <a:r>
              <a:rPr lang="en-US" sz="2000" b="1" dirty="0">
                <a:solidFill>
                  <a:srgbClr val="FF0000"/>
                </a:solidFill>
                <a:latin typeface="NewCenturySchlbk" charset="0"/>
                <a:sym typeface="Symbol" charset="0"/>
              </a:rPr>
              <a:t>2v</a:t>
            </a:r>
            <a:r>
              <a:rPr lang="en-US" sz="2000" b="1" baseline="30000" dirty="0">
                <a:solidFill>
                  <a:srgbClr val="FF0000"/>
                </a:solidFill>
                <a:latin typeface="Comic Sans MS" charset="0"/>
                <a:sym typeface="Symbol" charset="0"/>
              </a:rPr>
              <a:t>2</a:t>
            </a:r>
            <a:r>
              <a:rPr lang="en-US" sz="2000" b="1" dirty="0">
                <a:solidFill>
                  <a:srgbClr val="FF0000"/>
                </a:solidFill>
                <a:latin typeface="Symbol" charset="0"/>
                <a:sym typeface="Symbol" charset="0"/>
              </a:rPr>
              <a:t>l </a:t>
            </a:r>
            <a:r>
              <a:rPr lang="en-US" sz="2000" b="1" dirty="0">
                <a:solidFill>
                  <a:srgbClr val="FF0000"/>
                </a:solidFill>
                <a:latin typeface="Comic Sans MS" charset="0"/>
                <a:sym typeface="Symbol" charset="0"/>
              </a:rPr>
              <a:t>H</a:t>
            </a:r>
            <a:r>
              <a:rPr lang="en-US" sz="2000" b="1" baseline="30000" dirty="0">
                <a:solidFill>
                  <a:srgbClr val="FF0000"/>
                </a:solidFill>
                <a:latin typeface="Comic Sans MS" charset="0"/>
                <a:sym typeface="Symbol" charset="0"/>
              </a:rPr>
              <a:t>2</a:t>
            </a:r>
            <a:r>
              <a:rPr lang="en-US" sz="2000" b="1" dirty="0">
                <a:solidFill>
                  <a:srgbClr val="FF0000"/>
                </a:solidFill>
                <a:latin typeface="Comic Sans MS" charset="0"/>
                <a:sym typeface="Symbol" charset="0"/>
              </a:rPr>
              <a:t>    </a:t>
            </a:r>
            <a:r>
              <a:rPr lang="en-US" sz="2000" b="1" baseline="30000" dirty="0">
                <a:solidFill>
                  <a:srgbClr val="FF0000"/>
                </a:solidFill>
                <a:latin typeface="Comic Sans MS" charset="0"/>
                <a:sym typeface="Symbol" charset="0"/>
              </a:rPr>
              <a:t>    </a:t>
            </a:r>
            <a:r>
              <a:rPr lang="en-US" sz="2000" b="1" dirty="0">
                <a:solidFill>
                  <a:srgbClr val="FF0000"/>
                </a:solidFill>
                <a:latin typeface="Comic Sans MS" charset="0"/>
                <a:sym typeface="Symbol" charset="0"/>
              </a:rPr>
              <a:t>M</a:t>
            </a:r>
            <a:r>
              <a:rPr lang="en-US" sz="2000" b="1" baseline="-14000" dirty="0">
                <a:solidFill>
                  <a:srgbClr val="FF0000"/>
                </a:solidFill>
                <a:latin typeface="Comic Sans MS" charset="0"/>
                <a:sym typeface="Symbol" charset="0"/>
              </a:rPr>
              <a:t>H </a:t>
            </a:r>
            <a:r>
              <a:rPr lang="en-US" sz="2000" b="1" dirty="0">
                <a:solidFill>
                  <a:srgbClr val="FF0000"/>
                </a:solidFill>
                <a:latin typeface="Comic Sans MS" charset="0"/>
                <a:sym typeface="Symbol" charset="0"/>
              </a:rPr>
              <a:t>= </a:t>
            </a:r>
            <a:r>
              <a:rPr lang="en-US" sz="2000" b="1" dirty="0">
                <a:solidFill>
                  <a:srgbClr val="FF0000"/>
                </a:solidFill>
                <a:latin typeface="NewCenturySchlbk" charset="0"/>
                <a:sym typeface="Symbol" charset="0"/>
              </a:rPr>
              <a:t>(2</a:t>
            </a:r>
            <a:r>
              <a:rPr lang="en-US" sz="2000" b="1" dirty="0">
                <a:solidFill>
                  <a:srgbClr val="FF0000"/>
                </a:solidFill>
                <a:latin typeface="Symbol" charset="0"/>
                <a:sym typeface="Symbol" charset="0"/>
              </a:rPr>
              <a:t>l</a:t>
            </a:r>
            <a:r>
              <a:rPr lang="en-US" sz="2000" b="1" dirty="0">
                <a:solidFill>
                  <a:srgbClr val="FF0000"/>
                </a:solidFill>
                <a:latin typeface="NewCenturySchlbk" charset="0"/>
                <a:sym typeface="Symbol" charset="0"/>
              </a:rPr>
              <a:t>)</a:t>
            </a:r>
            <a:r>
              <a:rPr lang="en-US" sz="2000" b="1" baseline="30000" dirty="0">
                <a:solidFill>
                  <a:srgbClr val="FF0000"/>
                </a:solidFill>
                <a:latin typeface="NewCenturySchlbk" charset="0"/>
                <a:sym typeface="Symbol" charset="0"/>
              </a:rPr>
              <a:t>1/2 </a:t>
            </a:r>
            <a:r>
              <a:rPr lang="en-US" sz="2000" b="1" dirty="0">
                <a:solidFill>
                  <a:srgbClr val="FF0000"/>
                </a:solidFill>
                <a:latin typeface="NewCenturySchlbk" charset="0"/>
                <a:sym typeface="Symbol" charset="0"/>
              </a:rPr>
              <a:t>v </a:t>
            </a:r>
            <a:endParaRPr lang="en-US" sz="1600" b="1" dirty="0">
              <a:latin typeface="Comic Sans MS" charset="0"/>
              <a:sym typeface="Symbol" charset="0"/>
            </a:endParaRPr>
          </a:p>
          <a:p>
            <a:r>
              <a:rPr lang="en-US" sz="2000" dirty="0" smtClean="0">
                <a:latin typeface="Comic Sans MS" charset="0"/>
                <a:sym typeface="Symbol" charset="0"/>
              </a:rPr>
              <a:t>We </a:t>
            </a:r>
            <a:r>
              <a:rPr lang="en-US" sz="2000" dirty="0">
                <a:latin typeface="Comic Sans MS" charset="0"/>
                <a:sym typeface="Symbol" charset="0"/>
              </a:rPr>
              <a:t>know everything about the Standard Model Higgs except </a:t>
            </a:r>
          </a:p>
          <a:p>
            <a:pPr lvl="1"/>
            <a:r>
              <a:rPr lang="en-US" sz="1800" dirty="0">
                <a:latin typeface="Comic Sans MS" charset="0"/>
                <a:sym typeface="Symbol" charset="0"/>
              </a:rPr>
              <a:t>its mass </a:t>
            </a:r>
            <a:r>
              <a:rPr lang="en-US" b="1" dirty="0">
                <a:latin typeface="NewCenturySchlbk" charset="0"/>
                <a:sym typeface="Symbol" charset="0"/>
              </a:rPr>
              <a:t>(</a:t>
            </a:r>
            <a:r>
              <a:rPr lang="en-US" b="1" dirty="0">
                <a:latin typeface="Symbol" charset="0"/>
                <a:sym typeface="Symbol" charset="0"/>
              </a:rPr>
              <a:t>l</a:t>
            </a:r>
            <a:r>
              <a:rPr lang="en-US" b="1" dirty="0">
                <a:latin typeface="NewCenturySchlbk" charset="0"/>
                <a:sym typeface="Symbol" charset="0"/>
              </a:rPr>
              <a:t>)</a:t>
            </a:r>
            <a:r>
              <a:rPr lang="en-US" sz="1800" dirty="0">
                <a:latin typeface="Comic Sans MS" charset="0"/>
                <a:sym typeface="Symbol" charset="0"/>
              </a:rPr>
              <a:t> </a:t>
            </a:r>
          </a:p>
          <a:p>
            <a:pPr lvl="1"/>
            <a:r>
              <a:rPr lang="en-US" sz="1800" dirty="0">
                <a:latin typeface="Comic Sans MS" charset="0"/>
                <a:sym typeface="Symbol" charset="0"/>
              </a:rPr>
              <a:t>whether or not it exists</a:t>
            </a: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a:p>
        </p:txBody>
      </p:sp>
      <p:sp>
        <p:nvSpPr>
          <p:cNvPr id="3" name="Slide Number Placeholder 2"/>
          <p:cNvSpPr>
            <a:spLocks noGrp="1"/>
          </p:cNvSpPr>
          <p:nvPr>
            <p:ph type="sldNum" sz="quarter" idx="12"/>
          </p:nvPr>
        </p:nvSpPr>
        <p:spPr/>
        <p:txBody>
          <a:bodyPr/>
          <a:lstStyle/>
          <a:p>
            <a:fld id="{DAE645F3-75A7-A14B-AE98-7B716254C7DE}" type="slidenum">
              <a:rPr lang="en-US" smtClean="0"/>
              <a:t>6</a:t>
            </a:fld>
            <a:endParaRPr lang="en-US"/>
          </a:p>
        </p:txBody>
      </p:sp>
      <p:pic>
        <p:nvPicPr>
          <p:cNvPr id="4" name="Picture 3" descr="DGreenCover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788" y="895049"/>
            <a:ext cx="2547417" cy="3652762"/>
          </a:xfrm>
          <a:prstGeom prst="rect">
            <a:avLst/>
          </a:prstGeom>
        </p:spPr>
      </p:pic>
      <p:sp>
        <p:nvSpPr>
          <p:cNvPr id="6" name="TextBox 5"/>
          <p:cNvSpPr txBox="1"/>
          <p:nvPr/>
        </p:nvSpPr>
        <p:spPr>
          <a:xfrm>
            <a:off x="6350591" y="4712462"/>
            <a:ext cx="2585538" cy="1261884"/>
          </a:xfrm>
          <a:prstGeom prst="rect">
            <a:avLst/>
          </a:prstGeom>
          <a:noFill/>
        </p:spPr>
        <p:txBody>
          <a:bodyPr wrap="none" rtlCol="0">
            <a:spAutoFit/>
          </a:bodyPr>
          <a:lstStyle/>
          <a:p>
            <a:r>
              <a:rPr lang="en-US" sz="2000" dirty="0" smtClean="0"/>
              <a:t>The physics and search</a:t>
            </a:r>
          </a:p>
          <a:p>
            <a:r>
              <a:rPr lang="en-US" sz="2000" dirty="0" smtClean="0"/>
              <a:t>Strategies are laid out </a:t>
            </a:r>
          </a:p>
          <a:p>
            <a:r>
              <a:rPr lang="en-US" sz="2000" dirty="0" smtClean="0"/>
              <a:t>Nicely in Dan’s book!</a:t>
            </a:r>
            <a:endParaRPr lang="en-US" dirty="0" smtClean="0"/>
          </a:p>
          <a:p>
            <a:r>
              <a:rPr lang="en-US" sz="1600" i="1" dirty="0" smtClean="0"/>
              <a:t>See chapters 1 and 5</a:t>
            </a:r>
            <a:endParaRPr lang="en-US" sz="1600" i="1" dirty="0"/>
          </a:p>
        </p:txBody>
      </p:sp>
      <p:sp>
        <p:nvSpPr>
          <p:cNvPr id="8" name="Rectangle 7"/>
          <p:cNvSpPr/>
          <p:nvPr/>
        </p:nvSpPr>
        <p:spPr>
          <a:xfrm>
            <a:off x="18536" y="6574937"/>
            <a:ext cx="6638991" cy="307777"/>
          </a:xfrm>
          <a:prstGeom prst="rect">
            <a:avLst/>
          </a:prstGeom>
        </p:spPr>
        <p:txBody>
          <a:bodyPr wrap="square">
            <a:spAutoFit/>
          </a:bodyPr>
          <a:lstStyle/>
          <a:p>
            <a:r>
              <a:rPr lang="en-US" sz="1400" i="1" dirty="0" smtClean="0">
                <a:latin typeface="Arial" charset="0"/>
              </a:rPr>
              <a:t>Higgs </a:t>
            </a:r>
            <a:r>
              <a:rPr lang="en-US" sz="1400" i="1" dirty="0">
                <a:latin typeface="Arial" charset="0"/>
              </a:rPr>
              <a:t>Hunting with Hadron Colliders, </a:t>
            </a:r>
            <a:r>
              <a:rPr lang="en-US" sz="1400" i="1" dirty="0" smtClean="0">
                <a:latin typeface="Arial" charset="0"/>
              </a:rPr>
              <a:t>May </a:t>
            </a:r>
            <a:r>
              <a:rPr lang="en-US" sz="1400" b="1" i="1" dirty="0">
                <a:solidFill>
                  <a:srgbClr val="FF0000"/>
                </a:solidFill>
                <a:latin typeface="Arial" charset="0"/>
              </a:rPr>
              <a:t>2000</a:t>
            </a:r>
            <a:endParaRPr lang="en-US" sz="1400" b="1" i="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6627">
                                            <p:txEl>
                                              <p:pRg st="0" end="0"/>
                                            </p:txEl>
                                          </p:spTgt>
                                        </p:tgtEl>
                                      </p:cBhvr>
                                    </p:animEffect>
                                    <p:set>
                                      <p:cBhvr>
                                        <p:cTn id="7" dur="1" fill="hold">
                                          <p:stCondLst>
                                            <p:cond delay="499"/>
                                          </p:stCondLst>
                                        </p:cTn>
                                        <p:tgtEl>
                                          <p:spTgt spid="26627">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6627">
                                            <p:txEl>
                                              <p:pRg st="1" end="1"/>
                                            </p:txEl>
                                          </p:spTgt>
                                        </p:tgtEl>
                                      </p:cBhvr>
                                    </p:animEffect>
                                    <p:set>
                                      <p:cBhvr>
                                        <p:cTn id="10" dur="1" fill="hold">
                                          <p:stCondLst>
                                            <p:cond delay="499"/>
                                          </p:stCondLst>
                                        </p:cTn>
                                        <p:tgtEl>
                                          <p:spTgt spid="26627">
                                            <p:txEl>
                                              <p:pRg st="1" end="1"/>
                                            </p:txEl>
                                          </p:spTgt>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6627">
                                            <p:txEl>
                                              <p:pRg st="2" end="2"/>
                                            </p:txEl>
                                          </p:spTgt>
                                        </p:tgtEl>
                                      </p:cBhvr>
                                    </p:animEffect>
                                    <p:set>
                                      <p:cBhvr>
                                        <p:cTn id="13" dur="1" fill="hold">
                                          <p:stCondLst>
                                            <p:cond delay="499"/>
                                          </p:stCondLst>
                                        </p:cTn>
                                        <p:tgtEl>
                                          <p:spTgt spid="26627">
                                            <p:txEl>
                                              <p:pRg st="2" end="2"/>
                                            </p:txEl>
                                          </p:spTgt>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26627">
                                            <p:txEl>
                                              <p:pRg st="3" end="3"/>
                                            </p:txEl>
                                          </p:spTgt>
                                        </p:tgtEl>
                                      </p:cBhvr>
                                    </p:animEffect>
                                    <p:set>
                                      <p:cBhvr>
                                        <p:cTn id="16" dur="1" fill="hold">
                                          <p:stCondLst>
                                            <p:cond delay="499"/>
                                          </p:stCondLst>
                                        </p:cTn>
                                        <p:tgtEl>
                                          <p:spTgt spid="26627">
                                            <p:txEl>
                                              <p:pRg st="3" end="3"/>
                                            </p:txEl>
                                          </p:spTgt>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26627">
                                            <p:txEl>
                                              <p:pRg st="4" end="4"/>
                                            </p:txEl>
                                          </p:spTgt>
                                        </p:tgtEl>
                                      </p:cBhvr>
                                    </p:animEffect>
                                    <p:set>
                                      <p:cBhvr>
                                        <p:cTn id="19" dur="1" fill="hold">
                                          <p:stCondLst>
                                            <p:cond delay="499"/>
                                          </p:stCondLst>
                                        </p:cTn>
                                        <p:tgtEl>
                                          <p:spTgt spid="26627">
                                            <p:txEl>
                                              <p:pRg st="4" end="4"/>
                                            </p:txEl>
                                          </p:spTgt>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6627">
                                            <p:txEl>
                                              <p:pRg st="5" end="5"/>
                                            </p:txEl>
                                          </p:spTgt>
                                        </p:tgtEl>
                                      </p:cBhvr>
                                    </p:animEffect>
                                    <p:set>
                                      <p:cBhvr>
                                        <p:cTn id="22" dur="1" fill="hold">
                                          <p:stCondLst>
                                            <p:cond delay="499"/>
                                          </p:stCondLst>
                                        </p:cTn>
                                        <p:tgtEl>
                                          <p:spTgt spid="26627">
                                            <p:txEl>
                                              <p:pRg st="5" end="5"/>
                                            </p:txEl>
                                          </p:spTgt>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6627">
                                            <p:txEl>
                                              <p:pRg st="6" end="6"/>
                                            </p:txEl>
                                          </p:spTgt>
                                        </p:tgtEl>
                                      </p:cBhvr>
                                    </p:animEffect>
                                    <p:set>
                                      <p:cBhvr>
                                        <p:cTn id="25" dur="1" fill="hold">
                                          <p:stCondLst>
                                            <p:cond delay="499"/>
                                          </p:stCondLst>
                                        </p:cTn>
                                        <p:tgtEl>
                                          <p:spTgt spid="26627">
                                            <p:txEl>
                                              <p:pRg st="6" end="6"/>
                                            </p:txEl>
                                          </p:spTgt>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26627">
                                            <p:txEl>
                                              <p:pRg st="7" end="7"/>
                                            </p:txEl>
                                          </p:spTgt>
                                        </p:tgtEl>
                                      </p:cBhvr>
                                    </p:animEffect>
                                    <p:set>
                                      <p:cBhvr>
                                        <p:cTn id="28" dur="1" fill="hold">
                                          <p:stCondLst>
                                            <p:cond delay="499"/>
                                          </p:stCondLst>
                                        </p:cTn>
                                        <p:tgtEl>
                                          <p:spTgt spid="26627">
                                            <p:txEl>
                                              <p:pRg st="7" end="7"/>
                                            </p:txEl>
                                          </p:spTgt>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26627">
                                            <p:txEl>
                                              <p:pRg st="8" end="8"/>
                                            </p:txEl>
                                          </p:spTgt>
                                        </p:tgtEl>
                                      </p:cBhvr>
                                    </p:animEffect>
                                    <p:set>
                                      <p:cBhvr>
                                        <p:cTn id="31" dur="1" fill="hold">
                                          <p:stCondLst>
                                            <p:cond delay="499"/>
                                          </p:stCondLst>
                                        </p:cTn>
                                        <p:tgtEl>
                                          <p:spTgt spid="26627">
                                            <p:txEl>
                                              <p:pRg st="8" end="8"/>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26627">
                                            <p:txEl>
                                              <p:pRg st="9" end="9"/>
                                            </p:txEl>
                                          </p:spTgt>
                                        </p:tgtEl>
                                      </p:cBhvr>
                                    </p:animEffect>
                                    <p:set>
                                      <p:cBhvr>
                                        <p:cTn id="34" dur="1" fill="hold">
                                          <p:stCondLst>
                                            <p:cond delay="499"/>
                                          </p:stCondLst>
                                        </p:cTn>
                                        <p:tgtEl>
                                          <p:spTgt spid="26627">
                                            <p:txEl>
                                              <p:pRg st="9" end="9"/>
                                            </p:txEl>
                                          </p:spTgt>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26627">
                                            <p:txEl>
                                              <p:pRg st="10" end="10"/>
                                            </p:txEl>
                                          </p:spTgt>
                                        </p:tgtEl>
                                      </p:cBhvr>
                                    </p:animEffect>
                                    <p:set>
                                      <p:cBhvr>
                                        <p:cTn id="37" dur="1" fill="hold">
                                          <p:stCondLst>
                                            <p:cond delay="499"/>
                                          </p:stCondLst>
                                        </p:cTn>
                                        <p:tgtEl>
                                          <p:spTgt spid="26627">
                                            <p:txEl>
                                              <p:pRg st="10" end="10"/>
                                            </p:txEl>
                                          </p:spTgt>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26627">
                                            <p:txEl>
                                              <p:pRg st="11" end="11"/>
                                            </p:txEl>
                                          </p:spTgt>
                                        </p:tgtEl>
                                      </p:cBhvr>
                                    </p:animEffect>
                                    <p:set>
                                      <p:cBhvr>
                                        <p:cTn id="40" dur="1" fill="hold">
                                          <p:stCondLst>
                                            <p:cond delay="499"/>
                                          </p:stCondLst>
                                        </p:cTn>
                                        <p:tgtEl>
                                          <p:spTgt spid="26627">
                                            <p:txEl>
                                              <p:pRg st="11" end="11"/>
                                            </p:txEl>
                                          </p:spTgt>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26627">
                                            <p:txEl>
                                              <p:pRg st="12" end="12"/>
                                            </p:txEl>
                                          </p:spTgt>
                                        </p:tgtEl>
                                      </p:cBhvr>
                                    </p:animEffect>
                                    <p:set>
                                      <p:cBhvr>
                                        <p:cTn id="43" dur="1" fill="hold">
                                          <p:stCondLst>
                                            <p:cond delay="499"/>
                                          </p:stCondLst>
                                        </p:cTn>
                                        <p:tgtEl>
                                          <p:spTgt spid="26627">
                                            <p:txEl>
                                              <p:pRg st="12" end="12"/>
                                            </p:txEl>
                                          </p:spTgt>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26627">
                                            <p:txEl>
                                              <p:pRg st="13" end="13"/>
                                            </p:txEl>
                                          </p:spTgt>
                                        </p:tgtEl>
                                      </p:cBhvr>
                                    </p:animEffect>
                                    <p:set>
                                      <p:cBhvr>
                                        <p:cTn id="46" dur="1" fill="hold">
                                          <p:stCondLst>
                                            <p:cond delay="499"/>
                                          </p:stCondLst>
                                        </p:cTn>
                                        <p:tgtEl>
                                          <p:spTgt spid="26627">
                                            <p:txEl>
                                              <p:pRg st="13" end="13"/>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Thank you Dan!</a:t>
            </a:r>
            <a:endParaRPr lang="en-US" dirty="0"/>
          </a:p>
        </p:txBody>
      </p:sp>
      <p:sp>
        <p:nvSpPr>
          <p:cNvPr id="6" name="Content Placeholder 5"/>
          <p:cNvSpPr>
            <a:spLocks noGrp="1"/>
          </p:cNvSpPr>
          <p:nvPr>
            <p:ph idx="1"/>
          </p:nvPr>
        </p:nvSpPr>
        <p:spPr/>
        <p:txBody>
          <a:bodyPr>
            <a:normAutofit/>
          </a:bodyPr>
          <a:lstStyle/>
          <a:p>
            <a:pPr lvl="1"/>
            <a:r>
              <a:rPr lang="en-US" sz="3600" dirty="0" smtClean="0"/>
              <a:t>Physics first</a:t>
            </a:r>
          </a:p>
          <a:p>
            <a:pPr lvl="2"/>
            <a:r>
              <a:rPr lang="en-US" sz="3200" dirty="0" smtClean="0"/>
              <a:t>Dan made tough choices that were not unanimously appreciated </a:t>
            </a:r>
          </a:p>
          <a:p>
            <a:pPr lvl="2"/>
            <a:r>
              <a:rPr lang="en-US" sz="3200" dirty="0" smtClean="0"/>
              <a:t>But they were crucial to the creation of the best ever collider experiment</a:t>
            </a:r>
          </a:p>
          <a:p>
            <a:pPr lvl="2"/>
            <a:endParaRPr lang="en-US" sz="3200" dirty="0" smtClean="0"/>
          </a:p>
        </p:txBody>
      </p:sp>
      <p:sp>
        <p:nvSpPr>
          <p:cNvPr id="2" name="Slide Number Placeholder 1"/>
          <p:cNvSpPr>
            <a:spLocks noGrp="1"/>
          </p:cNvSpPr>
          <p:nvPr>
            <p:ph type="sldNum" sz="quarter" idx="12"/>
          </p:nvPr>
        </p:nvSpPr>
        <p:spPr/>
        <p:txBody>
          <a:bodyPr/>
          <a:lstStyle/>
          <a:p>
            <a:fld id="{1AD93096-5B34-4342-9326-69289CEAE4C2}" type="slidenum">
              <a:rPr lang="en-US" smtClean="0"/>
              <a:pPr/>
              <a:t>60</a:t>
            </a:fld>
            <a:endParaRPr lang="en-US"/>
          </a:p>
        </p:txBody>
      </p:sp>
    </p:spTree>
    <p:extLst>
      <p:ext uri="{BB962C8B-B14F-4D97-AF65-F5344CB8AC3E}">
        <p14:creationId xmlns:p14="http://schemas.microsoft.com/office/powerpoint/2010/main" val="1770232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1" name="Rectangle 3"/>
          <p:cNvSpPr>
            <a:spLocks noGrp="1" noChangeArrowheads="1"/>
          </p:cNvSpPr>
          <p:nvPr>
            <p:ph type="title"/>
          </p:nvPr>
        </p:nvSpPr>
        <p:spPr/>
        <p:txBody>
          <a:bodyPr>
            <a:normAutofit fontScale="90000"/>
          </a:bodyPr>
          <a:lstStyle/>
          <a:p>
            <a:pPr eaLnBrk="1" hangingPunct="1">
              <a:defRPr/>
            </a:pPr>
            <a:r>
              <a:rPr lang="en-US" smtClean="0">
                <a:cs typeface="+mj-cs"/>
              </a:rPr>
              <a:t>CMS All Silicon Tracker</a:t>
            </a:r>
          </a:p>
        </p:txBody>
      </p:sp>
      <p:sp>
        <p:nvSpPr>
          <p:cNvPr id="22" name="Footer Placeholder 2"/>
          <p:cNvSpPr>
            <a:spLocks noGrp="1"/>
          </p:cNvSpPr>
          <p:nvPr>
            <p:ph type="ftr" sz="quarter" idx="11"/>
          </p:nvPr>
        </p:nvSpPr>
        <p:spPr/>
        <p:txBody>
          <a:bodyPr/>
          <a:lstStyle/>
          <a:p>
            <a:pPr>
              <a:defRPr/>
            </a:pPr>
            <a:r>
              <a:rPr lang="en-US" smtClean="0">
                <a:latin typeface="Verdana"/>
              </a:rPr>
              <a:t>DanFest - The Discovery of the Higgs - J. Incandela (UCSB)  - 19 Oct. 2018</a:t>
            </a:r>
            <a:endParaRPr lang="en-US">
              <a:latin typeface="Verdana"/>
            </a:endParaRPr>
          </a:p>
        </p:txBody>
      </p:sp>
      <p:sp>
        <p:nvSpPr>
          <p:cNvPr id="23" name="Slide Number Placeholder 3"/>
          <p:cNvSpPr>
            <a:spLocks noGrp="1"/>
          </p:cNvSpPr>
          <p:nvPr>
            <p:ph type="sldNum" sz="quarter" idx="12"/>
          </p:nvPr>
        </p:nvSpPr>
        <p:spPr/>
        <p:txBody>
          <a:bodyPr/>
          <a:lstStyle/>
          <a:p>
            <a:pPr>
              <a:defRPr/>
            </a:pPr>
            <a:fld id="{62ACD2EA-6846-C044-A785-A40853B9D93E}" type="slidenum">
              <a:rPr lang="en-US">
                <a:latin typeface="Verdana"/>
              </a:rPr>
              <a:pPr>
                <a:defRPr/>
              </a:pPr>
              <a:t>61</a:t>
            </a:fld>
            <a:endParaRPr lang="en-US">
              <a:latin typeface="Verdana"/>
            </a:endParaRPr>
          </a:p>
        </p:txBody>
      </p:sp>
      <p:pic>
        <p:nvPicPr>
          <p:cNvPr id="51203" name="Picture 2" descr="disk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887" y="1462089"/>
            <a:ext cx="658336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2" name="Line 4"/>
          <p:cNvSpPr>
            <a:spLocks noChangeShapeType="1"/>
          </p:cNvSpPr>
          <p:nvPr/>
        </p:nvSpPr>
        <p:spPr bwMode="auto">
          <a:xfrm flipH="1">
            <a:off x="6443876" y="2259013"/>
            <a:ext cx="490537" cy="304800"/>
          </a:xfrm>
          <a:prstGeom prst="line">
            <a:avLst/>
          </a:prstGeom>
          <a:noFill/>
          <a:ln w="28575">
            <a:solidFill>
              <a:srgbClr val="5D83E3"/>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693" name="Line 5"/>
          <p:cNvSpPr>
            <a:spLocks noChangeShapeType="1"/>
          </p:cNvSpPr>
          <p:nvPr/>
        </p:nvSpPr>
        <p:spPr bwMode="auto">
          <a:xfrm flipV="1">
            <a:off x="4337054" y="4237461"/>
            <a:ext cx="3759200" cy="1901825"/>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694" name="Line 6"/>
          <p:cNvSpPr>
            <a:spLocks noChangeShapeType="1"/>
          </p:cNvSpPr>
          <p:nvPr/>
        </p:nvSpPr>
        <p:spPr bwMode="auto">
          <a:xfrm>
            <a:off x="3238512" y="5774161"/>
            <a:ext cx="1098551" cy="365125"/>
          </a:xfrm>
          <a:prstGeom prst="line">
            <a:avLst/>
          </a:prstGeom>
          <a:noFill/>
          <a:ln w="317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695" name="Line 7"/>
          <p:cNvSpPr>
            <a:spLocks noChangeShapeType="1"/>
          </p:cNvSpPr>
          <p:nvPr/>
        </p:nvSpPr>
        <p:spPr bwMode="auto">
          <a:xfrm>
            <a:off x="7312237" y="3946530"/>
            <a:ext cx="784225" cy="290513"/>
          </a:xfrm>
          <a:prstGeom prst="line">
            <a:avLst/>
          </a:prstGeom>
          <a:noFill/>
          <a:ln w="317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696" name="Text Box 8"/>
          <p:cNvSpPr txBox="1">
            <a:spLocks noChangeArrowheads="1"/>
          </p:cNvSpPr>
          <p:nvPr/>
        </p:nvSpPr>
        <p:spPr bwMode="auto">
          <a:xfrm rot="-1675764">
            <a:off x="6158125" y="5116483"/>
            <a:ext cx="1098551" cy="400110"/>
          </a:xfrm>
          <a:prstGeom prst="rect">
            <a:avLst/>
          </a:prstGeom>
          <a:solidFill>
            <a:srgbClr val="6699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000" b="1">
                <a:solidFill>
                  <a:srgbClr val="FFFFFF"/>
                </a:solidFill>
                <a:latin typeface="Arial" charset="0"/>
                <a:ea typeface="ＭＳ Ｐゴシック" charset="0"/>
                <a:cs typeface="ＭＳ Ｐゴシック" charset="0"/>
              </a:rPr>
              <a:t>5.4 m</a:t>
            </a:r>
          </a:p>
        </p:txBody>
      </p:sp>
      <p:sp>
        <p:nvSpPr>
          <p:cNvPr id="1138697" name="Text Box 9"/>
          <p:cNvSpPr txBox="1">
            <a:spLocks noChangeArrowheads="1"/>
          </p:cNvSpPr>
          <p:nvPr/>
        </p:nvSpPr>
        <p:spPr bwMode="auto">
          <a:xfrm>
            <a:off x="6748676" y="1962572"/>
            <a:ext cx="2243137" cy="307777"/>
          </a:xfrm>
          <a:prstGeom prst="rect">
            <a:avLst/>
          </a:prstGeom>
          <a:solidFill>
            <a:srgbClr val="0066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1400" b="1">
                <a:solidFill>
                  <a:srgbClr val="FFFFFF"/>
                </a:solidFill>
                <a:latin typeface="Arial" charset="0"/>
                <a:ea typeface="ＭＳ Ｐゴシック" charset="0"/>
                <a:cs typeface="ＭＳ Ｐゴシック" charset="0"/>
              </a:rPr>
              <a:t>End Caps (TEC 1&amp;2)</a:t>
            </a:r>
          </a:p>
        </p:txBody>
      </p:sp>
      <p:sp>
        <p:nvSpPr>
          <p:cNvPr id="1138698" name="Line 10"/>
          <p:cNvSpPr>
            <a:spLocks noChangeShapeType="1"/>
          </p:cNvSpPr>
          <p:nvPr/>
        </p:nvSpPr>
        <p:spPr bwMode="auto">
          <a:xfrm>
            <a:off x="3632201" y="2556298"/>
            <a:ext cx="311151" cy="1317625"/>
          </a:xfrm>
          <a:prstGeom prst="line">
            <a:avLst/>
          </a:prstGeom>
          <a:noFill/>
          <a:ln w="28575">
            <a:solidFill>
              <a:srgbClr val="C91329"/>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699" name="Line 11"/>
          <p:cNvSpPr>
            <a:spLocks noChangeShapeType="1"/>
          </p:cNvSpPr>
          <p:nvPr/>
        </p:nvSpPr>
        <p:spPr bwMode="auto">
          <a:xfrm>
            <a:off x="5070687" y="1497014"/>
            <a:ext cx="263525" cy="1185862"/>
          </a:xfrm>
          <a:prstGeom prst="line">
            <a:avLst/>
          </a:prstGeom>
          <a:noFill/>
          <a:ln w="28575">
            <a:solidFill>
              <a:srgbClr val="00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700" name="Line 12"/>
          <p:cNvSpPr>
            <a:spLocks noChangeShapeType="1"/>
          </p:cNvSpPr>
          <p:nvPr/>
        </p:nvSpPr>
        <p:spPr bwMode="auto">
          <a:xfrm flipH="1" flipV="1">
            <a:off x="731841" y="4678786"/>
            <a:ext cx="2506663" cy="1095375"/>
          </a:xfrm>
          <a:prstGeom prst="line">
            <a:avLst/>
          </a:prstGeom>
          <a:noFill/>
          <a:ln w="317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701" name="Line 13"/>
          <p:cNvSpPr>
            <a:spLocks noChangeShapeType="1"/>
          </p:cNvSpPr>
          <p:nvPr/>
        </p:nvSpPr>
        <p:spPr bwMode="auto">
          <a:xfrm>
            <a:off x="731839" y="2265363"/>
            <a:ext cx="0" cy="24130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702" name="Text Box 14"/>
          <p:cNvSpPr txBox="1">
            <a:spLocks noChangeArrowheads="1"/>
          </p:cNvSpPr>
          <p:nvPr/>
        </p:nvSpPr>
        <p:spPr bwMode="auto">
          <a:xfrm rot="-5400000">
            <a:off x="-125400" y="3068608"/>
            <a:ext cx="1120775" cy="400110"/>
          </a:xfrm>
          <a:prstGeom prst="rect">
            <a:avLst/>
          </a:prstGeom>
          <a:solidFill>
            <a:srgbClr val="6699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000">
                <a:solidFill>
                  <a:srgbClr val="FFFFFF"/>
                </a:solidFill>
                <a:latin typeface="Arial" charset="0"/>
                <a:ea typeface="ＭＳ Ｐゴシック" charset="0"/>
                <a:cs typeface="ＭＳ Ｐゴシック" charset="0"/>
              </a:rPr>
              <a:t> </a:t>
            </a:r>
            <a:r>
              <a:rPr lang="en-US" sz="2000" b="1">
                <a:solidFill>
                  <a:srgbClr val="FFFFFF"/>
                </a:solidFill>
                <a:latin typeface="Arial" charset="0"/>
                <a:ea typeface="ＭＳ Ｐゴシック" charset="0"/>
                <a:cs typeface="ＭＳ Ｐゴシック" charset="0"/>
              </a:rPr>
              <a:t>2,4 m</a:t>
            </a:r>
          </a:p>
        </p:txBody>
      </p:sp>
      <p:sp>
        <p:nvSpPr>
          <p:cNvPr id="1138703" name="Line 15"/>
          <p:cNvSpPr>
            <a:spLocks noChangeShapeType="1"/>
          </p:cNvSpPr>
          <p:nvPr/>
        </p:nvSpPr>
        <p:spPr bwMode="auto">
          <a:xfrm flipH="1" flipV="1">
            <a:off x="742951" y="2322936"/>
            <a:ext cx="2238375" cy="909637"/>
          </a:xfrm>
          <a:prstGeom prst="line">
            <a:avLst/>
          </a:prstGeom>
          <a:noFill/>
          <a:ln w="317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704" name="Text Box 16"/>
          <p:cNvSpPr txBox="1">
            <a:spLocks noChangeArrowheads="1"/>
          </p:cNvSpPr>
          <p:nvPr/>
        </p:nvSpPr>
        <p:spPr bwMode="auto">
          <a:xfrm>
            <a:off x="1501775" y="2030413"/>
            <a:ext cx="2536825" cy="571500"/>
          </a:xfrm>
          <a:prstGeom prst="rect">
            <a:avLst/>
          </a:prstGeom>
          <a:solidFill>
            <a:srgbClr val="FF33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lnSpc>
                <a:spcPct val="70000"/>
              </a:lnSpc>
              <a:spcBef>
                <a:spcPct val="50000"/>
              </a:spcBef>
              <a:spcAft>
                <a:spcPct val="0"/>
              </a:spcAft>
              <a:defRPr/>
            </a:pPr>
            <a:r>
              <a:rPr lang="en-US" sz="1600" b="1">
                <a:solidFill>
                  <a:srgbClr val="FFFFFF"/>
                </a:solidFill>
                <a:latin typeface="Arial" charset="0"/>
                <a:ea typeface="ＭＳ Ｐゴシック" charset="0"/>
                <a:cs typeface="ＭＳ Ｐゴシック" charset="0"/>
              </a:rPr>
              <a:t>Inner Barrel &amp; Disks</a:t>
            </a:r>
          </a:p>
          <a:p>
            <a:pPr algn="ctr" defTabSz="914400" eaLnBrk="0" fontAlgn="base" hangingPunct="0">
              <a:lnSpc>
                <a:spcPct val="70000"/>
              </a:lnSpc>
              <a:spcBef>
                <a:spcPct val="50000"/>
              </a:spcBef>
              <a:spcAft>
                <a:spcPct val="0"/>
              </a:spcAft>
              <a:defRPr/>
            </a:pPr>
            <a:r>
              <a:rPr lang="en-US" sz="1600" b="1">
                <a:solidFill>
                  <a:srgbClr val="FFFFFF"/>
                </a:solidFill>
                <a:latin typeface="Arial" charset="0"/>
                <a:ea typeface="ＭＳ Ｐゴシック" charset="0"/>
                <a:cs typeface="ＭＳ Ｐゴシック" charset="0"/>
              </a:rPr>
              <a:t> (TIB &amp; TID)</a:t>
            </a:r>
          </a:p>
        </p:txBody>
      </p:sp>
      <p:sp>
        <p:nvSpPr>
          <p:cNvPr id="1138705" name="Line 17"/>
          <p:cNvSpPr>
            <a:spLocks noChangeShapeType="1"/>
          </p:cNvSpPr>
          <p:nvPr/>
        </p:nvSpPr>
        <p:spPr bwMode="auto">
          <a:xfrm>
            <a:off x="4038605" y="1638300"/>
            <a:ext cx="561975" cy="2103438"/>
          </a:xfrm>
          <a:prstGeom prst="line">
            <a:avLst/>
          </a:prstGeom>
          <a:noFill/>
          <a:ln w="28575">
            <a:solidFill>
              <a:srgbClr val="E202C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cs typeface="ＭＳ Ｐゴシック" charset="0"/>
            </a:endParaRPr>
          </a:p>
        </p:txBody>
      </p:sp>
      <p:sp>
        <p:nvSpPr>
          <p:cNvPr id="1138706" name="Text Box 18"/>
          <p:cNvSpPr txBox="1">
            <a:spLocks noChangeArrowheads="1"/>
          </p:cNvSpPr>
          <p:nvPr/>
        </p:nvSpPr>
        <p:spPr bwMode="auto">
          <a:xfrm>
            <a:off x="2981426" y="1354138"/>
            <a:ext cx="1150939" cy="338554"/>
          </a:xfrm>
          <a:prstGeom prst="rect">
            <a:avLst/>
          </a:prstGeom>
          <a:solidFill>
            <a:srgbClr val="AB22B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1600" b="1">
                <a:solidFill>
                  <a:srgbClr val="FFFFFF"/>
                </a:solidFill>
                <a:latin typeface="Arial" charset="0"/>
                <a:ea typeface="ＭＳ Ｐゴシック" charset="0"/>
                <a:cs typeface="ＭＳ Ｐゴシック" charset="0"/>
              </a:rPr>
              <a:t>Pixels</a:t>
            </a:r>
            <a:endParaRPr lang="en-US" sz="1200" b="1">
              <a:solidFill>
                <a:srgbClr val="FFFFFF"/>
              </a:solidFill>
              <a:latin typeface="Arial" charset="0"/>
              <a:ea typeface="ＭＳ Ｐゴシック" charset="0"/>
              <a:cs typeface="ＭＳ Ｐゴシック" charset="0"/>
            </a:endParaRPr>
          </a:p>
        </p:txBody>
      </p:sp>
      <p:sp>
        <p:nvSpPr>
          <p:cNvPr id="1138707" name="Text Box 19"/>
          <p:cNvSpPr txBox="1">
            <a:spLocks noChangeArrowheads="1"/>
          </p:cNvSpPr>
          <p:nvPr/>
        </p:nvSpPr>
        <p:spPr bwMode="auto">
          <a:xfrm>
            <a:off x="4478345" y="1192213"/>
            <a:ext cx="1922463" cy="33855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1600" b="1">
                <a:solidFill>
                  <a:srgbClr val="FFFFFF"/>
                </a:solidFill>
                <a:latin typeface="Arial" charset="0"/>
                <a:ea typeface="ＭＳ Ｐゴシック" charset="0"/>
                <a:cs typeface="ＭＳ Ｐゴシック" charset="0"/>
              </a:rPr>
              <a:t>Outer</a:t>
            </a:r>
            <a:r>
              <a:rPr lang="en-US" sz="1200" b="1">
                <a:solidFill>
                  <a:srgbClr val="FFFFFF"/>
                </a:solidFill>
                <a:latin typeface="Arial" charset="0"/>
                <a:ea typeface="ＭＳ Ｐゴシック" charset="0"/>
                <a:cs typeface="ＭＳ Ｐゴシック" charset="0"/>
              </a:rPr>
              <a:t> Barrel (TOB)</a:t>
            </a:r>
          </a:p>
        </p:txBody>
      </p:sp>
      <p:sp>
        <p:nvSpPr>
          <p:cNvPr id="1138708" name="Text Box 20"/>
          <p:cNvSpPr txBox="1">
            <a:spLocks noChangeArrowheads="1"/>
          </p:cNvSpPr>
          <p:nvPr/>
        </p:nvSpPr>
        <p:spPr bwMode="auto">
          <a:xfrm>
            <a:off x="4916494" y="5969001"/>
            <a:ext cx="2735023" cy="52322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z="1400" b="1">
                <a:solidFill>
                  <a:srgbClr val="0033CC"/>
                </a:solidFill>
                <a:latin typeface="Comic Sans MS" charset="0"/>
                <a:ea typeface="ＭＳ Ｐゴシック" charset="0"/>
                <a:cs typeface="ＭＳ Ｐゴシック" charset="0"/>
              </a:rPr>
              <a:t>volume 24.4 m</a:t>
            </a:r>
            <a:r>
              <a:rPr lang="en-US" sz="1400" b="1" baseline="30000">
                <a:solidFill>
                  <a:srgbClr val="0033CC"/>
                </a:solidFill>
                <a:latin typeface="Comic Sans MS" charset="0"/>
                <a:ea typeface="ＭＳ Ｐゴシック" charset="0"/>
                <a:cs typeface="ＭＳ Ｐゴシック" charset="0"/>
              </a:rPr>
              <a:t>3</a:t>
            </a:r>
            <a:endParaRPr lang="en-US" sz="1400" b="1">
              <a:solidFill>
                <a:srgbClr val="0033CC"/>
              </a:solidFill>
              <a:latin typeface="Comic Sans MS" charset="0"/>
              <a:ea typeface="ＭＳ Ｐゴシック" charset="0"/>
              <a:cs typeface="ＭＳ Ｐゴシック" charset="0"/>
            </a:endParaRPr>
          </a:p>
          <a:p>
            <a:pPr defTabSz="914400" eaLnBrk="0" fontAlgn="base" hangingPunct="0">
              <a:spcBef>
                <a:spcPct val="0"/>
              </a:spcBef>
              <a:spcAft>
                <a:spcPct val="0"/>
              </a:spcAft>
              <a:defRPr/>
            </a:pPr>
            <a:r>
              <a:rPr lang="en-US" sz="1400" b="1">
                <a:solidFill>
                  <a:srgbClr val="0033CC"/>
                </a:solidFill>
                <a:latin typeface="Comic Sans MS" charset="0"/>
                <a:ea typeface="ＭＳ Ｐゴシック" charset="0"/>
                <a:cs typeface="ＭＳ Ｐゴシック" charset="0"/>
              </a:rPr>
              <a:t>running temperature  – 20 </a:t>
            </a:r>
            <a:r>
              <a:rPr lang="en-US" sz="1400" b="1" baseline="30000">
                <a:solidFill>
                  <a:srgbClr val="0033CC"/>
                </a:solidFill>
                <a:latin typeface="Comic Sans MS" charset="0"/>
                <a:ea typeface="ＭＳ Ｐゴシック" charset="0"/>
                <a:cs typeface="ＭＳ Ｐゴシック" charset="0"/>
              </a:rPr>
              <a:t>0</a:t>
            </a:r>
            <a:r>
              <a:rPr lang="en-US" sz="1400" b="1">
                <a:solidFill>
                  <a:srgbClr val="0033CC"/>
                </a:solidFill>
                <a:latin typeface="Comic Sans MS" charset="0"/>
                <a:ea typeface="ＭＳ Ｐゴシック" charset="0"/>
                <a:cs typeface="ＭＳ Ｐゴシック" charset="0"/>
              </a:rPr>
              <a:t>C</a:t>
            </a:r>
            <a:endParaRPr lang="en-US" sz="1400" b="1" baseline="30000">
              <a:solidFill>
                <a:srgbClr val="0033CC"/>
              </a:solidFill>
              <a:latin typeface="Comic Sans MS" charset="0"/>
              <a:ea typeface="ＭＳ Ｐゴシック" charset="0"/>
              <a:cs typeface="ＭＳ Ｐゴシック" charset="0"/>
            </a:endParaRPr>
          </a:p>
        </p:txBody>
      </p:sp>
      <p:sp>
        <p:nvSpPr>
          <p:cNvPr id="1138709" name="AutoShape 21"/>
          <p:cNvSpPr>
            <a:spLocks noChangeArrowheads="1"/>
          </p:cNvSpPr>
          <p:nvPr/>
        </p:nvSpPr>
        <p:spPr bwMode="auto">
          <a:xfrm rot="-18582616">
            <a:off x="4436269" y="5353844"/>
            <a:ext cx="1341438" cy="381000"/>
          </a:xfrm>
          <a:prstGeom prst="curvedDownArrow">
            <a:avLst>
              <a:gd name="adj1" fmla="val 70417"/>
              <a:gd name="adj2" fmla="val 140833"/>
              <a:gd name="adj3" fmla="val 33333"/>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defTabSz="914400" eaLnBrk="0" fontAlgn="base" hangingPunct="0">
              <a:spcBef>
                <a:spcPct val="0"/>
              </a:spcBef>
              <a:spcAft>
                <a:spcPct val="0"/>
              </a:spcAft>
              <a:defRPr/>
            </a:pPr>
            <a:endParaRPr lang="en-US" b="1">
              <a:solidFill>
                <a:srgbClr val="6699FF"/>
              </a:solidFill>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i="1" dirty="0" smtClean="0"/>
              <a:t>Unprecedented</a:t>
            </a:r>
            <a:endParaRPr lang="en-US" i="1" dirty="0"/>
          </a:p>
        </p:txBody>
      </p:sp>
      <p:sp>
        <p:nvSpPr>
          <p:cNvPr id="1141763" name="Rectangle 3"/>
          <p:cNvSpPr>
            <a:spLocks noGrp="1" noChangeArrowheads="1"/>
          </p:cNvSpPr>
          <p:nvPr>
            <p:ph idx="1"/>
          </p:nvPr>
        </p:nvSpPr>
        <p:spPr/>
        <p:txBody>
          <a:bodyPr/>
          <a:lstStyle/>
          <a:p>
            <a:pPr lvl="2" algn="ctr" eaLnBrk="1" hangingPunct="1">
              <a:lnSpc>
                <a:spcPct val="90000"/>
              </a:lnSpc>
              <a:defRPr/>
            </a:pPr>
            <a:endParaRPr lang="en-US" sz="2400" dirty="0" smtClean="0"/>
          </a:p>
          <a:p>
            <a:pPr marL="285750" indent="-285750" algn="ctr" eaLnBrk="1" hangingPunct="1">
              <a:lnSpc>
                <a:spcPct val="90000"/>
              </a:lnSpc>
              <a:buFont typeface="Wingdings" charset="0"/>
              <a:buNone/>
              <a:defRPr/>
            </a:pPr>
            <a:r>
              <a:rPr lang="en-US" sz="3200" dirty="0" smtClean="0">
                <a:solidFill>
                  <a:srgbClr val="3366FF"/>
                </a:solidFill>
                <a:cs typeface="+mn-cs"/>
              </a:rPr>
              <a:t>10,000,000  individual strips </a:t>
            </a:r>
          </a:p>
          <a:p>
            <a:pPr marL="285750" indent="-285750" algn="ctr" eaLnBrk="1" hangingPunct="1">
              <a:lnSpc>
                <a:spcPct val="90000"/>
              </a:lnSpc>
              <a:buFont typeface="Wingdings" charset="0"/>
              <a:buNone/>
              <a:defRPr/>
            </a:pPr>
            <a:r>
              <a:rPr lang="en-US" sz="3200" dirty="0" smtClean="0">
                <a:solidFill>
                  <a:srgbClr val="3366FF"/>
                </a:solidFill>
                <a:cs typeface="+mn-cs"/>
              </a:rPr>
              <a:t>78,000 APV readout </a:t>
            </a:r>
            <a:r>
              <a:rPr lang="en-US" sz="3200" dirty="0" smtClean="0">
                <a:solidFill>
                  <a:srgbClr val="3366FF"/>
                </a:solidFill>
                <a:cs typeface="+mn-cs"/>
              </a:rPr>
              <a:t>chips</a:t>
            </a:r>
            <a:endParaRPr lang="en-US" sz="3200" dirty="0" smtClean="0">
              <a:solidFill>
                <a:schemeClr val="bg1"/>
              </a:solidFill>
              <a:cs typeface="+mn-cs"/>
            </a:endParaRPr>
          </a:p>
          <a:p>
            <a:pPr marL="285750" indent="-285750" algn="ctr" eaLnBrk="1" hangingPunct="1">
              <a:lnSpc>
                <a:spcPct val="90000"/>
              </a:lnSpc>
              <a:buFont typeface="Wingdings" charset="0"/>
              <a:buNone/>
              <a:defRPr/>
            </a:pPr>
            <a:r>
              <a:rPr lang="en-US" sz="3200" dirty="0" smtClean="0">
                <a:cs typeface="+mn-cs"/>
              </a:rPr>
              <a:t>26,000,000 </a:t>
            </a:r>
            <a:r>
              <a:rPr lang="en-US" sz="3200" dirty="0" smtClean="0">
                <a:cs typeface="+mn-cs"/>
              </a:rPr>
              <a:t>wires bonded </a:t>
            </a:r>
            <a:endParaRPr lang="en-US" sz="3200" dirty="0" smtClean="0">
              <a:cs typeface="+mn-cs"/>
            </a:endParaRPr>
          </a:p>
          <a:p>
            <a:pPr marL="285750" indent="-285750" algn="ctr" eaLnBrk="1" hangingPunct="1">
              <a:lnSpc>
                <a:spcPct val="90000"/>
              </a:lnSpc>
              <a:buFont typeface="Wingdings" charset="0"/>
              <a:buNone/>
              <a:defRPr/>
            </a:pPr>
            <a:endParaRPr lang="en-US" sz="3200" dirty="0" smtClean="0">
              <a:cs typeface="+mn-cs"/>
            </a:endParaRPr>
          </a:p>
          <a:p>
            <a:pPr marL="285750" indent="-285750" algn="ctr" eaLnBrk="1" hangingPunct="1">
              <a:lnSpc>
                <a:spcPct val="90000"/>
              </a:lnSpc>
              <a:buFont typeface="Wingdings" charset="0"/>
              <a:buNone/>
              <a:defRPr/>
            </a:pPr>
            <a:r>
              <a:rPr lang="en-US" sz="3200" dirty="0" smtClean="0">
                <a:solidFill>
                  <a:srgbClr val="000090"/>
                </a:solidFill>
                <a:cs typeface="+mn-cs"/>
              </a:rPr>
              <a:t>207 m</a:t>
            </a:r>
            <a:r>
              <a:rPr lang="en-US" sz="3200" baseline="30000" dirty="0" smtClean="0">
                <a:solidFill>
                  <a:srgbClr val="000090"/>
                </a:solidFill>
                <a:cs typeface="+mn-cs"/>
              </a:rPr>
              <a:t>2</a:t>
            </a:r>
            <a:r>
              <a:rPr lang="en-US" sz="3200" dirty="0" smtClean="0">
                <a:solidFill>
                  <a:srgbClr val="000090"/>
                </a:solidFill>
                <a:cs typeface="+mn-cs"/>
              </a:rPr>
              <a:t> </a:t>
            </a:r>
            <a:r>
              <a:rPr lang="en-US" sz="3200" dirty="0" smtClean="0">
                <a:solidFill>
                  <a:srgbClr val="000090"/>
                </a:solidFill>
                <a:cs typeface="+mn-cs"/>
              </a:rPr>
              <a:t>(100 kg) of </a:t>
            </a:r>
            <a:r>
              <a:rPr lang="en-US" sz="3200" dirty="0" smtClean="0">
                <a:solidFill>
                  <a:srgbClr val="000090"/>
                </a:solidFill>
                <a:cs typeface="+mn-cs"/>
              </a:rPr>
              <a:t>silicon </a:t>
            </a:r>
            <a:r>
              <a:rPr lang="en-US" sz="3200" dirty="0" smtClean="0">
                <a:solidFill>
                  <a:srgbClr val="000090"/>
                </a:solidFill>
                <a:cs typeface="+mn-cs"/>
              </a:rPr>
              <a:t>installed</a:t>
            </a:r>
            <a:endParaRPr lang="en-US" sz="3200" dirty="0" smtClean="0">
              <a:solidFill>
                <a:srgbClr val="000090"/>
              </a:solidFill>
              <a:cs typeface="+mn-cs"/>
            </a:endParaRPr>
          </a:p>
        </p:txBody>
      </p:sp>
      <p:sp>
        <p:nvSpPr>
          <p:cNvPr id="4" name="Footer Placeholder 3"/>
          <p:cNvSpPr>
            <a:spLocks noGrp="1"/>
          </p:cNvSpPr>
          <p:nvPr>
            <p:ph type="ftr" sz="quarter" idx="11"/>
          </p:nvPr>
        </p:nvSpPr>
        <p:spPr/>
        <p:txBody>
          <a:bodyPr/>
          <a:lstStyle/>
          <a:p>
            <a:pPr>
              <a:defRPr/>
            </a:pPr>
            <a:r>
              <a:rPr lang="en-US" smtClean="0">
                <a:latin typeface="Verdana"/>
              </a:rPr>
              <a:t>DanFest - The Discovery of the Higgs - J. Incandela (UCSB)  - 19 Oct. 2018</a:t>
            </a:r>
            <a:endParaRPr lang="en-US">
              <a:latin typeface="Verdana"/>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p:txBody>
          <a:bodyPr>
            <a:normAutofit fontScale="90000"/>
          </a:bodyPr>
          <a:lstStyle/>
          <a:p>
            <a:r>
              <a:rPr lang="en-US" smtClean="0"/>
              <a:t>CMS: The First All Silicon Tracker*</a:t>
            </a:r>
            <a:endParaRPr lang="en-US" dirty="0" smtClean="0"/>
          </a:p>
        </p:txBody>
      </p:sp>
      <p:sp>
        <p:nvSpPr>
          <p:cNvPr id="1137667" name="Rectangle 3"/>
          <p:cNvSpPr>
            <a:spLocks noGrp="1" noChangeArrowheads="1"/>
          </p:cNvSpPr>
          <p:nvPr>
            <p:ph idx="1"/>
          </p:nvPr>
        </p:nvSpPr>
        <p:spPr/>
        <p:txBody>
          <a:bodyPr/>
          <a:lstStyle/>
          <a:p>
            <a:r>
              <a:rPr lang="en-US" dirty="0" smtClean="0"/>
              <a:t>D</a:t>
            </a:r>
            <a:r>
              <a:rPr lang="en-US" dirty="0" smtClean="0"/>
              <a:t>ecision to build an all silicon tracker in 2000</a:t>
            </a:r>
            <a:endParaRPr lang="en-US" dirty="0" smtClean="0"/>
          </a:p>
          <a:p>
            <a:pPr lvl="1"/>
            <a:r>
              <a:rPr lang="en-US" dirty="0" smtClean="0"/>
              <a:t>Widely viewed as risky</a:t>
            </a:r>
          </a:p>
          <a:p>
            <a:pPr lvl="2"/>
            <a:r>
              <a:rPr lang="en-US" dirty="0" smtClean="0"/>
              <a:t>200 m</a:t>
            </a:r>
            <a:r>
              <a:rPr lang="en-US" baseline="30000" dirty="0" smtClean="0"/>
              <a:t>2</a:t>
            </a:r>
            <a:r>
              <a:rPr lang="en-US" dirty="0" smtClean="0"/>
              <a:t> of silicon when the sum of all silicon previous silicon detectors over 15 years was &lt; 10 m</a:t>
            </a:r>
            <a:r>
              <a:rPr lang="en-US" baseline="30000" dirty="0" smtClean="0"/>
              <a:t>2</a:t>
            </a:r>
            <a:r>
              <a:rPr lang="en-US" dirty="0" smtClean="0"/>
              <a:t> </a:t>
            </a:r>
          </a:p>
          <a:p>
            <a:pPr lvl="1"/>
            <a:r>
              <a:rPr lang="en-US" dirty="0" smtClean="0"/>
              <a:t>US Tracker group</a:t>
            </a:r>
          </a:p>
          <a:p>
            <a:pPr lvl="2"/>
            <a:r>
              <a:rPr lang="en-US" dirty="0" smtClean="0"/>
              <a:t>1997-1999: plan was to build ~5 m</a:t>
            </a:r>
            <a:r>
              <a:rPr lang="en-US" baseline="30000" dirty="0" smtClean="0"/>
              <a:t>2</a:t>
            </a:r>
            <a:r>
              <a:rPr lang="en-US" dirty="0" smtClean="0"/>
              <a:t> modules</a:t>
            </a:r>
          </a:p>
          <a:p>
            <a:pPr lvl="2"/>
            <a:r>
              <a:rPr lang="en-US" dirty="0" smtClean="0"/>
              <a:t>This grew to 130 m</a:t>
            </a:r>
            <a:r>
              <a:rPr lang="en-US" baseline="30000" dirty="0" smtClean="0"/>
              <a:t>2</a:t>
            </a:r>
            <a:r>
              <a:rPr lang="en-US" dirty="0" smtClean="0"/>
              <a:t> by 2005</a:t>
            </a:r>
            <a:endParaRPr lang="en-US" dirty="0" smtClean="0"/>
          </a:p>
          <a:p>
            <a:pPr lvl="1"/>
            <a:r>
              <a:rPr lang="en-US" dirty="0" smtClean="0"/>
              <a:t>Released </a:t>
            </a:r>
            <a:r>
              <a:rPr lang="en-US" dirty="0"/>
              <a:t>contingency funds </a:t>
            </a:r>
            <a:r>
              <a:rPr lang="en-US" dirty="0" smtClean="0"/>
              <a:t>were used to </a:t>
            </a:r>
            <a:r>
              <a:rPr lang="en-US" dirty="0"/>
              <a:t>create </a:t>
            </a:r>
            <a:r>
              <a:rPr lang="en-US" dirty="0" smtClean="0"/>
              <a:t>and then expand the </a:t>
            </a:r>
            <a:r>
              <a:rPr lang="en-US" dirty="0"/>
              <a:t>US tracker project </a:t>
            </a:r>
            <a:endParaRPr lang="en-US" dirty="0" smtClean="0"/>
          </a:p>
          <a:p>
            <a:pPr lvl="1"/>
            <a:r>
              <a:rPr lang="en-US" sz="2400" b="0" i="1" dirty="0" smtClean="0"/>
              <a:t>Dan and I spent what seemed like a century in DOE reviews</a:t>
            </a:r>
            <a:r>
              <a:rPr lang="mr-IN" sz="2400" b="0" i="1" dirty="0" smtClean="0"/>
              <a:t>…</a:t>
            </a:r>
            <a:r>
              <a:rPr lang="en-US" sz="2400" b="0" i="1" dirty="0" smtClean="0"/>
              <a:t>. </a:t>
            </a:r>
          </a:p>
          <a:p>
            <a:pPr lvl="1"/>
            <a:r>
              <a:rPr lang="en-US" sz="2400" b="0" i="1" dirty="0" smtClean="0"/>
              <a:t>Thank you Dan for being an outstanding leader</a:t>
            </a:r>
            <a:endParaRPr lang="en-US" b="0" i="1" dirty="0" smtClean="0"/>
          </a:p>
        </p:txBody>
      </p:sp>
      <p:sp>
        <p:nvSpPr>
          <p:cNvPr id="4" name="Footer Placeholder 3"/>
          <p:cNvSpPr>
            <a:spLocks noGrp="1"/>
          </p:cNvSpPr>
          <p:nvPr>
            <p:ph type="ftr" sz="quarter" idx="11"/>
          </p:nvPr>
        </p:nvSpPr>
        <p:spPr/>
        <p:txBody>
          <a:bodyPr/>
          <a:lstStyle/>
          <a:p>
            <a:r>
              <a:rPr lang="en-US" smtClean="0"/>
              <a:t>DanFest - The Discovery of the Higgs - J. Incandela (UCSB)  - 19 Oct. 2018</a:t>
            </a:r>
            <a:endParaRPr lang="en-US"/>
          </a:p>
        </p:txBody>
      </p:sp>
      <p:sp>
        <p:nvSpPr>
          <p:cNvPr id="5" name="Slide Number Placeholder 4"/>
          <p:cNvSpPr>
            <a:spLocks noGrp="1"/>
          </p:cNvSpPr>
          <p:nvPr>
            <p:ph type="sldNum" sz="quarter" idx="12"/>
          </p:nvPr>
        </p:nvSpPr>
        <p:spPr/>
        <p:txBody>
          <a:bodyPr/>
          <a:lstStyle/>
          <a:p>
            <a:fld id="{DF6A79A8-18BA-CA4E-9A4F-84ED440B3F89}" type="slidenum">
              <a:rPr lang="en-US" smtClean="0"/>
              <a:pPr/>
              <a:t>63</a:t>
            </a:fld>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Verdana"/>
              </a:rPr>
              <a:t>DanFest - The Discovery of the Higgs - J. Incandela (UCSB)  - 19 Oct. 2018</a:t>
            </a:r>
            <a:endParaRPr lang="en-US">
              <a:latin typeface="Verdana"/>
            </a:endParaRPr>
          </a:p>
        </p:txBody>
      </p:sp>
      <p:sp>
        <p:nvSpPr>
          <p:cNvPr id="6" name="Slide Number Placeholder 4"/>
          <p:cNvSpPr>
            <a:spLocks noGrp="1"/>
          </p:cNvSpPr>
          <p:nvPr>
            <p:ph type="sldNum" sz="quarter" idx="11"/>
          </p:nvPr>
        </p:nvSpPr>
        <p:spPr/>
        <p:txBody>
          <a:bodyPr/>
          <a:lstStyle/>
          <a:p>
            <a:pPr>
              <a:defRPr/>
            </a:pPr>
            <a:fld id="{17F652C4-9763-4E42-9054-5ED81A8D297D}" type="slidenum">
              <a:rPr lang="en-US">
                <a:latin typeface="Verdana"/>
              </a:rPr>
              <a:pPr>
                <a:defRPr/>
              </a:pPr>
              <a:t>64</a:t>
            </a:fld>
            <a:endParaRPr lang="en-US">
              <a:latin typeface="Verdana"/>
            </a:endParaRPr>
          </a:p>
        </p:txBody>
      </p:sp>
      <p:graphicFrame>
        <p:nvGraphicFramePr>
          <p:cNvPr id="67587" name="Object 2"/>
          <p:cNvGraphicFramePr>
            <a:graphicFrameLocks noGrp="1" noChangeAspect="1"/>
          </p:cNvGraphicFramePr>
          <p:nvPr>
            <p:ph idx="1"/>
          </p:nvPr>
        </p:nvGraphicFramePr>
        <p:xfrm>
          <a:off x="790644" y="642938"/>
          <a:ext cx="7673975" cy="4716462"/>
        </p:xfrm>
        <a:graphic>
          <a:graphicData uri="http://schemas.openxmlformats.org/presentationml/2006/ole">
            <mc:AlternateContent xmlns:mc="http://schemas.openxmlformats.org/markup-compatibility/2006">
              <mc:Choice xmlns:v="urn:schemas-microsoft-com:vml" Requires="v">
                <p:oleObj spid="_x0000_s143402" name="Chart" r:id="rId3" imgW="9686803" imgH="5953049" progId="Excel.Chart.8">
                  <p:embed/>
                </p:oleObj>
              </mc:Choice>
              <mc:Fallback>
                <p:oleObj name="Chart" r:id="rId3" imgW="9686803" imgH="595304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44" y="642938"/>
                        <a:ext cx="7673975"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523" name="Text Box 3"/>
          <p:cNvSpPr txBox="1">
            <a:spLocks noChangeArrowheads="1"/>
          </p:cNvSpPr>
          <p:nvPr/>
        </p:nvSpPr>
        <p:spPr bwMode="auto">
          <a:xfrm>
            <a:off x="855669" y="5468938"/>
            <a:ext cx="80581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000" b="1" dirty="0" smtClean="0">
                <a:solidFill>
                  <a:srgbClr val="FFFFFF"/>
                </a:solidFill>
                <a:latin typeface="Arial" charset="0"/>
                <a:ea typeface="ＭＳ Ｐゴシック" charset="0"/>
                <a:cs typeface="ＭＳ Ｐゴシック" charset="0"/>
              </a:rPr>
              <a:t>7115 </a:t>
            </a:r>
            <a:r>
              <a:rPr lang="en-US" sz="2000" b="1" dirty="0">
                <a:solidFill>
                  <a:srgbClr val="FFFFFF"/>
                </a:solidFill>
                <a:latin typeface="Arial" charset="0"/>
                <a:ea typeface="ＭＳ Ｐゴシック" charset="0"/>
                <a:cs typeface="ＭＳ Ｐゴシック" charset="0"/>
              </a:rPr>
              <a:t>modules </a:t>
            </a:r>
            <a:r>
              <a:rPr lang="en-US" sz="2000" b="1" dirty="0" smtClean="0">
                <a:solidFill>
                  <a:srgbClr val="FFFFFF"/>
                </a:solidFill>
                <a:latin typeface="Arial" charset="0"/>
                <a:ea typeface="ＭＳ Ｐゴシック" charset="0"/>
                <a:cs typeface="ＭＳ Ｐゴシック" charset="0"/>
              </a:rPr>
              <a:t>built in </a:t>
            </a:r>
            <a:r>
              <a:rPr lang="en-US" sz="2000" b="1" dirty="0">
                <a:solidFill>
                  <a:srgbClr val="FFFFFF"/>
                </a:solidFill>
                <a:latin typeface="Arial" charset="0"/>
                <a:ea typeface="ＭＳ Ｐゴシック" charset="0"/>
                <a:cs typeface="ＭＳ Ｐゴシック" charset="0"/>
              </a:rPr>
              <a:t>~1 year:  </a:t>
            </a:r>
            <a:r>
              <a:rPr lang="en-US" sz="2000" b="1" dirty="0" smtClean="0">
                <a:solidFill>
                  <a:srgbClr val="FFFFFF"/>
                </a:solidFill>
                <a:latin typeface="Arial" charset="0"/>
                <a:ea typeface="ＭＳ Ｐゴシック" charset="0"/>
                <a:cs typeface="ＭＳ Ｐゴシック" charset="0"/>
              </a:rPr>
              <a:t>only 27 </a:t>
            </a:r>
            <a:r>
              <a:rPr lang="en-US" sz="2000" b="1" dirty="0">
                <a:solidFill>
                  <a:srgbClr val="FFFFFF"/>
                </a:solidFill>
                <a:latin typeface="Arial" charset="0"/>
                <a:ea typeface="ＭＳ Ｐゴシック" charset="0"/>
                <a:cs typeface="ＭＳ Ｐゴシック" charset="0"/>
              </a:rPr>
              <a:t>were not </a:t>
            </a:r>
            <a:r>
              <a:rPr lang="en-US" sz="2000" b="1" dirty="0" smtClean="0">
                <a:solidFill>
                  <a:srgbClr val="FFFFFF"/>
                </a:solidFill>
                <a:latin typeface="Arial" charset="0"/>
                <a:ea typeface="ＭＳ Ｐゴシック" charset="0"/>
                <a:cs typeface="ＭＳ Ｐゴシック" charset="0"/>
              </a:rPr>
              <a:t>top grade</a:t>
            </a:r>
            <a:endParaRPr lang="en-US" sz="2000" b="1" dirty="0">
              <a:solidFill>
                <a:srgbClr val="FFFFFF"/>
              </a:solidFill>
              <a:latin typeface="Arial" charset="0"/>
              <a:ea typeface="ＭＳ Ｐゴシック" charset="0"/>
              <a:cs typeface="ＭＳ Ｐゴシック" charset="0"/>
            </a:endParaRPr>
          </a:p>
        </p:txBody>
      </p:sp>
      <p:sp>
        <p:nvSpPr>
          <p:cNvPr id="1259524" name="Rectangle 4"/>
          <p:cNvSpPr>
            <a:spLocks noChangeArrowheads="1"/>
          </p:cNvSpPr>
          <p:nvPr/>
        </p:nvSpPr>
        <p:spPr bwMode="auto">
          <a:xfrm>
            <a:off x="2076680" y="5796386"/>
            <a:ext cx="4819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457200" lvl="1" defTabSz="914400" eaLnBrk="0" fontAlgn="base" hangingPunct="0">
              <a:spcBef>
                <a:spcPct val="0"/>
              </a:spcBef>
              <a:spcAft>
                <a:spcPct val="0"/>
              </a:spcAft>
              <a:defRPr/>
            </a:pPr>
            <a:r>
              <a:rPr lang="en-US" sz="2400" b="1">
                <a:solidFill>
                  <a:srgbClr val="FFFFFF"/>
                </a:solidFill>
                <a:latin typeface="Times New Roman" charset="0"/>
                <a:ea typeface="ＭＳ Ｐゴシック" charset="0"/>
                <a:cs typeface="ＭＳ Ｐゴシック" charset="0"/>
              </a:rPr>
              <a:t>2,644 bad channels out of 4,145,912</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MS_SigmaNew_v0.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595890" y="-501266"/>
            <a:ext cx="5836988" cy="8421302"/>
          </a:xfrm>
          <a:prstGeom prst="rect">
            <a:avLst/>
          </a:prstGeom>
        </p:spPr>
      </p:pic>
      <p:sp>
        <p:nvSpPr>
          <p:cNvPr id="7" name="Date Placeholder 6"/>
          <p:cNvSpPr>
            <a:spLocks noGrp="1"/>
          </p:cNvSpPr>
          <p:nvPr>
            <p:ph type="dt" sz="half" idx="10"/>
          </p:nvPr>
        </p:nvSpPr>
        <p:spPr/>
        <p:txBody>
          <a:bodyPr/>
          <a:lstStyle/>
          <a:p>
            <a:r>
              <a:rPr lang="en-US" smtClean="0"/>
              <a:t>8/26/16</a:t>
            </a:r>
            <a:endParaRPr lang="en-US"/>
          </a:p>
        </p:txBody>
      </p:sp>
      <p:sp>
        <p:nvSpPr>
          <p:cNvPr id="8" name="Footer Placeholder 7"/>
          <p:cNvSpPr>
            <a:spLocks noGrp="1"/>
          </p:cNvSpPr>
          <p:nvPr>
            <p:ph type="ftr" sz="quarter" idx="11"/>
          </p:nvPr>
        </p:nvSpPr>
        <p:spPr/>
        <p:txBody>
          <a:bodyPr/>
          <a:lstStyle/>
          <a:p>
            <a:r>
              <a:rPr lang="en-US" smtClean="0"/>
              <a:t>Joe Incandela (UCSB) - SSI16 - August, 26 2016</a:t>
            </a:r>
            <a:endParaRPr lang="en-US"/>
          </a:p>
        </p:txBody>
      </p:sp>
      <p:sp>
        <p:nvSpPr>
          <p:cNvPr id="14" name="Slide Number Placeholder 13"/>
          <p:cNvSpPr>
            <a:spLocks noGrp="1"/>
          </p:cNvSpPr>
          <p:nvPr>
            <p:ph type="sldNum" sz="quarter" idx="12"/>
          </p:nvPr>
        </p:nvSpPr>
        <p:spPr>
          <a:prstGeom prst="rect">
            <a:avLst/>
          </a:prstGeom>
        </p:spPr>
        <p:txBody>
          <a:bodyPr/>
          <a:lstStyle/>
          <a:p>
            <a:fld id="{A091568C-2245-FE48-BF65-3E89A0C2A454}" type="slidenum">
              <a:rPr lang="en-US" smtClean="0"/>
              <a:t>65</a:t>
            </a:fld>
            <a:endParaRPr lang="en-US"/>
          </a:p>
        </p:txBody>
      </p:sp>
      <p:sp>
        <p:nvSpPr>
          <p:cNvPr id="2" name="Titre 1"/>
          <p:cNvSpPr>
            <a:spLocks noGrp="1"/>
          </p:cNvSpPr>
          <p:nvPr>
            <p:ph type="title" idx="4294967295"/>
          </p:nvPr>
        </p:nvSpPr>
        <p:spPr>
          <a:xfrm>
            <a:off x="0" y="277813"/>
            <a:ext cx="9144000" cy="560387"/>
          </a:xfrm>
        </p:spPr>
        <p:txBody>
          <a:bodyPr>
            <a:normAutofit fontScale="90000"/>
          </a:bodyPr>
          <a:lstStyle/>
          <a:p>
            <a:pPr fontAlgn="auto">
              <a:spcAft>
                <a:spcPts val="0"/>
              </a:spcAft>
              <a:defRPr/>
            </a:pPr>
            <a:r>
              <a:rPr lang="en-GB" sz="4400" dirty="0" smtClean="0">
                <a:ea typeface="+mj-ea"/>
                <a:cs typeface="+mj-cs"/>
              </a:rPr>
              <a:t>CMS: the best collider detector ever</a:t>
            </a:r>
            <a:endParaRPr lang="en-GB" sz="4400" dirty="0">
              <a:ea typeface="+mj-ea"/>
              <a:cs typeface="+mj-cs"/>
            </a:endParaRPr>
          </a:p>
        </p:txBody>
      </p:sp>
      <p:sp>
        <p:nvSpPr>
          <p:cNvPr id="9" name="TextBox 8"/>
          <p:cNvSpPr txBox="1"/>
          <p:nvPr/>
        </p:nvSpPr>
        <p:spPr bwMode="auto">
          <a:xfrm>
            <a:off x="1446616" y="1370155"/>
            <a:ext cx="587806" cy="215444"/>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400" kern="0" dirty="0" err="1" smtClean="0">
                <a:solidFill>
                  <a:srgbClr val="000000"/>
                </a:solidFill>
                <a:latin typeface="Corbel"/>
              </a:rPr>
              <a:t>W+jets</a:t>
            </a:r>
            <a:endParaRPr lang="en-US" sz="1400" kern="0" dirty="0">
              <a:solidFill>
                <a:srgbClr val="000000"/>
              </a:solidFill>
              <a:latin typeface="Corbel"/>
            </a:endParaRPr>
          </a:p>
        </p:txBody>
      </p:sp>
      <p:sp>
        <p:nvSpPr>
          <p:cNvPr id="10" name="TextBox 9"/>
          <p:cNvSpPr txBox="1"/>
          <p:nvPr/>
        </p:nvSpPr>
        <p:spPr bwMode="auto">
          <a:xfrm>
            <a:off x="2676128" y="3667837"/>
            <a:ext cx="301574" cy="211916"/>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a:bodyPr>
          <a:lstStyle/>
          <a:p>
            <a:pPr defTabSz="912813">
              <a:spcBef>
                <a:spcPts val="0"/>
              </a:spcBef>
              <a:defRPr/>
            </a:pPr>
            <a:r>
              <a:rPr lang="en-US" sz="1200" kern="0" dirty="0">
                <a:solidFill>
                  <a:srgbClr val="000000"/>
                </a:solidFill>
                <a:latin typeface="Corbel"/>
              </a:rPr>
              <a:t>WW</a:t>
            </a:r>
          </a:p>
        </p:txBody>
      </p:sp>
      <p:sp>
        <p:nvSpPr>
          <p:cNvPr id="11" name="TextBox 10"/>
          <p:cNvSpPr txBox="1"/>
          <p:nvPr/>
        </p:nvSpPr>
        <p:spPr bwMode="auto">
          <a:xfrm>
            <a:off x="4894745" y="2690166"/>
            <a:ext cx="704004"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tIns="0" rIns="0" bIns="0">
            <a:spAutoFit/>
          </a:bodyPr>
          <a:lstStyle/>
          <a:p>
            <a:pPr defTabSz="912813">
              <a:spcBef>
                <a:spcPts val="0"/>
              </a:spcBef>
              <a:defRPr/>
            </a:pPr>
            <a:r>
              <a:rPr lang="en-US" sz="1600" kern="0" dirty="0" err="1" smtClean="0">
                <a:solidFill>
                  <a:srgbClr val="000000"/>
                </a:solidFill>
                <a:latin typeface="Times"/>
                <a:cs typeface="Times"/>
              </a:rPr>
              <a:t>t</a:t>
            </a:r>
            <a:r>
              <a:rPr lang="en-US" sz="1600" kern="0" dirty="0" err="1" smtClean="0">
                <a:solidFill>
                  <a:srgbClr val="000000"/>
                </a:solidFill>
                <a:latin typeface="Times New Roman Bar"/>
                <a:cs typeface="Times New Roman Bar"/>
              </a:rPr>
              <a:t>t+</a:t>
            </a:r>
            <a:r>
              <a:rPr lang="en-US" sz="1600" kern="0" dirty="0" err="1" smtClean="0">
                <a:solidFill>
                  <a:srgbClr val="000000"/>
                </a:solidFill>
                <a:latin typeface="Times New Roman "/>
                <a:cs typeface="Times New Roman "/>
              </a:rPr>
              <a:t>jets</a:t>
            </a:r>
            <a:endParaRPr lang="en-US" sz="1600" kern="0" dirty="0">
              <a:solidFill>
                <a:srgbClr val="000000"/>
              </a:solidFill>
              <a:latin typeface="Times New Roman "/>
              <a:cs typeface="Times New Roman "/>
            </a:endParaRPr>
          </a:p>
        </p:txBody>
      </p:sp>
      <p:sp>
        <p:nvSpPr>
          <p:cNvPr id="12" name="TextBox 11"/>
          <p:cNvSpPr txBox="1"/>
          <p:nvPr/>
        </p:nvSpPr>
        <p:spPr bwMode="auto">
          <a:xfrm>
            <a:off x="5402956" y="4415848"/>
            <a:ext cx="850567"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algn="ctr" defTabSz="912813">
              <a:spcBef>
                <a:spcPts val="0"/>
              </a:spcBef>
              <a:defRPr/>
            </a:pPr>
            <a:r>
              <a:rPr lang="en-US" sz="1600" kern="0" dirty="0">
                <a:solidFill>
                  <a:srgbClr val="000000"/>
                </a:solidFill>
                <a:latin typeface="Times"/>
                <a:cs typeface="Times"/>
              </a:rPr>
              <a:t>Single</a:t>
            </a:r>
            <a:r>
              <a:rPr lang="en-US" sz="1400" kern="0" dirty="0">
                <a:solidFill>
                  <a:srgbClr val="000000"/>
                </a:solidFill>
                <a:latin typeface="Times"/>
                <a:cs typeface="Times"/>
              </a:rPr>
              <a:t> </a:t>
            </a:r>
            <a:r>
              <a:rPr lang="en-US" sz="1600" kern="0" dirty="0">
                <a:solidFill>
                  <a:srgbClr val="000000"/>
                </a:solidFill>
                <a:latin typeface="Times"/>
                <a:cs typeface="Times"/>
              </a:rPr>
              <a:t>top</a:t>
            </a:r>
            <a:endParaRPr lang="en-US" sz="1400" kern="0" dirty="0">
              <a:solidFill>
                <a:srgbClr val="000000"/>
              </a:solidFill>
              <a:latin typeface="Corbel"/>
            </a:endParaRPr>
          </a:p>
        </p:txBody>
      </p:sp>
      <p:sp>
        <p:nvSpPr>
          <p:cNvPr id="13" name="TextBox 12"/>
          <p:cNvSpPr txBox="1"/>
          <p:nvPr/>
        </p:nvSpPr>
        <p:spPr bwMode="auto">
          <a:xfrm>
            <a:off x="6520498" y="5052944"/>
            <a:ext cx="295699" cy="215444"/>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400" kern="0" dirty="0" err="1" smtClean="0">
                <a:solidFill>
                  <a:srgbClr val="000000"/>
                </a:solidFill>
                <a:latin typeface="Times"/>
                <a:cs typeface="Times"/>
              </a:rPr>
              <a:t>t</a:t>
            </a:r>
            <a:r>
              <a:rPr lang="en-US" sz="1400" kern="0" dirty="0" err="1" smtClean="0">
                <a:solidFill>
                  <a:srgbClr val="000000"/>
                </a:solidFill>
                <a:latin typeface="Times New Roman Bar"/>
                <a:cs typeface="Times New Roman Bar"/>
              </a:rPr>
              <a:t>t</a:t>
            </a:r>
            <a:r>
              <a:rPr lang="en-US" sz="1400" kern="0" dirty="0" err="1" smtClean="0">
                <a:solidFill>
                  <a:srgbClr val="000000"/>
                </a:solidFill>
                <a:latin typeface="Corbel"/>
              </a:rPr>
              <a:t>W</a:t>
            </a:r>
            <a:endParaRPr lang="en-US" sz="1400" kern="0" dirty="0">
              <a:solidFill>
                <a:srgbClr val="000000"/>
              </a:solidFill>
              <a:latin typeface="Corbel"/>
            </a:endParaRPr>
          </a:p>
        </p:txBody>
      </p:sp>
      <p:sp>
        <p:nvSpPr>
          <p:cNvPr id="18" name="TextBox 17"/>
          <p:cNvSpPr txBox="1"/>
          <p:nvPr/>
        </p:nvSpPr>
        <p:spPr bwMode="auto">
          <a:xfrm>
            <a:off x="2060352" y="2612146"/>
            <a:ext cx="281786"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a:bodyPr>
          <a:lstStyle/>
          <a:p>
            <a:pPr defTabSz="912813">
              <a:spcBef>
                <a:spcPts val="0"/>
              </a:spcBef>
              <a:defRPr/>
            </a:pPr>
            <a:r>
              <a:rPr lang="en-US" sz="1600" kern="0" dirty="0" err="1">
                <a:solidFill>
                  <a:srgbClr val="000000"/>
                </a:solidFill>
                <a:latin typeface="Corbel"/>
              </a:rPr>
              <a:t>W</a:t>
            </a:r>
            <a:r>
              <a:rPr lang="en-US" sz="1600" kern="0" dirty="0" err="1">
                <a:solidFill>
                  <a:srgbClr val="000000"/>
                </a:solidFill>
                <a:latin typeface="Symbol" charset="2"/>
                <a:cs typeface="Symbol" charset="2"/>
              </a:rPr>
              <a:t>g</a:t>
            </a:r>
            <a:endParaRPr lang="en-US" sz="1600" kern="0" dirty="0">
              <a:solidFill>
                <a:srgbClr val="000000"/>
              </a:solidFill>
              <a:latin typeface="Symbol" charset="2"/>
              <a:cs typeface="Symbol" charset="2"/>
            </a:endParaRPr>
          </a:p>
        </p:txBody>
      </p:sp>
      <p:sp>
        <p:nvSpPr>
          <p:cNvPr id="20" name="TextBox 19"/>
          <p:cNvSpPr txBox="1"/>
          <p:nvPr/>
        </p:nvSpPr>
        <p:spPr bwMode="auto">
          <a:xfrm>
            <a:off x="2436971" y="2903457"/>
            <a:ext cx="186552"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fontScale="92500"/>
          </a:bodyPr>
          <a:lstStyle/>
          <a:p>
            <a:pPr defTabSz="912813">
              <a:spcBef>
                <a:spcPts val="0"/>
              </a:spcBef>
              <a:defRPr/>
            </a:pPr>
            <a:r>
              <a:rPr lang="en-US" sz="1600" kern="0" dirty="0" err="1">
                <a:solidFill>
                  <a:srgbClr val="000000"/>
                </a:solidFill>
                <a:latin typeface="Corbel"/>
              </a:rPr>
              <a:t>Z</a:t>
            </a:r>
            <a:r>
              <a:rPr lang="en-US" sz="1600" kern="0" dirty="0" err="1">
                <a:solidFill>
                  <a:srgbClr val="000000"/>
                </a:solidFill>
                <a:latin typeface="Symbol" charset="2"/>
                <a:cs typeface="Symbol" charset="2"/>
              </a:rPr>
              <a:t>g</a:t>
            </a:r>
            <a:endParaRPr lang="en-US" sz="1600" kern="0" dirty="0">
              <a:solidFill>
                <a:srgbClr val="000000"/>
              </a:solidFill>
              <a:latin typeface="Symbol" charset="2"/>
              <a:cs typeface="Symbol" charset="2"/>
            </a:endParaRPr>
          </a:p>
        </p:txBody>
      </p:sp>
      <p:sp>
        <p:nvSpPr>
          <p:cNvPr id="22" name="TextBox 21"/>
          <p:cNvSpPr txBox="1"/>
          <p:nvPr/>
        </p:nvSpPr>
        <p:spPr bwMode="auto">
          <a:xfrm>
            <a:off x="3037822" y="3895093"/>
            <a:ext cx="211194" cy="211916"/>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fontScale="92500"/>
          </a:bodyPr>
          <a:lstStyle/>
          <a:p>
            <a:pPr defTabSz="912813">
              <a:spcBef>
                <a:spcPts val="0"/>
              </a:spcBef>
              <a:defRPr/>
            </a:pPr>
            <a:r>
              <a:rPr lang="en-US" sz="1200" kern="0" dirty="0">
                <a:solidFill>
                  <a:srgbClr val="000000"/>
                </a:solidFill>
                <a:latin typeface="Corbel"/>
              </a:rPr>
              <a:t>WZ</a:t>
            </a:r>
          </a:p>
        </p:txBody>
      </p:sp>
      <p:sp>
        <p:nvSpPr>
          <p:cNvPr id="23" name="TextBox 22"/>
          <p:cNvSpPr txBox="1"/>
          <p:nvPr/>
        </p:nvSpPr>
        <p:spPr bwMode="auto">
          <a:xfrm>
            <a:off x="3373508" y="4178195"/>
            <a:ext cx="211194" cy="211916"/>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a:bodyPr>
          <a:lstStyle/>
          <a:p>
            <a:pPr defTabSz="912813">
              <a:spcBef>
                <a:spcPts val="0"/>
              </a:spcBef>
              <a:defRPr/>
            </a:pPr>
            <a:r>
              <a:rPr lang="en-US" sz="1200" kern="0" dirty="0">
                <a:solidFill>
                  <a:srgbClr val="000000"/>
                </a:solidFill>
                <a:latin typeface="Corbel"/>
              </a:rPr>
              <a:t>ZZ</a:t>
            </a:r>
          </a:p>
        </p:txBody>
      </p:sp>
      <p:sp>
        <p:nvSpPr>
          <p:cNvPr id="24" name="TextBox 23"/>
          <p:cNvSpPr txBox="1"/>
          <p:nvPr/>
        </p:nvSpPr>
        <p:spPr bwMode="auto">
          <a:xfrm>
            <a:off x="6293396" y="3960566"/>
            <a:ext cx="250911"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600" kern="0" dirty="0" err="1">
                <a:solidFill>
                  <a:srgbClr val="000000"/>
                </a:solidFill>
                <a:latin typeface="Times"/>
                <a:cs typeface="Times"/>
              </a:rPr>
              <a:t>t</a:t>
            </a:r>
            <a:r>
              <a:rPr lang="en-US" sz="1600" kern="0" dirty="0" err="1">
                <a:solidFill>
                  <a:srgbClr val="000000"/>
                </a:solidFill>
                <a:latin typeface="Times New Roman Bar"/>
                <a:cs typeface="Times New Roman Bar"/>
              </a:rPr>
              <a:t>t</a:t>
            </a:r>
            <a:r>
              <a:rPr lang="en-US" sz="1600" kern="0" dirty="0" err="1">
                <a:solidFill>
                  <a:srgbClr val="000000"/>
                </a:solidFill>
                <a:latin typeface="Symbol" charset="2"/>
                <a:cs typeface="Symbol" charset="2"/>
              </a:rPr>
              <a:t>g</a:t>
            </a:r>
            <a:endParaRPr lang="en-US" sz="1600" kern="0" dirty="0">
              <a:solidFill>
                <a:srgbClr val="000000"/>
              </a:solidFill>
              <a:latin typeface="Symbol" charset="2"/>
              <a:cs typeface="Symbol" charset="2"/>
            </a:endParaRPr>
          </a:p>
        </p:txBody>
      </p:sp>
      <p:pic>
        <p:nvPicPr>
          <p:cNvPr id="25" name="Picture 24" descr="EWK_qqll_Figure_001-a.pdf"/>
          <p:cNvPicPr>
            <a:picLocks noChangeAspect="1"/>
          </p:cNvPicPr>
          <p:nvPr/>
        </p:nvPicPr>
        <p:blipFill rotWithShape="1">
          <a:blip r:embed="rId4" cstate="screen">
            <a:extLst>
              <a:ext uri="{28A0092B-C50C-407E-A947-70E740481C1C}">
                <a14:useLocalDpi xmlns:a14="http://schemas.microsoft.com/office/drawing/2010/main"/>
              </a:ext>
            </a:extLst>
          </a:blip>
          <a:srcRect l="3052" r="6005"/>
          <a:stretch/>
        </p:blipFill>
        <p:spPr>
          <a:xfrm>
            <a:off x="3144954" y="1426442"/>
            <a:ext cx="1506316" cy="1928635"/>
          </a:xfrm>
          <a:prstGeom prst="rect">
            <a:avLst/>
          </a:prstGeom>
          <a:solidFill>
            <a:schemeClr val="bg1"/>
          </a:solidFill>
          <a:ln>
            <a:solidFill>
              <a:srgbClr val="000000"/>
            </a:solidFill>
          </a:ln>
        </p:spPr>
        <p:style>
          <a:lnRef idx="1">
            <a:schemeClr val="accent3"/>
          </a:lnRef>
          <a:fillRef idx="2">
            <a:schemeClr val="accent3"/>
          </a:fillRef>
          <a:effectRef idx="1">
            <a:schemeClr val="accent3"/>
          </a:effectRef>
          <a:fontRef idx="minor">
            <a:schemeClr val="dk1"/>
          </a:fontRef>
        </p:style>
      </p:pic>
      <p:cxnSp>
        <p:nvCxnSpPr>
          <p:cNvPr id="26" name="Straight Arrow Connector 25"/>
          <p:cNvCxnSpPr>
            <a:stCxn id="25" idx="2"/>
          </p:cNvCxnSpPr>
          <p:nvPr/>
        </p:nvCxnSpPr>
        <p:spPr>
          <a:xfrm>
            <a:off x="3898112" y="3355077"/>
            <a:ext cx="122467" cy="1342888"/>
          </a:xfrm>
          <a:prstGeom prst="straightConnector1">
            <a:avLst/>
          </a:prstGeom>
          <a:ln w="63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bwMode="auto">
          <a:xfrm>
            <a:off x="5344580" y="3560474"/>
            <a:ext cx="314739" cy="184666"/>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algn="ctr" defTabSz="912813">
              <a:spcBef>
                <a:spcPts val="0"/>
              </a:spcBef>
              <a:defRPr/>
            </a:pPr>
            <a:r>
              <a:rPr lang="en-US" sz="1200" kern="0" dirty="0">
                <a:solidFill>
                  <a:srgbClr val="000000"/>
                </a:solidFill>
                <a:latin typeface="Times"/>
                <a:cs typeface="Times"/>
              </a:rPr>
              <a:t>t-</a:t>
            </a:r>
            <a:r>
              <a:rPr lang="en-US" sz="1200" kern="0" dirty="0" err="1" smtClean="0">
                <a:solidFill>
                  <a:srgbClr val="000000"/>
                </a:solidFill>
                <a:latin typeface="Times"/>
                <a:cs typeface="Times"/>
              </a:rPr>
              <a:t>ch</a:t>
            </a:r>
            <a:endParaRPr lang="en-US" sz="1200" kern="0" dirty="0">
              <a:solidFill>
                <a:srgbClr val="000000"/>
              </a:solidFill>
              <a:latin typeface="Corbel"/>
            </a:endParaRPr>
          </a:p>
        </p:txBody>
      </p:sp>
      <p:sp>
        <p:nvSpPr>
          <p:cNvPr id="28" name="TextBox 27"/>
          <p:cNvSpPr txBox="1"/>
          <p:nvPr/>
        </p:nvSpPr>
        <p:spPr bwMode="auto">
          <a:xfrm>
            <a:off x="5681416" y="3984703"/>
            <a:ext cx="199746"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fontScale="92500"/>
          </a:bodyPr>
          <a:lstStyle/>
          <a:p>
            <a:pPr defTabSz="912813">
              <a:spcBef>
                <a:spcPts val="0"/>
              </a:spcBef>
              <a:defRPr/>
            </a:pPr>
            <a:r>
              <a:rPr lang="en-US" sz="1400" kern="0" dirty="0" err="1">
                <a:solidFill>
                  <a:srgbClr val="000000"/>
                </a:solidFill>
                <a:latin typeface="Corbel"/>
              </a:rPr>
              <a:t>tW</a:t>
            </a:r>
            <a:endParaRPr lang="en-US" sz="1400" kern="0" dirty="0">
              <a:solidFill>
                <a:srgbClr val="000000"/>
              </a:solidFill>
              <a:latin typeface="Corbel"/>
            </a:endParaRPr>
          </a:p>
        </p:txBody>
      </p:sp>
      <p:sp>
        <p:nvSpPr>
          <p:cNvPr id="29" name="TextBox 28"/>
          <p:cNvSpPr txBox="1"/>
          <p:nvPr/>
        </p:nvSpPr>
        <p:spPr bwMode="auto">
          <a:xfrm>
            <a:off x="7090651" y="4023596"/>
            <a:ext cx="261615"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fontScale="85000" lnSpcReduction="10000"/>
          </a:bodyPr>
          <a:lstStyle/>
          <a:p>
            <a:pPr defTabSz="912813">
              <a:spcBef>
                <a:spcPts val="0"/>
              </a:spcBef>
              <a:defRPr/>
            </a:pPr>
            <a:r>
              <a:rPr lang="en-US" sz="1400" kern="0" dirty="0" err="1">
                <a:solidFill>
                  <a:srgbClr val="000000"/>
                </a:solidFill>
                <a:latin typeface="Corbel"/>
              </a:rPr>
              <a:t>ggH</a:t>
            </a:r>
            <a:endParaRPr lang="en-US" sz="1400" kern="0" dirty="0">
              <a:solidFill>
                <a:srgbClr val="000000"/>
              </a:solidFill>
              <a:latin typeface="Corbel"/>
            </a:endParaRPr>
          </a:p>
        </p:txBody>
      </p:sp>
      <p:sp>
        <p:nvSpPr>
          <p:cNvPr id="31" name="TextBox 30"/>
          <p:cNvSpPr txBox="1"/>
          <p:nvPr/>
        </p:nvSpPr>
        <p:spPr bwMode="auto">
          <a:xfrm>
            <a:off x="7781007" y="4727611"/>
            <a:ext cx="233237"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a:bodyPr>
          <a:lstStyle/>
          <a:p>
            <a:pPr defTabSz="912813">
              <a:spcBef>
                <a:spcPts val="0"/>
              </a:spcBef>
              <a:defRPr/>
            </a:pPr>
            <a:r>
              <a:rPr lang="en-US" sz="1400" kern="0" dirty="0">
                <a:solidFill>
                  <a:srgbClr val="000000"/>
                </a:solidFill>
                <a:latin typeface="Corbel"/>
              </a:rPr>
              <a:t>VH</a:t>
            </a:r>
          </a:p>
        </p:txBody>
      </p:sp>
      <p:sp>
        <p:nvSpPr>
          <p:cNvPr id="32" name="TextBox 31"/>
          <p:cNvSpPr txBox="1"/>
          <p:nvPr/>
        </p:nvSpPr>
        <p:spPr bwMode="auto">
          <a:xfrm>
            <a:off x="8021759" y="5081754"/>
            <a:ext cx="261615" cy="246221"/>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rmAutofit/>
          </a:bodyPr>
          <a:lstStyle/>
          <a:p>
            <a:pPr defTabSz="912813">
              <a:spcBef>
                <a:spcPts val="0"/>
              </a:spcBef>
              <a:defRPr/>
            </a:pPr>
            <a:r>
              <a:rPr lang="en-US" sz="1400" kern="0" dirty="0" err="1">
                <a:solidFill>
                  <a:srgbClr val="000000"/>
                </a:solidFill>
                <a:latin typeface="Arial"/>
                <a:cs typeface="Arial"/>
              </a:rPr>
              <a:t>t</a:t>
            </a:r>
            <a:r>
              <a:rPr lang="en-US" sz="1400" kern="0" dirty="0" err="1">
                <a:solidFill>
                  <a:srgbClr val="000000"/>
                </a:solidFill>
                <a:latin typeface="Arial Bar"/>
                <a:cs typeface="Arial Bar"/>
              </a:rPr>
              <a:t>t</a:t>
            </a:r>
            <a:r>
              <a:rPr lang="en-US" sz="1400" kern="0" dirty="0" err="1">
                <a:solidFill>
                  <a:srgbClr val="000000"/>
                </a:solidFill>
                <a:latin typeface="Corbel"/>
              </a:rPr>
              <a:t>H</a:t>
            </a:r>
            <a:endParaRPr lang="en-US" sz="1400" kern="0" dirty="0">
              <a:solidFill>
                <a:srgbClr val="000000"/>
              </a:solidFill>
              <a:latin typeface="Corbel"/>
            </a:endParaRPr>
          </a:p>
        </p:txBody>
      </p:sp>
      <p:pic>
        <p:nvPicPr>
          <p:cNvPr id="33" name="Picture 32" descr="vector_boson_fusi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4498" y="2363558"/>
            <a:ext cx="1668351" cy="1249591"/>
          </a:xfrm>
          <a:prstGeom prst="rect">
            <a:avLst/>
          </a:prstGeom>
          <a:ln>
            <a:solidFill>
              <a:srgbClr val="000000"/>
            </a:solidFill>
          </a:ln>
          <a:effectLst>
            <a:outerShdw blurRad="292100" dist="139700" dir="2700000" algn="tl" rotWithShape="0">
              <a:srgbClr val="333333">
                <a:alpha val="65000"/>
              </a:srgbClr>
            </a:outerShdw>
          </a:effectLst>
        </p:spPr>
      </p:pic>
      <p:cxnSp>
        <p:nvCxnSpPr>
          <p:cNvPr id="34" name="Straight Arrow Connector 33"/>
          <p:cNvCxnSpPr>
            <a:stCxn id="33" idx="2"/>
          </p:cNvCxnSpPr>
          <p:nvPr/>
        </p:nvCxnSpPr>
        <p:spPr>
          <a:xfrm flipH="1">
            <a:off x="7643524" y="3613149"/>
            <a:ext cx="405150" cy="608668"/>
          </a:xfrm>
          <a:prstGeom prst="straightConnector1">
            <a:avLst/>
          </a:prstGeom>
          <a:ln w="63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bwMode="auto">
          <a:xfrm>
            <a:off x="1856724" y="1708660"/>
            <a:ext cx="492929" cy="215444"/>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400" kern="0" dirty="0" smtClean="0">
                <a:solidFill>
                  <a:srgbClr val="000000"/>
                </a:solidFill>
                <a:latin typeface="Corbel"/>
              </a:rPr>
              <a:t>Z+jets</a:t>
            </a:r>
            <a:endParaRPr lang="en-US" sz="1400" kern="0" dirty="0">
              <a:solidFill>
                <a:srgbClr val="000000"/>
              </a:solidFill>
              <a:latin typeface="Corbel"/>
            </a:endParaRPr>
          </a:p>
        </p:txBody>
      </p:sp>
      <p:sp>
        <p:nvSpPr>
          <p:cNvPr id="39" name="TextBox 38"/>
          <p:cNvSpPr txBox="1"/>
          <p:nvPr/>
        </p:nvSpPr>
        <p:spPr bwMode="auto">
          <a:xfrm>
            <a:off x="5938784" y="4177484"/>
            <a:ext cx="314739" cy="184666"/>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algn="ctr" defTabSz="912813">
              <a:spcBef>
                <a:spcPts val="0"/>
              </a:spcBef>
              <a:defRPr/>
            </a:pPr>
            <a:r>
              <a:rPr lang="en-US" sz="1200" kern="0" dirty="0">
                <a:solidFill>
                  <a:srgbClr val="000000"/>
                </a:solidFill>
                <a:latin typeface="Times"/>
                <a:cs typeface="Times"/>
              </a:rPr>
              <a:t>s</a:t>
            </a:r>
            <a:r>
              <a:rPr lang="en-US" sz="1200" kern="0" dirty="0" smtClean="0">
                <a:solidFill>
                  <a:srgbClr val="000000"/>
                </a:solidFill>
                <a:latin typeface="Times"/>
                <a:cs typeface="Times"/>
              </a:rPr>
              <a:t>-</a:t>
            </a:r>
            <a:r>
              <a:rPr lang="en-US" sz="1200" kern="0" dirty="0" err="1" smtClean="0">
                <a:solidFill>
                  <a:srgbClr val="000000"/>
                </a:solidFill>
                <a:latin typeface="Times"/>
                <a:cs typeface="Times"/>
              </a:rPr>
              <a:t>ch</a:t>
            </a:r>
            <a:endParaRPr lang="en-US" sz="1200" kern="0" dirty="0">
              <a:solidFill>
                <a:srgbClr val="000000"/>
              </a:solidFill>
              <a:latin typeface="Corbel"/>
            </a:endParaRPr>
          </a:p>
        </p:txBody>
      </p:sp>
      <p:sp>
        <p:nvSpPr>
          <p:cNvPr id="40" name="TextBox 39"/>
          <p:cNvSpPr txBox="1"/>
          <p:nvPr/>
        </p:nvSpPr>
        <p:spPr bwMode="auto">
          <a:xfrm>
            <a:off x="6876317" y="5059209"/>
            <a:ext cx="273044" cy="215444"/>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400" kern="0" dirty="0" err="1">
                <a:solidFill>
                  <a:srgbClr val="000000"/>
                </a:solidFill>
                <a:latin typeface="Times"/>
                <a:cs typeface="Times"/>
              </a:rPr>
              <a:t>t</a:t>
            </a:r>
            <a:r>
              <a:rPr lang="en-US" sz="1400" kern="0" dirty="0" err="1">
                <a:solidFill>
                  <a:srgbClr val="000000"/>
                </a:solidFill>
                <a:latin typeface="Times New Roman Bar"/>
                <a:cs typeface="Times New Roman Bar"/>
              </a:rPr>
              <a:t>t</a:t>
            </a:r>
            <a:r>
              <a:rPr lang="en-US" sz="1400" kern="0" dirty="0" err="1">
                <a:solidFill>
                  <a:srgbClr val="000000"/>
                </a:solidFill>
                <a:latin typeface="Corbel"/>
              </a:rPr>
              <a:t>Z</a:t>
            </a:r>
            <a:endParaRPr lang="en-US" sz="1400" kern="0" dirty="0">
              <a:solidFill>
                <a:srgbClr val="000000"/>
              </a:solidFill>
              <a:latin typeface="Corbel"/>
            </a:endParaRPr>
          </a:p>
        </p:txBody>
      </p:sp>
      <p:sp>
        <p:nvSpPr>
          <p:cNvPr id="43" name="TextBox 42"/>
          <p:cNvSpPr txBox="1"/>
          <p:nvPr/>
        </p:nvSpPr>
        <p:spPr bwMode="auto">
          <a:xfrm>
            <a:off x="7381909" y="2884361"/>
            <a:ext cx="261615" cy="339507"/>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lIns="0" tIns="0" rIns="0" bIns="0">
            <a:noAutofit/>
          </a:bodyPr>
          <a:lstStyle/>
          <a:p>
            <a:pPr defTabSz="912813">
              <a:spcBef>
                <a:spcPts val="0"/>
              </a:spcBef>
              <a:defRPr/>
            </a:pPr>
            <a:r>
              <a:rPr lang="en-US" sz="1100" kern="0" dirty="0" err="1" smtClean="0">
                <a:solidFill>
                  <a:srgbClr val="000000"/>
                </a:solidFill>
                <a:latin typeface="Corbel"/>
              </a:rPr>
              <a:t>VBFqqH</a:t>
            </a:r>
            <a:endParaRPr lang="en-US" sz="1100" kern="0" dirty="0">
              <a:solidFill>
                <a:srgbClr val="000000"/>
              </a:solidFill>
              <a:latin typeface="Corbel"/>
            </a:endParaRPr>
          </a:p>
        </p:txBody>
      </p:sp>
      <p:sp>
        <p:nvSpPr>
          <p:cNvPr id="44" name="TextBox 43"/>
          <p:cNvSpPr txBox="1"/>
          <p:nvPr/>
        </p:nvSpPr>
        <p:spPr bwMode="auto">
          <a:xfrm>
            <a:off x="3532098" y="4865394"/>
            <a:ext cx="330664" cy="323165"/>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050" kern="0" dirty="0" smtClean="0">
                <a:solidFill>
                  <a:srgbClr val="000000"/>
                </a:solidFill>
                <a:latin typeface="Corbel"/>
              </a:rPr>
              <a:t>EWK</a:t>
            </a:r>
          </a:p>
          <a:p>
            <a:pPr defTabSz="912813">
              <a:spcBef>
                <a:spcPts val="0"/>
              </a:spcBef>
              <a:defRPr/>
            </a:pPr>
            <a:r>
              <a:rPr lang="en-US" sz="1050" kern="0" dirty="0" err="1" smtClean="0">
                <a:solidFill>
                  <a:srgbClr val="000000"/>
                </a:solidFill>
                <a:latin typeface="Corbel"/>
              </a:rPr>
              <a:t>qqW</a:t>
            </a:r>
            <a:endParaRPr lang="en-US" sz="1050" kern="0" dirty="0">
              <a:solidFill>
                <a:srgbClr val="000000"/>
              </a:solidFill>
              <a:latin typeface="Corbel"/>
            </a:endParaRPr>
          </a:p>
        </p:txBody>
      </p:sp>
      <p:sp>
        <p:nvSpPr>
          <p:cNvPr id="45" name="TextBox 44"/>
          <p:cNvSpPr txBox="1"/>
          <p:nvPr/>
        </p:nvSpPr>
        <p:spPr bwMode="auto">
          <a:xfrm>
            <a:off x="3684498" y="1426575"/>
            <a:ext cx="330664" cy="323165"/>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050" kern="0" dirty="0" smtClean="0">
                <a:solidFill>
                  <a:srgbClr val="000000"/>
                </a:solidFill>
                <a:latin typeface="Corbel"/>
              </a:rPr>
              <a:t>EWK</a:t>
            </a:r>
          </a:p>
          <a:p>
            <a:pPr defTabSz="912813">
              <a:spcBef>
                <a:spcPts val="0"/>
              </a:spcBef>
              <a:defRPr/>
            </a:pPr>
            <a:r>
              <a:rPr lang="en-US" sz="1050" kern="0" dirty="0" err="1" smtClean="0">
                <a:solidFill>
                  <a:srgbClr val="000000"/>
                </a:solidFill>
                <a:latin typeface="Corbel"/>
              </a:rPr>
              <a:t>qqZ</a:t>
            </a:r>
            <a:endParaRPr lang="en-US" sz="1050" kern="0" dirty="0">
              <a:solidFill>
                <a:srgbClr val="000000"/>
              </a:solidFill>
              <a:latin typeface="Corbel"/>
            </a:endParaRPr>
          </a:p>
        </p:txBody>
      </p:sp>
      <p:sp>
        <p:nvSpPr>
          <p:cNvPr id="46" name="TextBox 45"/>
          <p:cNvSpPr txBox="1"/>
          <p:nvPr/>
        </p:nvSpPr>
        <p:spPr bwMode="auto">
          <a:xfrm>
            <a:off x="3898112" y="5890449"/>
            <a:ext cx="530252" cy="169277"/>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100" kern="0" dirty="0" err="1" smtClean="0">
                <a:solidFill>
                  <a:srgbClr val="000000"/>
                </a:solidFill>
                <a:latin typeface="Symbol" charset="2"/>
                <a:cs typeface="Symbol" charset="2"/>
              </a:rPr>
              <a:t>gg</a:t>
            </a:r>
            <a:r>
              <a:rPr lang="en-US" sz="1050" dirty="0" err="1" smtClean="0">
                <a:sym typeface="Symbol"/>
              </a:rPr>
              <a:t></a:t>
            </a:r>
            <a:r>
              <a:rPr lang="en-US" sz="1050" kern="0" dirty="0" err="1" smtClean="0">
                <a:solidFill>
                  <a:srgbClr val="000000"/>
                </a:solidFill>
                <a:latin typeface="Corbel"/>
              </a:rPr>
              <a:t>WW</a:t>
            </a:r>
            <a:endParaRPr lang="en-US" sz="1050" kern="0" dirty="0">
              <a:solidFill>
                <a:srgbClr val="000000"/>
              </a:solidFill>
              <a:latin typeface="Corbel"/>
            </a:endParaRPr>
          </a:p>
        </p:txBody>
      </p:sp>
      <p:sp>
        <p:nvSpPr>
          <p:cNvPr id="47" name="TextBox 46"/>
          <p:cNvSpPr txBox="1"/>
          <p:nvPr/>
        </p:nvSpPr>
        <p:spPr bwMode="auto">
          <a:xfrm>
            <a:off x="4507428" y="5490965"/>
            <a:ext cx="774634" cy="164147"/>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050" kern="0" dirty="0" smtClean="0">
                <a:solidFill>
                  <a:srgbClr val="000000"/>
                </a:solidFill>
                <a:latin typeface="Corbel"/>
              </a:rPr>
              <a:t>EWK W</a:t>
            </a:r>
            <a:r>
              <a:rPr lang="en-US" sz="1600" baseline="30000" dirty="0">
                <a:sym typeface="Symbol"/>
              </a:rPr>
              <a:t></a:t>
            </a:r>
            <a:r>
              <a:rPr lang="en-US" sz="1600" baseline="30000" dirty="0"/>
              <a:t> </a:t>
            </a:r>
            <a:r>
              <a:rPr lang="en-US" sz="1050" kern="0" dirty="0" smtClean="0">
                <a:solidFill>
                  <a:srgbClr val="000000"/>
                </a:solidFill>
                <a:latin typeface="Corbel"/>
              </a:rPr>
              <a:t>W</a:t>
            </a:r>
            <a:r>
              <a:rPr lang="en-US" sz="1600" baseline="30000" dirty="0">
                <a:sym typeface="Symbol"/>
              </a:rPr>
              <a:t></a:t>
            </a:r>
            <a:r>
              <a:rPr lang="en-US" sz="1600" baseline="30000" dirty="0"/>
              <a:t> </a:t>
            </a:r>
            <a:endParaRPr lang="en-US" sz="1050" kern="0" baseline="30000" dirty="0">
              <a:solidFill>
                <a:srgbClr val="000000"/>
              </a:solidFill>
              <a:latin typeface="Corbel"/>
            </a:endParaRPr>
          </a:p>
        </p:txBody>
      </p:sp>
      <p:sp>
        <p:nvSpPr>
          <p:cNvPr id="48" name="TextBox 47"/>
          <p:cNvSpPr txBox="1"/>
          <p:nvPr/>
        </p:nvSpPr>
        <p:spPr bwMode="auto">
          <a:xfrm>
            <a:off x="4577461" y="4836927"/>
            <a:ext cx="712116" cy="169277"/>
          </a:xfrm>
          <a:prstGeom prst="rect">
            <a:avLst/>
          </a:prstGeom>
          <a:ln>
            <a:noFill/>
          </a:ln>
          <a:effectLst>
            <a:outerShdw blurRad="50800" dist="38100" dir="2700000" algn="tl" rotWithShape="0">
              <a:prstClr val="black">
                <a:alpha val="40000"/>
              </a:prstClr>
            </a:outerShdw>
          </a:effectLst>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p>
            <a:pPr defTabSz="912813">
              <a:spcBef>
                <a:spcPts val="0"/>
              </a:spcBef>
              <a:defRPr/>
            </a:pPr>
            <a:r>
              <a:rPr lang="en-US" sz="1100" kern="0" dirty="0" err="1" smtClean="0">
                <a:solidFill>
                  <a:srgbClr val="000000"/>
                </a:solidFill>
                <a:latin typeface="Corbel"/>
              </a:rPr>
              <a:t>WW</a:t>
            </a:r>
            <a:r>
              <a:rPr lang="en-US" sz="1100" kern="0" dirty="0" err="1" smtClean="0">
                <a:solidFill>
                  <a:srgbClr val="000000"/>
                </a:solidFill>
                <a:latin typeface="Symbol" charset="2"/>
                <a:cs typeface="Symbol" charset="2"/>
              </a:rPr>
              <a:t>g</a:t>
            </a:r>
            <a:r>
              <a:rPr lang="en-US" sz="1100" kern="0" dirty="0">
                <a:solidFill>
                  <a:srgbClr val="000000"/>
                </a:solidFill>
                <a:latin typeface="Corbel"/>
              </a:rPr>
              <a:t> </a:t>
            </a:r>
            <a:r>
              <a:rPr lang="en-US" sz="1100" kern="0" dirty="0" smtClean="0">
                <a:solidFill>
                  <a:srgbClr val="000000"/>
                </a:solidFill>
                <a:latin typeface="Corbel"/>
              </a:rPr>
              <a:t>, </a:t>
            </a:r>
            <a:r>
              <a:rPr lang="en-US" sz="1100" kern="0" dirty="0" err="1" smtClean="0">
                <a:solidFill>
                  <a:srgbClr val="000000"/>
                </a:solidFill>
                <a:latin typeface="Corbel"/>
              </a:rPr>
              <a:t>WZ</a:t>
            </a:r>
            <a:r>
              <a:rPr lang="en-US" sz="1100" kern="0" dirty="0" err="1" smtClean="0">
                <a:solidFill>
                  <a:srgbClr val="000000"/>
                </a:solidFill>
                <a:latin typeface="Symbol" charset="2"/>
                <a:cs typeface="Symbol" charset="2"/>
              </a:rPr>
              <a:t>g</a:t>
            </a:r>
            <a:endParaRPr lang="en-US" sz="1100" kern="0" baseline="30000" dirty="0">
              <a:solidFill>
                <a:srgbClr val="000000"/>
              </a:solidFill>
              <a:latin typeface="Symbol" charset="2"/>
              <a:cs typeface="Symbol" charset="2"/>
            </a:endParaRPr>
          </a:p>
        </p:txBody>
      </p:sp>
    </p:spTree>
    <p:extLst>
      <p:ext uri="{BB962C8B-B14F-4D97-AF65-F5344CB8AC3E}">
        <p14:creationId xmlns:p14="http://schemas.microsoft.com/office/powerpoint/2010/main" val="2269126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 y="145144"/>
            <a:ext cx="8993280" cy="6362550"/>
          </a:xfrm>
        </p:spPr>
        <p:txBody>
          <a:bodyPr/>
          <a:lstStyle/>
          <a:p>
            <a:pPr marL="0" indent="0">
              <a:buNone/>
            </a:pPr>
            <a:r>
              <a:rPr lang="en-US" b="1" dirty="0" smtClean="0"/>
              <a:t>We thank the DOE and NSF for their outstanding steadfast support :  </a:t>
            </a:r>
            <a:endParaRPr lang="en-US" b="1" dirty="0" smtClean="0"/>
          </a:p>
          <a:p>
            <a:pPr lvl="1"/>
            <a:endParaRPr lang="en-US" dirty="0" smtClean="0"/>
          </a:p>
          <a:p>
            <a:pPr lvl="1"/>
            <a:endParaRPr lang="en-US" dirty="0"/>
          </a:p>
          <a:p>
            <a:pPr lvl="1"/>
            <a:endParaRPr lang="en-US" dirty="0" smtClean="0"/>
          </a:p>
          <a:p>
            <a:pPr marL="457200" lvl="1" indent="0">
              <a:buNone/>
            </a:pPr>
            <a:endParaRPr lang="en-US" dirty="0" smtClean="0"/>
          </a:p>
          <a:p>
            <a:pPr lvl="1"/>
            <a:endParaRPr lang="en-US" dirty="0"/>
          </a:p>
        </p:txBody>
      </p:sp>
      <p:sp>
        <p:nvSpPr>
          <p:cNvPr id="2" name="Slide Number Placeholder 1"/>
          <p:cNvSpPr>
            <a:spLocks noGrp="1"/>
          </p:cNvSpPr>
          <p:nvPr>
            <p:ph type="sldNum" sz="quarter" idx="12"/>
          </p:nvPr>
        </p:nvSpPr>
        <p:spPr/>
        <p:txBody>
          <a:bodyPr/>
          <a:lstStyle/>
          <a:p>
            <a:fld id="{0C3CF2DD-F7EA-9743-8A11-0762FA5CE0D6}" type="slidenum">
              <a:rPr lang="en-US" smtClean="0">
                <a:latin typeface="Calibri"/>
              </a:rPr>
              <a:pPr/>
              <a:t>66</a:t>
            </a:fld>
            <a:endParaRPr lang="en-US">
              <a:latin typeface="Calibri"/>
            </a:endParaRPr>
          </a:p>
        </p:txBody>
      </p:sp>
      <p:pic>
        <p:nvPicPr>
          <p:cNvPr id="6" name="Picture 5" descr="RGB_Color-Seal_Green-Mark_SC_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6" y="1640888"/>
            <a:ext cx="8551333" cy="1534886"/>
          </a:xfrm>
          <a:prstGeom prst="rect">
            <a:avLst/>
          </a:prstGeom>
        </p:spPr>
      </p:pic>
      <p:sp>
        <p:nvSpPr>
          <p:cNvPr id="9" name="Title 4"/>
          <p:cNvSpPr txBox="1">
            <a:spLocks/>
          </p:cNvSpPr>
          <p:nvPr/>
        </p:nvSpPr>
        <p:spPr>
          <a:xfrm>
            <a:off x="685806" y="4839180"/>
            <a:ext cx="8041669" cy="1474819"/>
          </a:xfrm>
          <a:prstGeom prst="rect">
            <a:avLst/>
          </a:prstGeom>
          <a:ln>
            <a:noFill/>
          </a:ln>
        </p:spPr>
        <p:txBody>
          <a:bodyPr vert="horz" lIns="91440" tIns="45720" rIns="91440" bIns="45720" rtlCol="0" anchor="ctr">
            <a:noAutofit/>
          </a:bodyPr>
          <a:lstStyle>
            <a:lvl1pPr algn="r" defTabSz="457200" rtl="0" eaLnBrk="1" latinLnBrk="0" hangingPunct="1">
              <a:spcBef>
                <a:spcPct val="0"/>
              </a:spcBef>
              <a:buNone/>
              <a:defRPr sz="4400" kern="1200">
                <a:solidFill>
                  <a:schemeClr val="accent4">
                    <a:lumMod val="20000"/>
                    <a:lumOff val="80000"/>
                  </a:schemeClr>
                </a:solidFill>
                <a:effectLst>
                  <a:reflection stA="50000" endPos="20000" dir="5400000" sy="-100000" algn="bl" rotWithShape="0"/>
                </a:effectLst>
                <a:latin typeface="Arial"/>
                <a:ea typeface="+mj-ea"/>
                <a:cs typeface="Arial"/>
              </a:defRPr>
            </a:lvl1pPr>
          </a:lstStyle>
          <a:p>
            <a:pPr algn="l"/>
            <a:endParaRPr lang="en-US" sz="2400" i="1" dirty="0">
              <a:solidFill>
                <a:srgbClr val="FFFF00"/>
              </a:solidFill>
            </a:endParaRPr>
          </a:p>
        </p:txBody>
      </p:sp>
      <p:pic>
        <p:nvPicPr>
          <p:cNvPr id="5" name="Picture 4" descr="NSF_4-Color_bitmap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2" y="3541888"/>
            <a:ext cx="2890758" cy="2905867"/>
          </a:xfrm>
          <a:prstGeom prst="rect">
            <a:avLst/>
          </a:prstGeom>
        </p:spPr>
      </p:pic>
      <p:sp>
        <p:nvSpPr>
          <p:cNvPr id="7" name="TextBox 6"/>
          <p:cNvSpPr txBox="1"/>
          <p:nvPr/>
        </p:nvSpPr>
        <p:spPr>
          <a:xfrm>
            <a:off x="2926095" y="4335434"/>
            <a:ext cx="6067186" cy="1323439"/>
          </a:xfrm>
          <a:prstGeom prst="rect">
            <a:avLst/>
          </a:prstGeom>
          <a:noFill/>
        </p:spPr>
        <p:txBody>
          <a:bodyPr wrap="none" rtlCol="0">
            <a:spAutoFit/>
          </a:bodyPr>
          <a:lstStyle/>
          <a:p>
            <a:r>
              <a:rPr lang="en-US" sz="4000" dirty="0" smtClean="0">
                <a:solidFill>
                  <a:srgbClr val="3366FF"/>
                </a:solidFill>
                <a:latin typeface="Capitals"/>
                <a:cs typeface="Capitals"/>
              </a:rPr>
              <a:t>The National Science </a:t>
            </a:r>
          </a:p>
          <a:p>
            <a:r>
              <a:rPr lang="en-US" sz="4000" dirty="0" smtClean="0">
                <a:solidFill>
                  <a:srgbClr val="3366FF"/>
                </a:solidFill>
                <a:latin typeface="Capitals"/>
                <a:cs typeface="Capitals"/>
              </a:rPr>
              <a:t>Foundation</a:t>
            </a:r>
            <a:endParaRPr lang="en-US" sz="4000" dirty="0">
              <a:solidFill>
                <a:srgbClr val="3366FF"/>
              </a:solidFill>
              <a:latin typeface="Capitals"/>
              <a:cs typeface="Capitals"/>
            </a:endParaRPr>
          </a:p>
        </p:txBody>
      </p:sp>
    </p:spTree>
    <p:extLst>
      <p:ext uri="{BB962C8B-B14F-4D97-AF65-F5344CB8AC3E}">
        <p14:creationId xmlns:p14="http://schemas.microsoft.com/office/powerpoint/2010/main" val="290230486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p:txBody>
          <a:bodyPr/>
          <a:lstStyle/>
          <a:p>
            <a:r>
              <a:rPr lang="en-US" dirty="0" smtClean="0"/>
              <a:t>The end</a:t>
            </a:r>
            <a:endParaRPr lang="en-US" dirty="0"/>
          </a:p>
        </p:txBody>
      </p:sp>
      <p:sp>
        <p:nvSpPr>
          <p:cNvPr id="3" name="Slide Number Placeholder 2"/>
          <p:cNvSpPr>
            <a:spLocks noGrp="1"/>
          </p:cNvSpPr>
          <p:nvPr>
            <p:ph type="sldNum" sz="quarter" idx="10"/>
          </p:nvPr>
        </p:nvSpPr>
        <p:spPr/>
        <p:txBody>
          <a:bodyPr/>
          <a:lstStyle/>
          <a:p>
            <a:pPr>
              <a:defRPr/>
            </a:pPr>
            <a:fld id="{67CFF582-18F9-4FBC-B2DF-FBD4F0781B4B}" type="slidenum">
              <a:rPr lang="en-US" smtClean="0"/>
              <a:pPr>
                <a:defRPr/>
              </a:pPr>
              <a:t>67</a:t>
            </a:fld>
            <a:endParaRPr lang="en-US"/>
          </a:p>
        </p:txBody>
      </p:sp>
      <p:sp>
        <p:nvSpPr>
          <p:cNvPr id="7" name="Footer Placeholder 3"/>
          <p:cNvSpPr>
            <a:spLocks noGrp="1"/>
          </p:cNvSpPr>
          <p:nvPr>
            <p:ph type="subTitle" sz="quarter" idx="1"/>
          </p:nvPr>
        </p:nvSpPr>
        <p:spPr/>
        <p:txBody>
          <a:bodyPr/>
          <a:lstStyle/>
          <a:p>
            <a:r>
              <a:rPr lang="en-US" dirty="0" err="1" smtClean="0"/>
              <a:t>DanFest</a:t>
            </a:r>
            <a:r>
              <a:rPr lang="en-US" dirty="0" smtClean="0"/>
              <a:t> - The Discovery of the Higgs </a:t>
            </a:r>
            <a:r>
              <a:rPr lang="mr-IN" dirty="0" smtClean="0"/>
              <a:t>–</a:t>
            </a:r>
            <a:r>
              <a:rPr lang="en-US" dirty="0" smtClean="0"/>
              <a:t> </a:t>
            </a:r>
          </a:p>
          <a:p>
            <a:r>
              <a:rPr lang="en-US" sz="2000" dirty="0" smtClean="0"/>
              <a:t>J. Incandela (UCSB)  - 19 Oct. 2018</a:t>
            </a:r>
            <a:endParaRPr lang="en-US" sz="2000" dirty="0"/>
          </a:p>
        </p:txBody>
      </p:sp>
    </p:spTree>
    <p:extLst>
      <p:ext uri="{BB962C8B-B14F-4D97-AF65-F5344CB8AC3E}">
        <p14:creationId xmlns:p14="http://schemas.microsoft.com/office/powerpoint/2010/main" val="351451136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68</a:t>
            </a:fld>
            <a:endParaRPr lang="en-US" dirty="0">
              <a:latin typeface="Arial"/>
            </a:endParaRPr>
          </a:p>
        </p:txBody>
      </p:sp>
      <p:sp>
        <p:nvSpPr>
          <p:cNvPr id="3" name="Content Placeholder 2"/>
          <p:cNvSpPr>
            <a:spLocks noGrp="1"/>
          </p:cNvSpPr>
          <p:nvPr>
            <p:ph idx="4294967295"/>
          </p:nvPr>
        </p:nvSpPr>
        <p:spPr>
          <a:xfrm>
            <a:off x="0" y="762000"/>
            <a:ext cx="8229600" cy="5715000"/>
          </a:xfrm>
        </p:spPr>
        <p:txBody>
          <a:bodyPr/>
          <a:lstStyle/>
          <a:p>
            <a:r>
              <a:rPr lang="en-US" dirty="0" err="1" smtClean="0"/>
              <a:t>Fermion</a:t>
            </a:r>
            <a:r>
              <a:rPr lang="en-US" dirty="0" smtClean="0"/>
              <a:t> and Higgs Masses</a:t>
            </a:r>
          </a:p>
          <a:p>
            <a:r>
              <a:rPr lang="en-US" dirty="0" smtClean="0"/>
              <a:t>Gravity </a:t>
            </a:r>
          </a:p>
          <a:p>
            <a:r>
              <a:rPr lang="en-US" dirty="0" smtClean="0"/>
              <a:t>Fundamental Scalars are Fundamentally pathological</a:t>
            </a:r>
          </a:p>
          <a:p>
            <a:pPr lvl="1"/>
            <a:r>
              <a:rPr lang="en-US" dirty="0" smtClean="0"/>
              <a:t>Quadratic divergences in higher order contributions to the Higgs mass</a:t>
            </a:r>
          </a:p>
          <a:p>
            <a:endParaRPr lang="en-US" dirty="0" smtClean="0"/>
          </a:p>
          <a:p>
            <a:r>
              <a:rPr lang="en-US" dirty="0" smtClean="0"/>
              <a:t>We will return to these in the Part 2</a:t>
            </a:r>
          </a:p>
        </p:txBody>
      </p:sp>
      <p:sp>
        <p:nvSpPr>
          <p:cNvPr id="6" name="Footer Placeholder 3"/>
          <p:cNvSpPr>
            <a:spLocks noGrp="1"/>
          </p:cNvSpPr>
          <p:nvPr>
            <p:ph type="ftr" sz="quarter" idx="4294967295"/>
          </p:nvPr>
        </p:nvSpPr>
        <p:spPr>
          <a:xfrm>
            <a:off x="0" y="6644110"/>
            <a:ext cx="8077200" cy="268287"/>
          </a:xfrm>
          <a:prstGeom prst="rect">
            <a:avLst/>
          </a:prstGeom>
        </p:spPr>
        <p:txBody>
          <a:bodyPr/>
          <a:lstStyle/>
          <a:p>
            <a:r>
              <a:rPr lang="en-US" smtClean="0">
                <a:solidFill>
                  <a:srgbClr val="FFFFFF">
                    <a:lumMod val="75000"/>
                  </a:srgbClr>
                </a:solidFill>
                <a:latin typeface="Arial"/>
              </a:rPr>
              <a:t>DanFest - The Discovery of the Higgs - J. Incandela (UCSB)  - 19 Oct. 2018</a:t>
            </a:r>
            <a:endParaRPr lang="en-US" dirty="0">
              <a:solidFill>
                <a:srgbClr val="FFFFFF">
                  <a:lumMod val="75000"/>
                </a:srgbClr>
              </a:solidFill>
              <a:latin typeface="Arial"/>
            </a:endParaRPr>
          </a:p>
        </p:txBody>
      </p:sp>
      <p:sp>
        <p:nvSpPr>
          <p:cNvPr id="2" name="Title 1"/>
          <p:cNvSpPr>
            <a:spLocks noGrp="1"/>
          </p:cNvSpPr>
          <p:nvPr>
            <p:ph type="title" idx="4294967295"/>
          </p:nvPr>
        </p:nvSpPr>
        <p:spPr>
          <a:xfrm>
            <a:off x="1714501" y="0"/>
            <a:ext cx="7429500" cy="908050"/>
          </a:xfrm>
        </p:spPr>
        <p:txBody>
          <a:bodyPr/>
          <a:lstStyle/>
          <a:p>
            <a:r>
              <a:rPr lang="en-US" smtClean="0"/>
              <a:t>Problems with the SM</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t="-1277" b="3334"/>
          <a:stretch/>
        </p:blipFill>
        <p:spPr>
          <a:xfrm>
            <a:off x="1411248" y="980730"/>
            <a:ext cx="6598463" cy="5472608"/>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normAutofit fontScale="90000"/>
          </a:bodyPr>
          <a:lstStyle/>
          <a:p>
            <a:r>
              <a:rPr lang="en-US" dirty="0" smtClean="0"/>
              <a:t>Historical Lessons</a:t>
            </a:r>
            <a:endParaRPr lang="en-US" dirty="0"/>
          </a:p>
        </p:txBody>
      </p:sp>
      <p:sp>
        <p:nvSpPr>
          <p:cNvPr id="4" name="TextBox 3"/>
          <p:cNvSpPr txBox="1"/>
          <p:nvPr/>
        </p:nvSpPr>
        <p:spPr>
          <a:xfrm>
            <a:off x="4505744" y="6525344"/>
            <a:ext cx="2282909" cy="369332"/>
          </a:xfrm>
          <a:prstGeom prst="rect">
            <a:avLst/>
          </a:prstGeom>
          <a:noFill/>
        </p:spPr>
        <p:txBody>
          <a:bodyPr wrap="none" rtlCol="0">
            <a:spAutoFit/>
          </a:bodyPr>
          <a:lstStyle/>
          <a:p>
            <a:r>
              <a:rPr lang="en-US" sz="1800" i="1" dirty="0" smtClean="0">
                <a:solidFill>
                  <a:srgbClr val="000000"/>
                </a:solidFill>
              </a:rPr>
              <a:t>From talk by J. </a:t>
            </a:r>
            <a:r>
              <a:rPr lang="en-US" sz="1800" i="1" dirty="0" err="1" smtClean="0">
                <a:solidFill>
                  <a:srgbClr val="000000"/>
                </a:solidFill>
              </a:rPr>
              <a:t>Lykken</a:t>
            </a:r>
            <a:endParaRPr lang="en-US" sz="1800" i="1" dirty="0">
              <a:solidFill>
                <a:srgbClr val="000000"/>
              </a:solidFill>
            </a:endParaRP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a:p>
        </p:txBody>
      </p:sp>
      <p:sp>
        <p:nvSpPr>
          <p:cNvPr id="3" name="Slide Number Placeholder 2"/>
          <p:cNvSpPr>
            <a:spLocks noGrp="1"/>
          </p:cNvSpPr>
          <p:nvPr>
            <p:ph type="sldNum" sz="quarter" idx="12"/>
          </p:nvPr>
        </p:nvSpPr>
        <p:spPr/>
        <p:txBody>
          <a:bodyPr/>
          <a:lstStyle/>
          <a:p>
            <a:fld id="{DAE645F3-75A7-A14B-AE98-7B716254C7DE}" type="slidenum">
              <a:rPr lang="en-US" smtClean="0"/>
              <a:t>69</a:t>
            </a:fld>
            <a:endParaRPr lang="en-US"/>
          </a:p>
        </p:txBody>
      </p:sp>
    </p:spTree>
    <p:extLst>
      <p:ext uri="{BB962C8B-B14F-4D97-AF65-F5344CB8AC3E}">
        <p14:creationId xmlns:p14="http://schemas.microsoft.com/office/powerpoint/2010/main" val="158117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F1575D80-8857-47E1-BBE5-8D3A71A8B63A}" type="slidenum">
              <a:rPr lang="en-US">
                <a:latin typeface="Arial"/>
              </a:rPr>
              <a:pPr/>
              <a:t>7</a:t>
            </a:fld>
            <a:endParaRPr lang="en-US" dirty="0">
              <a:latin typeface="Arial"/>
            </a:endParaRPr>
          </a:p>
        </p:txBody>
      </p:sp>
      <p:pic>
        <p:nvPicPr>
          <p:cNvPr id="11" name="Content Placeholder 10" descr="WW Scattering via Z.jpg"/>
          <p:cNvPicPr>
            <a:picLocks noGrp="1" noChangeAspect="1"/>
          </p:cNvPicPr>
          <p:nvPr>
            <p:ph sz="quarter" idx="4294967295"/>
          </p:nvPr>
        </p:nvPicPr>
        <p:blipFill>
          <a:blip r:embed="rId2"/>
          <a:stretch>
            <a:fillRect/>
          </a:stretch>
        </p:blipFill>
        <p:spPr>
          <a:xfrm>
            <a:off x="1" y="1565276"/>
            <a:ext cx="2781300" cy="1792288"/>
          </a:xfrm>
          <a:noFill/>
        </p:spPr>
      </p:pic>
      <p:pic>
        <p:nvPicPr>
          <p:cNvPr id="12" name="Content Placeholder 11" descr="WW Scattering via H.jpg"/>
          <p:cNvPicPr>
            <a:picLocks noGrp="1" noChangeAspect="1"/>
          </p:cNvPicPr>
          <p:nvPr>
            <p:ph sz="quarter" idx="4294967295"/>
          </p:nvPr>
        </p:nvPicPr>
        <p:blipFill>
          <a:blip r:embed="rId3"/>
          <a:stretch>
            <a:fillRect/>
          </a:stretch>
        </p:blipFill>
        <p:spPr>
          <a:xfrm>
            <a:off x="1" y="3646911"/>
            <a:ext cx="2781300" cy="1933575"/>
          </a:xfrm>
          <a:noFill/>
        </p:spPr>
      </p:pic>
      <p:sp>
        <p:nvSpPr>
          <p:cNvPr id="7" name="Text Placeholder 6"/>
          <p:cNvSpPr>
            <a:spLocks noGrp="1"/>
          </p:cNvSpPr>
          <p:nvPr>
            <p:ph type="body" sz="half" idx="4294967295"/>
          </p:nvPr>
        </p:nvSpPr>
        <p:spPr>
          <a:xfrm>
            <a:off x="4007052" y="655744"/>
            <a:ext cx="5137151" cy="5938837"/>
          </a:xfrm>
        </p:spPr>
        <p:txBody>
          <a:bodyPr>
            <a:normAutofit/>
          </a:bodyPr>
          <a:lstStyle/>
          <a:p>
            <a:pPr>
              <a:buNone/>
            </a:pPr>
            <a:r>
              <a:rPr lang="en-US" sz="2200" dirty="0"/>
              <a:t> </a:t>
            </a:r>
            <a:r>
              <a:rPr lang="en-US" sz="2500" dirty="0"/>
              <a:t>Could we have massive gauge bosons without the Higgs ?</a:t>
            </a:r>
            <a:endParaRPr lang="en-US" sz="2200" dirty="0"/>
          </a:p>
          <a:p>
            <a:pPr>
              <a:buNone/>
            </a:pPr>
            <a:endParaRPr lang="en-US" sz="2500" dirty="0"/>
          </a:p>
          <a:p>
            <a:pPr>
              <a:buNone/>
            </a:pPr>
            <a:endParaRPr lang="en-US" sz="2500" dirty="0"/>
          </a:p>
          <a:p>
            <a:pPr>
              <a:buNone/>
            </a:pPr>
            <a:r>
              <a:rPr lang="en-US" sz="2500" dirty="0"/>
              <a:t>W</a:t>
            </a:r>
            <a:r>
              <a:rPr lang="en-US" sz="2900" b="1" baseline="30000" dirty="0"/>
              <a:t>+</a:t>
            </a:r>
            <a:r>
              <a:rPr lang="en-US" sz="2500" dirty="0"/>
              <a:t>W</a:t>
            </a:r>
            <a:r>
              <a:rPr lang="en-US" baseline="30000" dirty="0" smtClean="0"/>
              <a:t>-</a:t>
            </a:r>
            <a:r>
              <a:rPr lang="en-US" sz="2500" dirty="0"/>
              <a:t>  scattering via Z/</a:t>
            </a:r>
            <a:r>
              <a:rPr lang="en-US" sz="2500" dirty="0">
                <a:latin typeface="Symbol" pitchFamily="18" charset="2"/>
              </a:rPr>
              <a:t>g</a:t>
            </a:r>
            <a:endParaRPr lang="en-US" sz="2500" dirty="0"/>
          </a:p>
          <a:p>
            <a:pPr lvl="1">
              <a:buNone/>
            </a:pPr>
            <a:endParaRPr lang="en-US" sz="2200" dirty="0"/>
          </a:p>
          <a:p>
            <a:pPr lvl="1">
              <a:buNone/>
            </a:pPr>
            <a:endParaRPr lang="en-US" sz="2200" dirty="0"/>
          </a:p>
          <a:p>
            <a:pPr algn="r">
              <a:buNone/>
            </a:pPr>
            <a:r>
              <a:rPr lang="en-US" sz="2200" dirty="0">
                <a:solidFill>
                  <a:srgbClr val="0000FF"/>
                </a:solidFill>
              </a:rPr>
              <a:t>Unitarity is violated at E </a:t>
            </a:r>
            <a:r>
              <a:rPr lang="en-US" sz="2200" dirty="0" smtClean="0">
                <a:solidFill>
                  <a:srgbClr val="0000FF"/>
                </a:solidFill>
                <a:sym typeface="Mathematica3"/>
              </a:rPr>
              <a:t>&gt; </a:t>
            </a:r>
            <a:r>
              <a:rPr lang="en-US" sz="2200" dirty="0" smtClean="0">
                <a:solidFill>
                  <a:srgbClr val="0000FF"/>
                </a:solidFill>
              </a:rPr>
              <a:t>1 </a:t>
            </a:r>
            <a:r>
              <a:rPr lang="en-US" sz="2200" dirty="0">
                <a:solidFill>
                  <a:srgbClr val="0000FF"/>
                </a:solidFill>
              </a:rPr>
              <a:t>TeV</a:t>
            </a:r>
            <a:endParaRPr lang="en-US" sz="2600" dirty="0">
              <a:solidFill>
                <a:srgbClr val="0000FF"/>
              </a:solidFill>
            </a:endParaRPr>
          </a:p>
          <a:p>
            <a:pPr>
              <a:buNone/>
            </a:pPr>
            <a:endParaRPr lang="en-US" sz="2500" dirty="0"/>
          </a:p>
          <a:p>
            <a:pPr>
              <a:buNone/>
            </a:pPr>
            <a:r>
              <a:rPr lang="en-US" sz="2500" dirty="0" smtClean="0"/>
              <a:t>Including </a:t>
            </a:r>
            <a:r>
              <a:rPr lang="en-US" sz="2500" dirty="0"/>
              <a:t>the Higgs:</a:t>
            </a:r>
          </a:p>
          <a:p>
            <a:pPr>
              <a:buNone/>
            </a:pPr>
            <a:endParaRPr lang="en-US" sz="2500" dirty="0"/>
          </a:p>
          <a:p>
            <a:pPr>
              <a:buNone/>
            </a:pPr>
            <a:endParaRPr lang="en-US" sz="2500" dirty="0"/>
          </a:p>
          <a:p>
            <a:pPr lvl="1"/>
            <a:r>
              <a:rPr lang="en-US" sz="2100" dirty="0"/>
              <a:t>So one way or another, something has to show up at the LHC</a:t>
            </a:r>
          </a:p>
        </p:txBody>
      </p:sp>
      <p:pic>
        <p:nvPicPr>
          <p:cNvPr id="1691649" name="Picture 1"/>
          <p:cNvPicPr>
            <a:picLocks noChangeAspect="1" noChangeArrowheads="1"/>
          </p:cNvPicPr>
          <p:nvPr/>
        </p:nvPicPr>
        <p:blipFill>
          <a:blip r:embed="rId4"/>
          <a:srcRect/>
          <a:stretch>
            <a:fillRect/>
          </a:stretch>
        </p:blipFill>
        <p:spPr bwMode="auto">
          <a:xfrm>
            <a:off x="5403280" y="4908178"/>
            <a:ext cx="2424545" cy="621926"/>
          </a:xfrm>
          <a:prstGeom prst="rect">
            <a:avLst/>
          </a:prstGeom>
          <a:noFill/>
          <a:ln w="9525">
            <a:noFill/>
            <a:miter lim="800000"/>
            <a:headEnd/>
            <a:tailEnd/>
          </a:ln>
          <a:effectLst/>
        </p:spPr>
      </p:pic>
      <p:pic>
        <p:nvPicPr>
          <p:cNvPr id="1691650" name="Picture 2"/>
          <p:cNvPicPr>
            <a:picLocks noChangeAspect="1" noChangeArrowheads="1"/>
          </p:cNvPicPr>
          <p:nvPr/>
        </p:nvPicPr>
        <p:blipFill>
          <a:blip r:embed="rId5"/>
          <a:srcRect/>
          <a:stretch>
            <a:fillRect/>
          </a:stretch>
        </p:blipFill>
        <p:spPr bwMode="auto">
          <a:xfrm>
            <a:off x="5403492" y="2823882"/>
            <a:ext cx="1956955" cy="605118"/>
          </a:xfrm>
          <a:prstGeom prst="rect">
            <a:avLst/>
          </a:prstGeom>
          <a:noFill/>
          <a:ln w="9525">
            <a:noFill/>
            <a:miter lim="800000"/>
            <a:headEnd/>
            <a:tailEnd/>
          </a:ln>
          <a:effectLst/>
        </p:spPr>
      </p:pic>
      <p:cxnSp>
        <p:nvCxnSpPr>
          <p:cNvPr id="13" name="Straight Arrow Connector 12"/>
          <p:cNvCxnSpPr/>
          <p:nvPr/>
        </p:nvCxnSpPr>
        <p:spPr bwMode="auto">
          <a:xfrm rot="10800000" flipV="1">
            <a:off x="3117362" y="2443391"/>
            <a:ext cx="772867" cy="1"/>
          </a:xfrm>
          <a:prstGeom prst="straightConnector1">
            <a:avLst/>
          </a:prstGeom>
          <a:solidFill>
            <a:schemeClr val="accent1"/>
          </a:solidFill>
          <a:ln w="50800" cap="flat" cmpd="sng" algn="ctr">
            <a:solidFill>
              <a:srgbClr val="00FF00"/>
            </a:solidFill>
            <a:prstDash val="solid"/>
            <a:round/>
            <a:headEnd type="none" w="med" len="med"/>
            <a:tailEnd type="arrow"/>
          </a:ln>
          <a:effectLst/>
        </p:spPr>
      </p:cxnSp>
      <p:cxnSp>
        <p:nvCxnSpPr>
          <p:cNvPr id="15" name="Straight Arrow Connector 14"/>
          <p:cNvCxnSpPr/>
          <p:nvPr/>
        </p:nvCxnSpPr>
        <p:spPr bwMode="auto">
          <a:xfrm rot="10800000" flipV="1">
            <a:off x="3106623" y="4593518"/>
            <a:ext cx="772867" cy="1"/>
          </a:xfrm>
          <a:prstGeom prst="straightConnector1">
            <a:avLst/>
          </a:prstGeom>
          <a:solidFill>
            <a:schemeClr val="accent1"/>
          </a:solidFill>
          <a:ln w="50800" cap="flat" cmpd="sng" algn="ctr">
            <a:solidFill>
              <a:srgbClr val="00FF00"/>
            </a:solidFill>
            <a:prstDash val="solid"/>
            <a:round/>
            <a:headEnd type="none" w="med" len="med"/>
            <a:tailEnd type="arrow"/>
          </a:ln>
          <a:effectLst/>
        </p:spPr>
      </p:cxn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normAutofit/>
          </a:bodyPr>
          <a:lstStyle/>
          <a:p>
            <a:r>
              <a:rPr lang="en-US" dirty="0" smtClean="0"/>
              <a:t>Reconstruct/identify</a:t>
            </a:r>
          </a:p>
          <a:p>
            <a:pPr lvl="1"/>
            <a:r>
              <a:rPr lang="en-US" dirty="0" smtClean="0"/>
              <a:t>Charged hadrons</a:t>
            </a:r>
          </a:p>
          <a:p>
            <a:pPr lvl="1"/>
            <a:r>
              <a:rPr lang="en-US" dirty="0" smtClean="0"/>
              <a:t>Photons</a:t>
            </a:r>
          </a:p>
          <a:p>
            <a:pPr lvl="1"/>
            <a:r>
              <a:rPr lang="en-US" dirty="0" smtClean="0"/>
              <a:t>Neutral hadrons</a:t>
            </a:r>
          </a:p>
          <a:p>
            <a:pPr lvl="1"/>
            <a:r>
              <a:rPr lang="en-US" dirty="0" smtClean="0"/>
              <a:t>Electrons, muons </a:t>
            </a:r>
          </a:p>
          <a:p>
            <a:pPr lvl="2"/>
            <a:r>
              <a:rPr lang="en-US" dirty="0" smtClean="0"/>
              <a:t>Even non-isolated</a:t>
            </a:r>
          </a:p>
          <a:p>
            <a:pPr lvl="1"/>
            <a:r>
              <a:rPr lang="en-US" dirty="0" err="1" smtClean="0"/>
              <a:t>Taus</a:t>
            </a:r>
            <a:endParaRPr lang="en-US" dirty="0" smtClean="0"/>
          </a:p>
          <a:p>
            <a:r>
              <a:rPr lang="en-US" dirty="0" smtClean="0"/>
              <a:t>Use all sub-detector information </a:t>
            </a:r>
          </a:p>
          <a:p>
            <a:pPr lvl="1"/>
            <a:r>
              <a:rPr lang="en-US" dirty="0" smtClean="0"/>
              <a:t>Tracking + fine granularity ECAL+ muons + HCAL</a:t>
            </a:r>
          </a:p>
          <a:p>
            <a:r>
              <a:rPr lang="en-US" dirty="0" smtClean="0"/>
              <a:t>4T </a:t>
            </a:r>
            <a:r>
              <a:rPr lang="en-US" dirty="0"/>
              <a:t>field </a:t>
            </a:r>
            <a:r>
              <a:rPr lang="en-US" dirty="0" smtClean="0"/>
              <a:t>spread particles out</a:t>
            </a:r>
            <a:endParaRPr lang="en-US" dirty="0"/>
          </a:p>
          <a:p>
            <a:pPr lvl="1"/>
            <a:r>
              <a:rPr lang="en-US" dirty="0" smtClean="0"/>
              <a:t>effectively increasing the </a:t>
            </a:r>
            <a:r>
              <a:rPr lang="en-US" dirty="0"/>
              <a:t>granularity </a:t>
            </a:r>
            <a:r>
              <a:rPr lang="en-US" dirty="0" smtClean="0"/>
              <a:t> </a:t>
            </a:r>
          </a:p>
          <a:p>
            <a:pPr>
              <a:buNone/>
            </a:pP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pPr/>
              <a:t>70</a:t>
            </a:fld>
            <a:endParaRPr lang="en-US"/>
          </a:p>
        </p:txBody>
      </p:sp>
      <p:sp>
        <p:nvSpPr>
          <p:cNvPr id="47106" name="Title 1"/>
          <p:cNvSpPr>
            <a:spLocks noGrp="1"/>
          </p:cNvSpPr>
          <p:nvPr>
            <p:ph type="title"/>
          </p:nvPr>
        </p:nvSpPr>
        <p:spPr>
          <a:xfrm>
            <a:off x="702827" y="0"/>
            <a:ext cx="8441395" cy="914400"/>
          </a:xfrm>
        </p:spPr>
        <p:txBody>
          <a:bodyPr>
            <a:normAutofit fontScale="90000"/>
          </a:bodyPr>
          <a:lstStyle/>
          <a:p>
            <a:r>
              <a:rPr lang="en-US" dirty="0" smtClean="0"/>
              <a:t>Another step forward: CMS Particle Flow</a:t>
            </a:r>
          </a:p>
        </p:txBody>
      </p:sp>
      <p:pic>
        <p:nvPicPr>
          <p:cNvPr id="47108" name="Picture 3"/>
          <p:cNvPicPr>
            <a:picLocks noChangeAspect="1" noChangeArrowheads="1"/>
          </p:cNvPicPr>
          <p:nvPr/>
        </p:nvPicPr>
        <p:blipFill>
          <a:blip r:embed="rId3"/>
          <a:srcRect/>
          <a:stretch>
            <a:fillRect/>
          </a:stretch>
        </p:blipFill>
        <p:spPr bwMode="auto">
          <a:xfrm>
            <a:off x="4651384" y="1004889"/>
            <a:ext cx="4416425" cy="3033712"/>
          </a:xfrm>
          <a:prstGeom prst="rect">
            <a:avLst/>
          </a:prstGeom>
          <a:noFill/>
          <a:ln w="9525">
            <a:noFill/>
            <a:round/>
            <a:headEnd/>
            <a:tailEnd/>
          </a:ln>
        </p:spPr>
      </p:pic>
      <p:sp>
        <p:nvSpPr>
          <p:cNvPr id="3" name="TextBox 2"/>
          <p:cNvSpPr txBox="1"/>
          <p:nvPr/>
        </p:nvSpPr>
        <p:spPr>
          <a:xfrm>
            <a:off x="5518081" y="6473307"/>
            <a:ext cx="3372309" cy="369225"/>
          </a:xfrm>
          <a:prstGeom prst="rect">
            <a:avLst/>
          </a:prstGeom>
          <a:noFill/>
        </p:spPr>
        <p:txBody>
          <a:bodyPr wrap="square" lIns="91333" tIns="45667" rIns="91333" bIns="45667" rtlCol="0">
            <a:spAutoFit/>
          </a:bodyPr>
          <a:lstStyle/>
          <a:p>
            <a:r>
              <a:rPr lang="en-US" i="1" dirty="0" smtClean="0">
                <a:solidFill>
                  <a:schemeClr val="bg1"/>
                </a:solidFill>
              </a:rPr>
              <a:t>See for instance  </a:t>
            </a:r>
            <a:r>
              <a:rPr lang="en-US" i="1" dirty="0" smtClean="0">
                <a:hlinkClick r:id="rId4"/>
              </a:rPr>
              <a:t>arXiv:1401.8155</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Simple  jet  example</a:t>
            </a:r>
            <a:endParaRPr lang="en-US" dirty="0"/>
          </a:p>
        </p:txBody>
      </p:sp>
      <p:pic>
        <p:nvPicPr>
          <p:cNvPr id="6" name="Content Placeholder 5" descr="PFT_approval_simple_jet.png"/>
          <p:cNvPicPr>
            <a:picLocks noGrp="1" noChangeAspect="1"/>
          </p:cNvPicPr>
          <p:nvPr>
            <p:ph sz="half" idx="1"/>
          </p:nvPr>
        </p:nvPicPr>
        <p:blipFill rotWithShape="1">
          <a:blip r:embed="rId2"/>
          <a:srcRect l="15094" t="14166" r="14733" b="4293"/>
          <a:stretch/>
        </p:blipFill>
        <p:spPr>
          <a:xfrm>
            <a:off x="717360" y="112865"/>
            <a:ext cx="3523891" cy="3070121"/>
          </a:xfrm>
        </p:spPr>
      </p:pic>
      <p:sp>
        <p:nvSpPr>
          <p:cNvPr id="8" name="Text Placeholder 7"/>
          <p:cNvSpPr>
            <a:spLocks noGrp="1"/>
          </p:cNvSpPr>
          <p:nvPr>
            <p:ph type="body" sz="half" idx="2"/>
          </p:nvPr>
        </p:nvSpPr>
        <p:spPr>
          <a:xfrm>
            <a:off x="3878165" y="772660"/>
            <a:ext cx="5182215" cy="6085340"/>
          </a:xfrm>
        </p:spPr>
        <p:txBody>
          <a:bodyPr>
            <a:normAutofit fontScale="92500"/>
          </a:bodyPr>
          <a:lstStyle/>
          <a:p>
            <a:r>
              <a:rPr lang="en-US" dirty="0" smtClean="0"/>
              <a:t>Algorithm (simplified)</a:t>
            </a:r>
          </a:p>
          <a:p>
            <a:pPr lvl="1"/>
            <a:r>
              <a:rPr lang="en-US" dirty="0" smtClean="0"/>
              <a:t>Tracks (to very low </a:t>
            </a:r>
            <a:r>
              <a:rPr lang="en-US" dirty="0" err="1" smtClean="0"/>
              <a:t>p</a:t>
            </a:r>
            <a:r>
              <a:rPr lang="en-US" baseline="-25000" dirty="0" err="1" smtClean="0"/>
              <a:t>T</a:t>
            </a:r>
            <a:r>
              <a:rPr lang="en-US" dirty="0" smtClean="0"/>
              <a:t>) dominate the jet energy. </a:t>
            </a:r>
          </a:p>
          <a:p>
            <a:pPr lvl="2"/>
            <a:r>
              <a:rPr lang="en-US" dirty="0"/>
              <a:t>Matched </a:t>
            </a:r>
            <a:r>
              <a:rPr lang="en-US" dirty="0" smtClean="0"/>
              <a:t>to ECAL, HCAL, Muon</a:t>
            </a:r>
          </a:p>
          <a:p>
            <a:pPr lvl="2"/>
            <a:r>
              <a:rPr lang="en-US" dirty="0" smtClean="0"/>
              <a:t>Obtain e’s, </a:t>
            </a:r>
            <a:r>
              <a:rPr lang="en-US" dirty="0" smtClean="0">
                <a:latin typeface="Symbol" charset="2"/>
                <a:cs typeface="Symbol" charset="2"/>
              </a:rPr>
              <a:t>m</a:t>
            </a:r>
            <a:r>
              <a:rPr lang="en-US" dirty="0" smtClean="0"/>
              <a:t>’s, charged hadrons</a:t>
            </a:r>
          </a:p>
          <a:p>
            <a:pPr lvl="1"/>
            <a:r>
              <a:rPr lang="en-US" dirty="0" smtClean="0"/>
              <a:t>Photons</a:t>
            </a:r>
          </a:p>
          <a:p>
            <a:pPr lvl="2"/>
            <a:r>
              <a:rPr lang="en-US" dirty="0" smtClean="0"/>
              <a:t>ECAL deposits with no track and no significant HCAL deposit</a:t>
            </a:r>
          </a:p>
          <a:p>
            <a:pPr lvl="1"/>
            <a:r>
              <a:rPr lang="en-US" dirty="0" smtClean="0"/>
              <a:t>Finally neutral hadrons</a:t>
            </a:r>
          </a:p>
          <a:p>
            <a:pPr lvl="2"/>
            <a:r>
              <a:rPr lang="en-US" dirty="0" smtClean="0"/>
              <a:t>HCAL deposits -no matched tracks</a:t>
            </a:r>
          </a:p>
          <a:p>
            <a:endParaRPr lang="en-US" dirty="0" smtClean="0"/>
          </a:p>
          <a:p>
            <a:r>
              <a:rPr lang="en-US" dirty="0" smtClean="0"/>
              <a:t>Use them to build a jet</a:t>
            </a:r>
          </a:p>
          <a:p>
            <a:pPr lvl="1"/>
            <a:r>
              <a:rPr lang="en-US" dirty="0" smtClean="0"/>
              <a:t>Average jet composition versus </a:t>
            </a:r>
            <a:r>
              <a:rPr lang="en-US" dirty="0" err="1" smtClean="0"/>
              <a:t>p</a:t>
            </a:r>
            <a:r>
              <a:rPr lang="en-US" baseline="-25000" dirty="0" err="1" smtClean="0"/>
              <a:t>T</a:t>
            </a:r>
            <a:r>
              <a:rPr lang="en-US" dirty="0" smtClean="0"/>
              <a:t> for |</a:t>
            </a:r>
            <a:r>
              <a:rPr lang="en-US" dirty="0" smtClean="0">
                <a:latin typeface="Symbol" charset="2"/>
                <a:cs typeface="Symbol" charset="2"/>
              </a:rPr>
              <a:t>h</a:t>
            </a:r>
            <a:r>
              <a:rPr lang="en-US" dirty="0" smtClean="0"/>
              <a:t>|&lt;1.3 shown at left</a:t>
            </a:r>
          </a:p>
          <a:p>
            <a:pPr lvl="1"/>
            <a:r>
              <a:rPr lang="en-US" dirty="0" smtClean="0"/>
              <a:t>NB: Neutral hadrons ~10</a:t>
            </a:r>
            <a:r>
              <a:rPr lang="en-US" dirty="0"/>
              <a:t>% of </a:t>
            </a:r>
            <a:r>
              <a:rPr lang="en-US" dirty="0" smtClean="0"/>
              <a:t>E</a:t>
            </a:r>
          </a:p>
        </p:txBody>
      </p:sp>
      <p:sp>
        <p:nvSpPr>
          <p:cNvPr id="4" name="Slide Number Placeholder 3"/>
          <p:cNvSpPr>
            <a:spLocks noGrp="1"/>
          </p:cNvSpPr>
          <p:nvPr>
            <p:ph type="sldNum" sz="quarter" idx="10"/>
          </p:nvPr>
        </p:nvSpPr>
        <p:spPr/>
        <p:txBody>
          <a:bodyPr/>
          <a:lstStyle/>
          <a:p>
            <a:fld id="{1AD93096-5B34-4342-9326-69289CEAE4C2}" type="slidenum">
              <a:rPr lang="en-US" smtClean="0"/>
              <a:pPr/>
              <a:t>71</a:t>
            </a:fld>
            <a:endParaRPr lang="en-US"/>
          </a:p>
        </p:txBody>
      </p:sp>
      <p:pic>
        <p:nvPicPr>
          <p:cNvPr id="2" name="Picture 1"/>
          <p:cNvPicPr>
            <a:picLocks noChangeAspect="1"/>
          </p:cNvPicPr>
          <p:nvPr/>
        </p:nvPicPr>
        <p:blipFill>
          <a:blip r:embed="rId3"/>
          <a:stretch>
            <a:fillRect/>
          </a:stretch>
        </p:blipFill>
        <p:spPr>
          <a:xfrm>
            <a:off x="263560" y="3368047"/>
            <a:ext cx="3521633" cy="3489954"/>
          </a:xfrm>
          <a:prstGeom prst="rect">
            <a:avLst/>
          </a:prstGeom>
        </p:spPr>
      </p:pic>
      <p:cxnSp>
        <p:nvCxnSpPr>
          <p:cNvPr id="7" name="Straight Arrow Connector 6"/>
          <p:cNvCxnSpPr/>
          <p:nvPr/>
        </p:nvCxnSpPr>
        <p:spPr>
          <a:xfrm flipH="1" flipV="1">
            <a:off x="3606218" y="3798982"/>
            <a:ext cx="861811" cy="272165"/>
          </a:xfrm>
          <a:prstGeom prst="straightConnector1">
            <a:avLst/>
          </a:prstGeom>
          <a:ln w="38100" cmpd="sng">
            <a:solidFill>
              <a:srgbClr val="59CC35"/>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4294967295"/>
          </p:nvPr>
        </p:nvSpPr>
        <p:spPr>
          <a:xfrm rot="16200000">
            <a:off x="-2095495" y="4381922"/>
            <a:ext cx="4571998" cy="380999"/>
          </a:xfrm>
        </p:spPr>
        <p:txBody>
          <a:bodyPr/>
          <a:lstStyle/>
          <a:p>
            <a:r>
              <a:rPr lang="en-US" smtClean="0"/>
              <a:t>DanFest - The Discovery of the Higgs - J. Incandela (UCSB)  - 19 Oct. 2018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2"/>
          <a:srcRect t="484" b="1707"/>
          <a:stretch/>
        </p:blipFill>
        <p:spPr>
          <a:xfrm>
            <a:off x="4683273" y="994299"/>
            <a:ext cx="4010431" cy="2709022"/>
          </a:xfrm>
        </p:spPr>
      </p:pic>
      <p:sp>
        <p:nvSpPr>
          <p:cNvPr id="3" name="Slide Number Placeholder 2"/>
          <p:cNvSpPr>
            <a:spLocks noGrp="1"/>
          </p:cNvSpPr>
          <p:nvPr>
            <p:ph type="sldNum" sz="quarter" idx="12"/>
          </p:nvPr>
        </p:nvSpPr>
        <p:spPr/>
        <p:txBody>
          <a:bodyPr/>
          <a:lstStyle/>
          <a:p>
            <a:fld id="{1AD93096-5B34-4342-9326-69289CEAE4C2}" type="slidenum">
              <a:rPr lang="en-US" smtClean="0"/>
              <a:pPr/>
              <a:t>72</a:t>
            </a:fld>
            <a:endParaRPr lang="en-US"/>
          </a:p>
        </p:txBody>
      </p:sp>
      <p:sp>
        <p:nvSpPr>
          <p:cNvPr id="7" name="Title 6"/>
          <p:cNvSpPr>
            <a:spLocks noGrp="1"/>
          </p:cNvSpPr>
          <p:nvPr>
            <p:ph type="title"/>
          </p:nvPr>
        </p:nvSpPr>
        <p:spPr>
          <a:xfrm>
            <a:off x="211024" y="-1014"/>
            <a:ext cx="8932985" cy="914400"/>
          </a:xfrm>
        </p:spPr>
        <p:txBody>
          <a:bodyPr>
            <a:normAutofit/>
          </a:bodyPr>
          <a:lstStyle/>
          <a:p>
            <a:r>
              <a:rPr lang="en-US" dirty="0" smtClean="0"/>
              <a:t>Substantial Improvements</a:t>
            </a:r>
            <a:endParaRPr lang="en-US" dirty="0"/>
          </a:p>
        </p:txBody>
      </p:sp>
      <p:sp>
        <p:nvSpPr>
          <p:cNvPr id="9" name="Content Placeholder 8"/>
          <p:cNvSpPr>
            <a:spLocks noGrp="1"/>
          </p:cNvSpPr>
          <p:nvPr>
            <p:ph idx="13"/>
          </p:nvPr>
        </p:nvSpPr>
        <p:spPr>
          <a:xfrm>
            <a:off x="211017" y="3924858"/>
            <a:ext cx="4574751" cy="2672927"/>
          </a:xfrm>
        </p:spPr>
        <p:txBody>
          <a:bodyPr/>
          <a:lstStyle/>
          <a:p>
            <a:r>
              <a:rPr lang="en-US" dirty="0"/>
              <a:t>Jet </a:t>
            </a:r>
            <a:r>
              <a:rPr lang="en-US" dirty="0" smtClean="0"/>
              <a:t>Response &amp; </a:t>
            </a:r>
            <a:r>
              <a:rPr lang="en-US" dirty="0"/>
              <a:t>Resolution</a:t>
            </a:r>
          </a:p>
          <a:p>
            <a:pPr lvl="1"/>
            <a:r>
              <a:rPr lang="en-US" dirty="0" smtClean="0"/>
              <a:t>Substantial </a:t>
            </a:r>
            <a:r>
              <a:rPr lang="en-US" dirty="0"/>
              <a:t>improvement </a:t>
            </a:r>
            <a:r>
              <a:rPr lang="en-US" dirty="0" smtClean="0"/>
              <a:t>especially at </a:t>
            </a:r>
            <a:r>
              <a:rPr lang="en-US" dirty="0"/>
              <a:t>low </a:t>
            </a:r>
            <a:r>
              <a:rPr lang="en-US" dirty="0" err="1" smtClean="0"/>
              <a:t>p</a:t>
            </a:r>
            <a:r>
              <a:rPr lang="en-US" baseline="-25000" dirty="0" err="1" smtClean="0"/>
              <a:t>T</a:t>
            </a:r>
            <a:endParaRPr lang="en-US" baseline="-25000" dirty="0" smtClean="0"/>
          </a:p>
          <a:p>
            <a:pPr lvl="1"/>
            <a:r>
              <a:rPr lang="en-US" dirty="0" smtClean="0"/>
              <a:t>Large improvement also for hadronic </a:t>
            </a:r>
            <a:r>
              <a:rPr lang="en-US" dirty="0" smtClean="0">
                <a:latin typeface="Symbol" charset="2"/>
                <a:cs typeface="Symbol" charset="2"/>
              </a:rPr>
              <a:t>t </a:t>
            </a:r>
            <a:r>
              <a:rPr lang="en-US" dirty="0" smtClean="0"/>
              <a:t>decays</a:t>
            </a:r>
            <a:endParaRPr lang="en-US" dirty="0"/>
          </a:p>
        </p:txBody>
      </p:sp>
      <p:pic>
        <p:nvPicPr>
          <p:cNvPr id="11" name="Picture 10"/>
          <p:cNvPicPr>
            <a:picLocks noChangeAspect="1"/>
          </p:cNvPicPr>
          <p:nvPr/>
        </p:nvPicPr>
        <p:blipFill>
          <a:blip r:embed="rId3"/>
          <a:stretch>
            <a:fillRect/>
          </a:stretch>
        </p:blipFill>
        <p:spPr>
          <a:xfrm>
            <a:off x="532955" y="994730"/>
            <a:ext cx="3907336" cy="2771369"/>
          </a:xfrm>
          <a:prstGeom prst="rect">
            <a:avLst/>
          </a:prstGeom>
        </p:spPr>
      </p:pic>
      <p:pic>
        <p:nvPicPr>
          <p:cNvPr id="12" name="Picture 11"/>
          <p:cNvPicPr>
            <a:picLocks noChangeAspect="1"/>
          </p:cNvPicPr>
          <p:nvPr/>
        </p:nvPicPr>
        <p:blipFill>
          <a:blip r:embed="rId4"/>
          <a:stretch>
            <a:fillRect/>
          </a:stretch>
        </p:blipFill>
        <p:spPr>
          <a:xfrm>
            <a:off x="4785979" y="3719595"/>
            <a:ext cx="3977233" cy="2701630"/>
          </a:xfrm>
          <a:prstGeom prst="rect">
            <a:avLst/>
          </a:prstGeom>
        </p:spPr>
      </p:pic>
      <p:pic>
        <p:nvPicPr>
          <p:cNvPr id="13" name="Picture 12"/>
          <p:cNvPicPr>
            <a:picLocks noChangeAspect="1"/>
          </p:cNvPicPr>
          <p:nvPr/>
        </p:nvPicPr>
        <p:blipFill>
          <a:blip r:embed="rId5"/>
          <a:stretch>
            <a:fillRect/>
          </a:stretch>
        </p:blipFill>
        <p:spPr>
          <a:xfrm>
            <a:off x="5076590" y="6337663"/>
            <a:ext cx="3686467" cy="340539"/>
          </a:xfrm>
          <a:prstGeom prst="rect">
            <a:avLst/>
          </a:prstGeom>
        </p:spPr>
      </p:pic>
    </p:spTree>
    <p:extLst>
      <p:ext uri="{BB962C8B-B14F-4D97-AF65-F5344CB8AC3E}">
        <p14:creationId xmlns:p14="http://schemas.microsoft.com/office/powerpoint/2010/main" val="185780597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t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0"/>
            <a:ext cx="9144000" cy="6858000"/>
          </a:xfrm>
          <a:prstGeom prst="rect">
            <a:avLst/>
          </a:prstGeom>
          <a:solidFill>
            <a:schemeClr val="bg1">
              <a:alpha val="29000"/>
            </a:schemeClr>
          </a:solidFill>
          <a:ln>
            <a:noFill/>
          </a:ln>
        </p:spPr>
        <p:style>
          <a:lnRef idx="2">
            <a:schemeClr val="accent3"/>
          </a:lnRef>
          <a:fillRef idx="1">
            <a:schemeClr val="lt1"/>
          </a:fillRef>
          <a:effectRef idx="0">
            <a:schemeClr val="accent3"/>
          </a:effectRef>
          <a:fontRef idx="minor">
            <a:schemeClr val="dk1"/>
          </a:fontRef>
        </p:style>
        <p:txBody>
          <a:bodyPr lIns="91333" tIns="45667" rIns="91333" bIns="45667" rtlCol="0" anchor="ctr"/>
          <a:lstStyle/>
          <a:p>
            <a:pPr algn="ctr"/>
            <a:endParaRPr lang="en-US"/>
          </a:p>
        </p:txBody>
      </p:sp>
      <p:sp>
        <p:nvSpPr>
          <p:cNvPr id="3" name="Slide Number Placeholder 2"/>
          <p:cNvSpPr>
            <a:spLocks noGrp="1"/>
          </p:cNvSpPr>
          <p:nvPr>
            <p:ph type="sldNum" sz="quarter" idx="10"/>
          </p:nvPr>
        </p:nvSpPr>
        <p:spPr>
          <a:xfrm>
            <a:off x="8534400" y="6520393"/>
            <a:ext cx="609600" cy="365125"/>
          </a:xfrm>
          <a:prstGeom prst="rect">
            <a:avLst/>
          </a:prstGeom>
        </p:spPr>
        <p:txBody>
          <a:bodyPr/>
          <a:lstStyle/>
          <a:p>
            <a:fld id="{72AC53DF-4216-466D-99A7-94400E6C2A25}" type="slidenum">
              <a:rPr lang="en-US" sz="1400">
                <a:solidFill>
                  <a:srgbClr val="FFFFFF"/>
                </a:solidFill>
              </a:rPr>
              <a:pPr/>
              <a:t>73</a:t>
            </a:fld>
            <a:endParaRPr lang="en-US" sz="1400" dirty="0">
              <a:solidFill>
                <a:srgbClr val="FFFFFF"/>
              </a:solidFill>
            </a:endParaRPr>
          </a:p>
        </p:txBody>
      </p:sp>
      <p:grpSp>
        <p:nvGrpSpPr>
          <p:cNvPr id="4" name="Group 3"/>
          <p:cNvGrpSpPr/>
          <p:nvPr/>
        </p:nvGrpSpPr>
        <p:grpSpPr>
          <a:xfrm>
            <a:off x="13101" y="441"/>
            <a:ext cx="4939900" cy="2303463"/>
            <a:chOff x="13099" y="0"/>
            <a:chExt cx="4328712" cy="2303463"/>
          </a:xfrm>
        </p:grpSpPr>
        <p:sp>
          <p:nvSpPr>
            <p:cNvPr id="6" name="ZoneTexte 8"/>
            <p:cNvSpPr txBox="1"/>
            <p:nvPr/>
          </p:nvSpPr>
          <p:spPr>
            <a:xfrm>
              <a:off x="2285999" y="1422400"/>
              <a:ext cx="2055812" cy="369332"/>
            </a:xfrm>
            <a:prstGeom prst="rect">
              <a:avLst/>
            </a:prstGeom>
            <a:noFill/>
          </p:spPr>
          <p:txBody>
            <a:bodyPr>
              <a:spAutoFit/>
            </a:bodyPr>
            <a:lstStyle/>
            <a:p>
              <a:pPr algn="r">
                <a:defRPr/>
              </a:pPr>
              <a:r>
                <a:rPr lang="en-US" u="none" dirty="0">
                  <a:latin typeface="+mj-lt"/>
                  <a:ea typeface="ＭＳ Ｐゴシック" pitchFamily="-108" charset="-128"/>
                  <a:cs typeface="ＭＳ Ｐゴシック" pitchFamily="-108" charset="-128"/>
                </a:rPr>
                <a:t>O(2) Pile-up events</a:t>
              </a:r>
              <a:endParaRPr lang="en-US" sz="1400" dirty="0">
                <a:latin typeface="+mj-lt"/>
                <a:ea typeface="ＭＳ Ｐゴシック" pitchFamily="-108" charset="-128"/>
                <a:cs typeface="ＭＳ Ｐゴシック" pitchFamily="-108" charset="-128"/>
              </a:endParaRPr>
            </a:p>
          </p:txBody>
        </p:sp>
        <p:sp>
          <p:nvSpPr>
            <p:cNvPr id="7" name="ZoneTexte 19"/>
            <p:cNvSpPr txBox="1"/>
            <p:nvPr/>
          </p:nvSpPr>
          <p:spPr>
            <a:xfrm>
              <a:off x="2362199" y="989013"/>
              <a:ext cx="1460500" cy="523220"/>
            </a:xfrm>
            <a:prstGeom prst="rect">
              <a:avLst/>
            </a:prstGeom>
            <a:noFill/>
          </p:spPr>
          <p:txBody>
            <a:bodyPr>
              <a:spAutoFit/>
            </a:bodyPr>
            <a:lstStyle/>
            <a:p>
              <a:pPr algn="r">
                <a:defRPr/>
              </a:pPr>
              <a:r>
                <a:rPr lang="en-US" sz="2800" i="1" dirty="0">
                  <a:solidFill>
                    <a:srgbClr val="FF0000"/>
                  </a:solidFill>
                  <a:latin typeface="+mj-lt"/>
                  <a:ea typeface="ＭＳ Ｐゴシック" pitchFamily="-108" charset="-128"/>
                  <a:cs typeface="ＭＳ Ｐゴシック" pitchFamily="-108" charset="-128"/>
                </a:rPr>
                <a:t>2010</a:t>
              </a:r>
            </a:p>
          </p:txBody>
        </p:sp>
        <p:sp>
          <p:nvSpPr>
            <p:cNvPr id="10" name="ZoneTexte 24"/>
            <p:cNvSpPr txBox="1">
              <a:spLocks noChangeArrowheads="1"/>
            </p:cNvSpPr>
            <p:nvPr/>
          </p:nvSpPr>
          <p:spPr bwMode="auto">
            <a:xfrm>
              <a:off x="2285999" y="1828800"/>
              <a:ext cx="2022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algn="r" eaLnBrk="1" hangingPunct="1"/>
              <a:r>
                <a:rPr lang="en-US" sz="1200" u="none" dirty="0">
                  <a:latin typeface="Calibri" charset="0"/>
                </a:rPr>
                <a:t>150 ns inter-bunch spacing </a:t>
              </a:r>
            </a:p>
          </p:txBody>
        </p:sp>
        <p:pic>
          <p:nvPicPr>
            <p:cNvPr id="11" name="Image 28" descr="2PU.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9" y="0"/>
              <a:ext cx="21205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30"/>
            <p:cNvSpPr txBox="1">
              <a:spLocks noChangeArrowheads="1"/>
            </p:cNvSpPr>
            <p:nvPr/>
          </p:nvSpPr>
          <p:spPr bwMode="auto">
            <a:xfrm>
              <a:off x="2362199" y="381000"/>
              <a:ext cx="1781175" cy="461665"/>
            </a:xfrm>
            <a:prstGeom prst="rect">
              <a:avLst/>
            </a:prstGeom>
            <a:ln/>
            <a:extLst/>
          </p:spPr>
          <p:style>
            <a:lnRef idx="1">
              <a:schemeClr val="accent1"/>
            </a:lnRef>
            <a:fillRef idx="2">
              <a:schemeClr val="accent1"/>
            </a:fillRef>
            <a:effectRef idx="1">
              <a:schemeClr val="accent1"/>
            </a:effectRef>
            <a:fontRef idx="minor">
              <a:schemeClr val="dk1"/>
            </a:fontRef>
          </p:style>
          <p:txBody>
            <a:bodyPr>
              <a:spAutoFit/>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algn="ctr" eaLnBrk="1" hangingPunct="1"/>
              <a:r>
                <a:rPr lang="en-US" sz="1200" u="none" dirty="0">
                  <a:solidFill>
                    <a:schemeClr val="bg1"/>
                  </a:solidFill>
                  <a:latin typeface="Calibri" charset="0"/>
                </a:rPr>
                <a:t>Events taken at random (filled) bunch crossings </a:t>
              </a:r>
            </a:p>
          </p:txBody>
        </p:sp>
      </p:grpSp>
      <p:grpSp>
        <p:nvGrpSpPr>
          <p:cNvPr id="8" name="Group 7"/>
          <p:cNvGrpSpPr/>
          <p:nvPr/>
        </p:nvGrpSpPr>
        <p:grpSpPr>
          <a:xfrm>
            <a:off x="16277" y="2313010"/>
            <a:ext cx="5241524" cy="2343151"/>
            <a:chOff x="16274" y="2312988"/>
            <a:chExt cx="4555725" cy="2343150"/>
          </a:xfrm>
        </p:grpSpPr>
        <p:pic>
          <p:nvPicPr>
            <p:cNvPr id="12" name="Image 29" descr="7PU.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74" y="2312988"/>
              <a:ext cx="21173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5"/>
            <p:cNvSpPr txBox="1"/>
            <p:nvPr/>
          </p:nvSpPr>
          <p:spPr>
            <a:xfrm>
              <a:off x="2301874" y="3727450"/>
              <a:ext cx="2270125" cy="369332"/>
            </a:xfrm>
            <a:prstGeom prst="rect">
              <a:avLst/>
            </a:prstGeom>
            <a:noFill/>
          </p:spPr>
          <p:txBody>
            <a:bodyPr>
              <a:spAutoFit/>
            </a:bodyPr>
            <a:lstStyle/>
            <a:p>
              <a:pPr algn="r">
                <a:defRPr/>
              </a:pPr>
              <a:r>
                <a:rPr lang="en-US" u="none" dirty="0">
                  <a:latin typeface="+mj-lt"/>
                  <a:ea typeface="ＭＳ Ｐゴシック" pitchFamily="-108" charset="-128"/>
                  <a:cs typeface="ＭＳ Ｐゴシック" pitchFamily="-108" charset="-128"/>
                </a:rPr>
                <a:t>O</a:t>
              </a:r>
              <a:r>
                <a:rPr lang="en-US" u="none" dirty="0" smtClean="0">
                  <a:latin typeface="+mj-lt"/>
                  <a:ea typeface="ＭＳ Ｐゴシック" pitchFamily="-108" charset="-128"/>
                  <a:cs typeface="ＭＳ Ｐゴシック" pitchFamily="-108" charset="-128"/>
                </a:rPr>
                <a:t>(5-10</a:t>
              </a:r>
              <a:r>
                <a:rPr lang="en-US" u="none" dirty="0">
                  <a:latin typeface="+mj-lt"/>
                  <a:ea typeface="ＭＳ Ｐゴシック" pitchFamily="-108" charset="-128"/>
                  <a:cs typeface="ＭＳ Ｐゴシック" pitchFamily="-108" charset="-128"/>
                </a:rPr>
                <a:t>) Pile-up events </a:t>
              </a:r>
              <a:endParaRPr lang="en-US" sz="1400" dirty="0">
                <a:latin typeface="+mj-lt"/>
                <a:ea typeface="ＭＳ Ｐゴシック" pitchFamily="-108" charset="-128"/>
                <a:cs typeface="ＭＳ Ｐゴシック" pitchFamily="-108" charset="-128"/>
              </a:endParaRPr>
            </a:p>
          </p:txBody>
        </p:sp>
        <p:sp>
          <p:nvSpPr>
            <p:cNvPr id="15" name="ZoneTexte 16"/>
            <p:cNvSpPr txBox="1"/>
            <p:nvPr/>
          </p:nvSpPr>
          <p:spPr>
            <a:xfrm>
              <a:off x="2301874" y="3294062"/>
              <a:ext cx="1460500" cy="523220"/>
            </a:xfrm>
            <a:prstGeom prst="rect">
              <a:avLst/>
            </a:prstGeom>
            <a:noFill/>
          </p:spPr>
          <p:txBody>
            <a:bodyPr>
              <a:spAutoFit/>
            </a:bodyPr>
            <a:lstStyle/>
            <a:p>
              <a:pPr algn="r">
                <a:defRPr/>
              </a:pPr>
              <a:r>
                <a:rPr lang="en-US" sz="2800" i="1" dirty="0">
                  <a:solidFill>
                    <a:srgbClr val="FF0000"/>
                  </a:solidFill>
                  <a:latin typeface="+mj-lt"/>
                  <a:ea typeface="ＭＳ Ｐゴシック" pitchFamily="-108" charset="-128"/>
                  <a:cs typeface="ＭＳ Ｐゴシック" pitchFamily="-108" charset="-128"/>
                </a:rPr>
                <a:t>2011</a:t>
              </a:r>
            </a:p>
          </p:txBody>
        </p:sp>
        <p:sp>
          <p:nvSpPr>
            <p:cNvPr id="16" name="ZoneTexte 24"/>
            <p:cNvSpPr txBox="1">
              <a:spLocks noChangeArrowheads="1"/>
            </p:cNvSpPr>
            <p:nvPr/>
          </p:nvSpPr>
          <p:spPr bwMode="auto">
            <a:xfrm>
              <a:off x="2301874" y="4114799"/>
              <a:ext cx="2103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algn="r" eaLnBrk="1" hangingPunct="1"/>
              <a:r>
                <a:rPr lang="en-US" sz="1200" u="none" dirty="0">
                  <a:latin typeface="Calibri" charset="0"/>
                </a:rPr>
                <a:t>50-75 ns inter-bunch spacing </a:t>
              </a:r>
            </a:p>
          </p:txBody>
        </p:sp>
      </p:grpSp>
      <p:grpSp>
        <p:nvGrpSpPr>
          <p:cNvPr id="23" name="Group 22"/>
          <p:cNvGrpSpPr/>
          <p:nvPr/>
        </p:nvGrpSpPr>
        <p:grpSpPr>
          <a:xfrm>
            <a:off x="39033" y="4675192"/>
            <a:ext cx="5425905" cy="2198688"/>
            <a:chOff x="39028" y="4675187"/>
            <a:chExt cx="4739346" cy="2198687"/>
          </a:xfrm>
        </p:grpSpPr>
        <p:sp>
          <p:nvSpPr>
            <p:cNvPr id="17" name="ZoneTexte 18"/>
            <p:cNvSpPr txBox="1"/>
            <p:nvPr/>
          </p:nvSpPr>
          <p:spPr>
            <a:xfrm>
              <a:off x="2209799" y="5359399"/>
              <a:ext cx="2568575" cy="369332"/>
            </a:xfrm>
            <a:prstGeom prst="rect">
              <a:avLst/>
            </a:prstGeom>
            <a:noFill/>
          </p:spPr>
          <p:txBody>
            <a:bodyPr wrap="square">
              <a:spAutoFit/>
            </a:bodyPr>
            <a:lstStyle/>
            <a:p>
              <a:pPr algn="r">
                <a:defRPr/>
              </a:pPr>
              <a:r>
                <a:rPr lang="en-US" u="none" dirty="0">
                  <a:latin typeface="+mj-lt"/>
                  <a:ea typeface="ＭＳ Ｐゴシック" pitchFamily="-108" charset="-128"/>
                  <a:cs typeface="ＭＳ Ｐゴシック" pitchFamily="-108" charset="-128"/>
                </a:rPr>
                <a:t>O(</a:t>
              </a:r>
              <a:r>
                <a:rPr lang="en-US" u="none" dirty="0" smtClean="0">
                  <a:latin typeface="+mj-lt"/>
                  <a:ea typeface="ＭＳ Ｐゴシック" pitchFamily="-108" charset="-128"/>
                  <a:cs typeface="ＭＳ Ｐゴシック" pitchFamily="-108" charset="-128"/>
                </a:rPr>
                <a:t>20-30) </a:t>
              </a:r>
              <a:r>
                <a:rPr lang="en-US" u="none" dirty="0">
                  <a:latin typeface="+mj-lt"/>
                  <a:ea typeface="ＭＳ Ｐゴシック" pitchFamily="-108" charset="-128"/>
                  <a:cs typeface="ＭＳ Ｐゴシック" pitchFamily="-108" charset="-128"/>
                </a:rPr>
                <a:t>Pile-up events </a:t>
              </a:r>
              <a:endParaRPr lang="en-US" sz="1400" dirty="0">
                <a:latin typeface="+mj-lt"/>
                <a:ea typeface="ＭＳ Ｐゴシック" pitchFamily="-108" charset="-128"/>
                <a:cs typeface="ＭＳ Ｐゴシック" pitchFamily="-108" charset="-128"/>
              </a:endParaRPr>
            </a:p>
          </p:txBody>
        </p:sp>
        <p:sp>
          <p:nvSpPr>
            <p:cNvPr id="18" name="ZoneTexte 21"/>
            <p:cNvSpPr txBox="1"/>
            <p:nvPr/>
          </p:nvSpPr>
          <p:spPr>
            <a:xfrm>
              <a:off x="2308224" y="4851399"/>
              <a:ext cx="1460500" cy="523220"/>
            </a:xfrm>
            <a:prstGeom prst="rect">
              <a:avLst/>
            </a:prstGeom>
            <a:noFill/>
          </p:spPr>
          <p:txBody>
            <a:bodyPr>
              <a:spAutoFit/>
            </a:bodyPr>
            <a:lstStyle/>
            <a:p>
              <a:pPr algn="r">
                <a:defRPr/>
              </a:pPr>
              <a:r>
                <a:rPr lang="en-US" sz="2800" i="1" dirty="0">
                  <a:solidFill>
                    <a:srgbClr val="FF0000"/>
                  </a:solidFill>
                  <a:latin typeface="+mj-lt"/>
                  <a:ea typeface="ＭＳ Ｐゴシック" pitchFamily="-108" charset="-128"/>
                  <a:cs typeface="ＭＳ Ｐゴシック" pitchFamily="-108" charset="-128"/>
                </a:rPr>
                <a:t>2012</a:t>
              </a:r>
            </a:p>
          </p:txBody>
        </p:sp>
        <p:sp>
          <p:nvSpPr>
            <p:cNvPr id="19" name="ZoneTexte 24"/>
            <p:cNvSpPr txBox="1">
              <a:spLocks noChangeArrowheads="1"/>
            </p:cNvSpPr>
            <p:nvPr/>
          </p:nvSpPr>
          <p:spPr bwMode="auto">
            <a:xfrm>
              <a:off x="2438399" y="5802864"/>
              <a:ext cx="1801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algn="r" eaLnBrk="1" hangingPunct="1"/>
              <a:r>
                <a:rPr lang="en-US" sz="1200" u="none" dirty="0">
                  <a:latin typeface="Calibri" charset="0"/>
                </a:rPr>
                <a:t>50 ns inter-bunch spacing </a:t>
              </a:r>
            </a:p>
          </p:txBody>
        </p:sp>
        <p:sp>
          <p:nvSpPr>
            <p:cNvPr id="21" name="TextBox 9"/>
            <p:cNvSpPr txBox="1">
              <a:spLocks noChangeArrowheads="1"/>
            </p:cNvSpPr>
            <p:nvPr/>
          </p:nvSpPr>
          <p:spPr bwMode="auto">
            <a:xfrm>
              <a:off x="2285999" y="6273794"/>
              <a:ext cx="2193383" cy="338554"/>
            </a:xfrm>
            <a:prstGeom prst="rect">
              <a:avLst/>
            </a:prstGeom>
            <a:noFill/>
            <a:ln w="9525">
              <a:noFill/>
              <a:miter lim="800000"/>
              <a:headEnd/>
              <a:tailEnd/>
            </a:ln>
          </p:spPr>
          <p:txBody>
            <a:bodyPr wrap="none">
              <a:spAutoFit/>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r>
                <a:rPr lang="en-US" sz="1600" b="1" u="none" dirty="0">
                  <a:solidFill>
                    <a:srgbClr val="FFFF00"/>
                  </a:solidFill>
                </a:rPr>
                <a:t>Design value exceeded!</a:t>
              </a:r>
            </a:p>
          </p:txBody>
        </p:sp>
        <p:pic>
          <p:nvPicPr>
            <p:cNvPr id="22" name="Image 2" descr="2012_highPile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028" y="4675187"/>
              <a:ext cx="2094571"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itle 6"/>
          <p:cNvSpPr txBox="1">
            <a:spLocks/>
          </p:cNvSpPr>
          <p:nvPr/>
        </p:nvSpPr>
        <p:spPr>
          <a:xfrm>
            <a:off x="211024" y="-1014"/>
            <a:ext cx="8932985" cy="2106821"/>
          </a:xfrm>
          <a:prstGeom prst="rect">
            <a:avLst/>
          </a:prstGeom>
          <a:effectLst>
            <a:reflection blurRad="6350" stA="52000" endA="300" endPos="35000" dir="5400000" sy="-100000" algn="bl" rotWithShape="0"/>
          </a:effectLst>
        </p:spPr>
        <p:txBody>
          <a:bodyPr vert="horz" lIns="91301" tIns="45652" rIns="91301" bIns="45652" rtlCol="0" anchor="b">
            <a:normAutofit/>
          </a:bodyPr>
          <a:lstStyle>
            <a:lvl1pPr algn="ctr" rtl="0" eaLnBrk="1" latinLnBrk="0" hangingPunct="1">
              <a:spcBef>
                <a:spcPct val="0"/>
              </a:spcBef>
              <a:buNone/>
              <a:defRPr sz="6000" i="1" kern="1200" spc="-150" baseline="0">
                <a:solidFill>
                  <a:schemeClr val="tx1"/>
                </a:solidFill>
                <a:effectLst>
                  <a:reflection blurRad="6350" stA="55000" endA="300" endPos="20000" dir="5400000" sy="-100000" algn="bl" rotWithShape="0"/>
                </a:effectLst>
                <a:latin typeface="+mj-lt"/>
                <a:ea typeface="+mj-ea"/>
                <a:cs typeface="+mj-cs"/>
              </a:defRPr>
            </a:lvl1pPr>
          </a:lstStyle>
          <a:p>
            <a:pPr algn="r"/>
            <a:r>
              <a:rPr lang="en-US" dirty="0" smtClean="0"/>
              <a:t>Pileup</a:t>
            </a:r>
          </a:p>
          <a:p>
            <a:pPr algn="r"/>
            <a:r>
              <a:rPr lang="en-US" dirty="0" smtClean="0"/>
              <a:t>Challenge</a:t>
            </a:r>
            <a:endParaRPr lang="en-US" dirty="0"/>
          </a:p>
        </p:txBody>
      </p:sp>
    </p:spTree>
    <p:extLst>
      <p:ext uri="{BB962C8B-B14F-4D97-AF65-F5344CB8AC3E}">
        <p14:creationId xmlns:p14="http://schemas.microsoft.com/office/powerpoint/2010/main" val="3183957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658749" y="913386"/>
            <a:ext cx="3412752" cy="3328770"/>
          </a:xfrm>
          <a:prstGeom prst="rect">
            <a:avLst/>
          </a:prstGeom>
        </p:spPr>
      </p:pic>
      <p:pic>
        <p:nvPicPr>
          <p:cNvPr id="10" name="Content Placeholder 9"/>
          <p:cNvPicPr>
            <a:picLocks noGrp="1" noChangeAspect="1"/>
          </p:cNvPicPr>
          <p:nvPr>
            <p:ph idx="1"/>
          </p:nvPr>
        </p:nvPicPr>
        <p:blipFill rotWithShape="1">
          <a:blip r:embed="rId3"/>
          <a:srcRect t="986" r="50967" b="986"/>
          <a:stretch/>
        </p:blipFill>
        <p:spPr>
          <a:xfrm>
            <a:off x="215433" y="854953"/>
            <a:ext cx="3447271" cy="3453615"/>
          </a:xfrm>
        </p:spPr>
      </p:pic>
      <p:sp>
        <p:nvSpPr>
          <p:cNvPr id="3" name="Slide Number Placeholder 2"/>
          <p:cNvSpPr>
            <a:spLocks noGrp="1"/>
          </p:cNvSpPr>
          <p:nvPr>
            <p:ph type="sldNum" sz="quarter" idx="12"/>
          </p:nvPr>
        </p:nvSpPr>
        <p:spPr/>
        <p:txBody>
          <a:bodyPr/>
          <a:lstStyle/>
          <a:p>
            <a:fld id="{1AD93096-5B34-4342-9326-69289CEAE4C2}" type="slidenum">
              <a:rPr lang="en-US" smtClean="0"/>
              <a:pPr/>
              <a:t>74</a:t>
            </a:fld>
            <a:endParaRPr lang="en-US"/>
          </a:p>
        </p:txBody>
      </p:sp>
      <p:sp>
        <p:nvSpPr>
          <p:cNvPr id="7" name="Title 6"/>
          <p:cNvSpPr>
            <a:spLocks noGrp="1"/>
          </p:cNvSpPr>
          <p:nvPr>
            <p:ph type="title"/>
          </p:nvPr>
        </p:nvSpPr>
        <p:spPr>
          <a:xfrm>
            <a:off x="0" y="-1014"/>
            <a:ext cx="9144000" cy="914400"/>
          </a:xfrm>
        </p:spPr>
        <p:txBody>
          <a:bodyPr>
            <a:normAutofit/>
          </a:bodyPr>
          <a:lstStyle/>
          <a:p>
            <a:r>
              <a:rPr lang="en-US" dirty="0" err="1" smtClean="0"/>
              <a:t>Pflow</a:t>
            </a:r>
            <a:r>
              <a:rPr lang="en-US" dirty="0" smtClean="0"/>
              <a:t> Electron Isolation, PU </a:t>
            </a:r>
            <a:endParaRPr lang="en-US" dirty="0"/>
          </a:p>
        </p:txBody>
      </p:sp>
      <p:sp>
        <p:nvSpPr>
          <p:cNvPr id="9" name="Content Placeholder 8"/>
          <p:cNvSpPr>
            <a:spLocks noGrp="1"/>
          </p:cNvSpPr>
          <p:nvPr>
            <p:ph idx="13"/>
          </p:nvPr>
        </p:nvSpPr>
        <p:spPr>
          <a:xfrm>
            <a:off x="86099" y="4242157"/>
            <a:ext cx="8936452" cy="2615844"/>
          </a:xfrm>
        </p:spPr>
        <p:txBody>
          <a:bodyPr/>
          <a:lstStyle/>
          <a:p>
            <a:pPr lvl="1"/>
            <a:r>
              <a:rPr lang="en-US" sz="2800" dirty="0"/>
              <a:t>At 87% efficiency have x2 better background rejection</a:t>
            </a:r>
          </a:p>
          <a:p>
            <a:pPr lvl="2"/>
            <a:r>
              <a:rPr lang="en-US" sz="2400" dirty="0"/>
              <a:t>Charged hadrons contribution does not increase with PU</a:t>
            </a:r>
          </a:p>
          <a:p>
            <a:pPr lvl="3"/>
            <a:r>
              <a:rPr lang="en-US" sz="2400" dirty="0"/>
              <a:t>Associate primary vertex (PV), use only tracks from correct PV </a:t>
            </a:r>
          </a:p>
          <a:p>
            <a:pPr lvl="2"/>
            <a:r>
              <a:rPr lang="en-US" sz="2400" dirty="0"/>
              <a:t>Neutrals contribution and total density are both linear with PU </a:t>
            </a:r>
            <a:endParaRPr lang="en-US" sz="1800" dirty="0"/>
          </a:p>
          <a:p>
            <a:pPr lvl="3"/>
            <a:r>
              <a:rPr lang="en-US" sz="2400" dirty="0"/>
              <a:t>Former obtained as a constant times the latter and subtracted </a:t>
            </a:r>
          </a:p>
          <a:p>
            <a:pPr lvl="3"/>
            <a:r>
              <a:rPr lang="en-US" sz="2400" dirty="0">
                <a:solidFill>
                  <a:srgbClr val="FF0000"/>
                </a:solidFill>
              </a:rPr>
              <a:t>PV Pointing would reduce PU subtraction, reduce uncertainty </a:t>
            </a:r>
          </a:p>
        </p:txBody>
      </p:sp>
      <p:sp>
        <p:nvSpPr>
          <p:cNvPr id="13" name="TextBox 12"/>
          <p:cNvSpPr txBox="1"/>
          <p:nvPr/>
        </p:nvSpPr>
        <p:spPr>
          <a:xfrm>
            <a:off x="7200688" y="1208491"/>
            <a:ext cx="1821881" cy="2031218"/>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lIns="91333" tIns="45667" rIns="91333" bIns="45667" rtlCol="0">
            <a:spAutoFit/>
          </a:bodyPr>
          <a:lstStyle/>
          <a:p>
            <a:r>
              <a:rPr lang="en-US" dirty="0" smtClean="0">
                <a:solidFill>
                  <a:srgbClr val="800000"/>
                </a:solidFill>
              </a:rPr>
              <a:t>Isolation efficiency is high and stable with number of reconstructed vertices even in the endcaps</a:t>
            </a:r>
            <a:endParaRPr lang="en-US" dirty="0">
              <a:solidFill>
                <a:srgbClr val="800000"/>
              </a:solidFill>
            </a:endParaRPr>
          </a:p>
        </p:txBody>
      </p:sp>
    </p:spTree>
    <p:extLst>
      <p:ext uri="{BB962C8B-B14F-4D97-AF65-F5344CB8AC3E}">
        <p14:creationId xmlns:p14="http://schemas.microsoft.com/office/powerpoint/2010/main" val="35904414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658749" y="913386"/>
            <a:ext cx="3412752" cy="3328770"/>
          </a:xfrm>
          <a:prstGeom prst="rect">
            <a:avLst/>
          </a:prstGeom>
        </p:spPr>
      </p:pic>
      <p:pic>
        <p:nvPicPr>
          <p:cNvPr id="10" name="Content Placeholder 9"/>
          <p:cNvPicPr>
            <a:picLocks noGrp="1" noChangeAspect="1"/>
          </p:cNvPicPr>
          <p:nvPr>
            <p:ph idx="1"/>
          </p:nvPr>
        </p:nvPicPr>
        <p:blipFill rotWithShape="1">
          <a:blip r:embed="rId3"/>
          <a:srcRect t="986" r="50967" b="986"/>
          <a:stretch/>
        </p:blipFill>
        <p:spPr>
          <a:xfrm>
            <a:off x="215433" y="854953"/>
            <a:ext cx="3447271" cy="3453615"/>
          </a:xfrm>
        </p:spPr>
      </p:pic>
      <p:sp>
        <p:nvSpPr>
          <p:cNvPr id="3" name="Slide Number Placeholder 2"/>
          <p:cNvSpPr>
            <a:spLocks noGrp="1"/>
          </p:cNvSpPr>
          <p:nvPr>
            <p:ph type="sldNum" sz="quarter" idx="12"/>
          </p:nvPr>
        </p:nvSpPr>
        <p:spPr/>
        <p:txBody>
          <a:bodyPr/>
          <a:lstStyle/>
          <a:p>
            <a:fld id="{1AD93096-5B34-4342-9326-69289CEAE4C2}" type="slidenum">
              <a:rPr lang="en-US" smtClean="0"/>
              <a:pPr/>
              <a:t>75</a:t>
            </a:fld>
            <a:endParaRPr lang="en-US"/>
          </a:p>
        </p:txBody>
      </p:sp>
      <p:sp>
        <p:nvSpPr>
          <p:cNvPr id="7" name="Title 6"/>
          <p:cNvSpPr>
            <a:spLocks noGrp="1"/>
          </p:cNvSpPr>
          <p:nvPr>
            <p:ph type="title"/>
          </p:nvPr>
        </p:nvSpPr>
        <p:spPr>
          <a:xfrm>
            <a:off x="0" y="-1014"/>
            <a:ext cx="9144000" cy="914400"/>
          </a:xfrm>
        </p:spPr>
        <p:txBody>
          <a:bodyPr>
            <a:normAutofit/>
          </a:bodyPr>
          <a:lstStyle/>
          <a:p>
            <a:r>
              <a:rPr lang="en-US" dirty="0" err="1" smtClean="0"/>
              <a:t>Pflow</a:t>
            </a:r>
            <a:r>
              <a:rPr lang="en-US" dirty="0" smtClean="0"/>
              <a:t> Electron Isolation, PU </a:t>
            </a:r>
            <a:endParaRPr lang="en-US" dirty="0"/>
          </a:p>
        </p:txBody>
      </p:sp>
      <p:sp>
        <p:nvSpPr>
          <p:cNvPr id="9" name="Content Placeholder 8"/>
          <p:cNvSpPr>
            <a:spLocks noGrp="1"/>
          </p:cNvSpPr>
          <p:nvPr>
            <p:ph idx="13"/>
          </p:nvPr>
        </p:nvSpPr>
        <p:spPr>
          <a:xfrm>
            <a:off x="86099" y="4242157"/>
            <a:ext cx="8936452" cy="2615844"/>
          </a:xfrm>
        </p:spPr>
        <p:txBody>
          <a:bodyPr/>
          <a:lstStyle/>
          <a:p>
            <a:pPr lvl="1"/>
            <a:r>
              <a:rPr lang="en-US" sz="2800" dirty="0"/>
              <a:t>At 87% efficiency have x2 better background rejection</a:t>
            </a:r>
          </a:p>
          <a:p>
            <a:pPr lvl="2"/>
            <a:r>
              <a:rPr lang="en-US" sz="2400" dirty="0"/>
              <a:t>Charged hadrons contribution does not increase with PU</a:t>
            </a:r>
          </a:p>
          <a:p>
            <a:pPr lvl="3"/>
            <a:r>
              <a:rPr lang="en-US" sz="2400" dirty="0"/>
              <a:t>Associate primary vertex (PV), use only tracks from correct PV </a:t>
            </a:r>
          </a:p>
          <a:p>
            <a:pPr lvl="2"/>
            <a:r>
              <a:rPr lang="en-US" sz="2400" dirty="0"/>
              <a:t>Neutrals contribution and total density are both linear with PU </a:t>
            </a:r>
            <a:endParaRPr lang="en-US" sz="1800" dirty="0"/>
          </a:p>
          <a:p>
            <a:pPr lvl="3"/>
            <a:r>
              <a:rPr lang="en-US" sz="2400" dirty="0"/>
              <a:t>Former obtained as a constant times the latter and subtracted </a:t>
            </a:r>
          </a:p>
          <a:p>
            <a:pPr lvl="3"/>
            <a:r>
              <a:rPr lang="en-US" sz="2400" dirty="0">
                <a:solidFill>
                  <a:srgbClr val="FF0000"/>
                </a:solidFill>
              </a:rPr>
              <a:t>PV Pointing would reduce PU subtraction, reduce uncertainty </a:t>
            </a:r>
          </a:p>
        </p:txBody>
      </p:sp>
      <p:sp>
        <p:nvSpPr>
          <p:cNvPr id="13" name="TextBox 12"/>
          <p:cNvSpPr txBox="1"/>
          <p:nvPr/>
        </p:nvSpPr>
        <p:spPr>
          <a:xfrm>
            <a:off x="7200688" y="1208491"/>
            <a:ext cx="1821881" cy="2031218"/>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lIns="91333" tIns="45667" rIns="91333" bIns="45667" rtlCol="0">
            <a:spAutoFit/>
          </a:bodyPr>
          <a:lstStyle/>
          <a:p>
            <a:r>
              <a:rPr lang="en-US" dirty="0" smtClean="0">
                <a:solidFill>
                  <a:srgbClr val="800000"/>
                </a:solidFill>
              </a:rPr>
              <a:t>Isolation efficiency is high and stable with number of reconstructed vertices even in the endcaps</a:t>
            </a:r>
            <a:endParaRPr lang="en-US" dirty="0">
              <a:solidFill>
                <a:srgbClr val="800000"/>
              </a:solidFill>
            </a:endParaRPr>
          </a:p>
        </p:txBody>
      </p:sp>
      <p:sp>
        <p:nvSpPr>
          <p:cNvPr id="8" name="TextBox 7"/>
          <p:cNvSpPr txBox="1"/>
          <p:nvPr/>
        </p:nvSpPr>
        <p:spPr>
          <a:xfrm>
            <a:off x="327822" y="3549085"/>
            <a:ext cx="8411175" cy="646224"/>
          </a:xfrm>
          <a:prstGeom prst="rect">
            <a:avLst/>
          </a:prstGeom>
        </p:spPr>
        <p:style>
          <a:lnRef idx="1">
            <a:schemeClr val="accent2"/>
          </a:lnRef>
          <a:fillRef idx="2">
            <a:schemeClr val="accent2"/>
          </a:fillRef>
          <a:effectRef idx="1">
            <a:schemeClr val="accent2"/>
          </a:effectRef>
          <a:fontRef idx="minor">
            <a:schemeClr val="dk1"/>
          </a:fontRef>
        </p:style>
        <p:txBody>
          <a:bodyPr wrap="square" lIns="91333" tIns="45667" rIns="91333" bIns="45667" rtlCol="0">
            <a:spAutoFit/>
          </a:bodyPr>
          <a:lstStyle/>
          <a:p>
            <a:pPr algn="ctr"/>
            <a:r>
              <a:rPr lang="en-US" sz="3600" b="1" dirty="0"/>
              <a:t>HL-LHC Pileup will be ~ 140 or higher. </a:t>
            </a:r>
          </a:p>
        </p:txBody>
      </p:sp>
    </p:spTree>
    <p:extLst>
      <p:ext uri="{BB962C8B-B14F-4D97-AF65-F5344CB8AC3E}">
        <p14:creationId xmlns:p14="http://schemas.microsoft.com/office/powerpoint/2010/main" val="426302137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100000">
              <a:srgbClr val="800000"/>
            </a:gs>
          </a:gsLst>
          <a:lin ang="0" scaled="1"/>
          <a:tileRect/>
        </a:gradFill>
        <a:effectLst/>
      </p:bgPr>
    </p:bg>
    <p:spTree>
      <p:nvGrpSpPr>
        <p:cNvPr id="1" name=""/>
        <p:cNvGrpSpPr/>
        <p:nvPr/>
      </p:nvGrpSpPr>
      <p:grpSpPr>
        <a:xfrm>
          <a:off x="0" y="0"/>
          <a:ext cx="0" cy="0"/>
          <a:chOff x="0" y="0"/>
          <a:chExt cx="0" cy="0"/>
        </a:xfrm>
      </p:grpSpPr>
      <p:pic>
        <p:nvPicPr>
          <p:cNvPr id="7" name="Picture 6" descr="cms_120918_0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29005" y="1340769"/>
            <a:ext cx="7518087" cy="5527448"/>
          </a:xfrm>
          <a:prstGeom prst="rect">
            <a:avLst/>
          </a:prstGeom>
          <a:gradFill flip="none" rotWithShape="1">
            <a:gsLst>
              <a:gs pos="0">
                <a:schemeClr val="bg1"/>
              </a:gs>
              <a:gs pos="100000">
                <a:srgbClr val="800000"/>
              </a:gs>
            </a:gsLst>
            <a:lin ang="0" scaled="1"/>
            <a:tileRect/>
          </a:gradFill>
        </p:spPr>
      </p:pic>
      <p:sp>
        <p:nvSpPr>
          <p:cNvPr id="6" name="Title 5"/>
          <p:cNvSpPr>
            <a:spLocks noGrp="1"/>
          </p:cNvSpPr>
          <p:nvPr>
            <p:ph type="title"/>
          </p:nvPr>
        </p:nvSpPr>
        <p:spPr>
          <a:xfrm>
            <a:off x="796421" y="1"/>
            <a:ext cx="6425151" cy="908720"/>
          </a:xfrm>
        </p:spPr>
        <p:txBody>
          <a:bodyPr/>
          <a:lstStyle/>
          <a:p>
            <a:pPr algn="ctr"/>
            <a:r>
              <a:rPr lang="en-US" sz="4000" dirty="0">
                <a:solidFill>
                  <a:schemeClr val="tx1"/>
                </a:solidFill>
              </a:rPr>
              <a:t>Substantial Opportunity: </a:t>
            </a:r>
            <a:br>
              <a:rPr lang="en-US" sz="4000" dirty="0">
                <a:solidFill>
                  <a:schemeClr val="tx1"/>
                </a:solidFill>
              </a:rPr>
            </a:br>
            <a:r>
              <a:rPr lang="en-US" sz="4000" dirty="0">
                <a:solidFill>
                  <a:schemeClr val="tx1"/>
                </a:solidFill>
              </a:rPr>
              <a:t>Phase 2 Upgrades</a:t>
            </a:r>
          </a:p>
        </p:txBody>
      </p:sp>
      <p:sp>
        <p:nvSpPr>
          <p:cNvPr id="3" name="Slide Number Placeholder 2"/>
          <p:cNvSpPr>
            <a:spLocks noGrp="1"/>
          </p:cNvSpPr>
          <p:nvPr>
            <p:ph type="sldNum" sz="quarter" idx="12"/>
          </p:nvPr>
        </p:nvSpPr>
        <p:spPr>
          <a:xfrm>
            <a:off x="8534400" y="6507211"/>
            <a:ext cx="609600" cy="365125"/>
          </a:xfrm>
        </p:spPr>
        <p:txBody>
          <a:bodyPr/>
          <a:lstStyle/>
          <a:p>
            <a:fld id="{1AD93096-5B34-4342-9326-69289CEAE4C2}" type="slidenum">
              <a:rPr lang="en-US" smtClean="0">
                <a:solidFill>
                  <a:schemeClr val="bg1"/>
                </a:solidFill>
              </a:rPr>
              <a:pPr/>
              <a:t>76</a:t>
            </a:fld>
            <a:endParaRPr lang="en-US" dirty="0">
              <a:solidFill>
                <a:schemeClr val="bg1"/>
              </a:solidFill>
            </a:endParaRPr>
          </a:p>
        </p:txBody>
      </p:sp>
      <p:sp>
        <p:nvSpPr>
          <p:cNvPr id="8" name="Rectangle 7"/>
          <p:cNvSpPr/>
          <p:nvPr/>
        </p:nvSpPr>
        <p:spPr>
          <a:xfrm>
            <a:off x="450930" y="5632053"/>
            <a:ext cx="2326412" cy="707779"/>
          </a:xfrm>
          <a:prstGeom prst="rect">
            <a:avLst/>
          </a:prstGeom>
          <a:gradFill flip="none" rotWithShape="1">
            <a:gsLst>
              <a:gs pos="0">
                <a:schemeClr val="bg1"/>
              </a:gs>
              <a:gs pos="100000">
                <a:srgbClr val="800000"/>
              </a:gs>
            </a:gsLst>
            <a:lin ang="0" scaled="1"/>
            <a:tileRect/>
          </a:gradFill>
        </p:spPr>
        <p:txBody>
          <a:bodyPr wrap="square" lIns="91333" tIns="45667" rIns="91333" bIns="45667">
            <a:spAutoFit/>
          </a:bodyPr>
          <a:lstStyle/>
          <a:p>
            <a:pPr algn="ctr"/>
            <a:r>
              <a:rPr lang="en-US" sz="2000" dirty="0">
                <a:solidFill>
                  <a:srgbClr val="FFFFFF"/>
                </a:solidFill>
              </a:rPr>
              <a:t>Replace Endcap Calorimeters</a:t>
            </a:r>
          </a:p>
        </p:txBody>
      </p:sp>
      <p:sp>
        <p:nvSpPr>
          <p:cNvPr id="9" name="Rectangle 8"/>
          <p:cNvSpPr/>
          <p:nvPr/>
        </p:nvSpPr>
        <p:spPr>
          <a:xfrm>
            <a:off x="118593" y="940659"/>
            <a:ext cx="1661723" cy="400002"/>
          </a:xfrm>
          <a:prstGeom prst="rect">
            <a:avLst/>
          </a:prstGeom>
          <a:gradFill flip="none" rotWithShape="1">
            <a:gsLst>
              <a:gs pos="0">
                <a:schemeClr val="bg1"/>
              </a:gs>
              <a:gs pos="100000">
                <a:srgbClr val="800000"/>
              </a:gs>
            </a:gsLst>
            <a:lin ang="0" scaled="1"/>
            <a:tileRect/>
          </a:gradFill>
        </p:spPr>
        <p:txBody>
          <a:bodyPr wrap="square" lIns="91333" tIns="45667" rIns="91333" bIns="45667">
            <a:spAutoFit/>
          </a:bodyPr>
          <a:lstStyle/>
          <a:p>
            <a:pPr algn="ctr"/>
            <a:r>
              <a:rPr lang="en-US" sz="2000" dirty="0"/>
              <a:t>Muon system</a:t>
            </a:r>
          </a:p>
        </p:txBody>
      </p:sp>
      <p:sp>
        <p:nvSpPr>
          <p:cNvPr id="10" name="Rectangle 9"/>
          <p:cNvSpPr/>
          <p:nvPr/>
        </p:nvSpPr>
        <p:spPr>
          <a:xfrm>
            <a:off x="6100970" y="764704"/>
            <a:ext cx="1329379" cy="400002"/>
          </a:xfrm>
          <a:prstGeom prst="rect">
            <a:avLst/>
          </a:prstGeom>
          <a:gradFill flip="none" rotWithShape="1">
            <a:gsLst>
              <a:gs pos="0">
                <a:schemeClr val="bg1"/>
              </a:gs>
              <a:gs pos="100000">
                <a:srgbClr val="800000"/>
              </a:gs>
            </a:gsLst>
            <a:lin ang="0" scaled="1"/>
            <a:tileRect/>
          </a:gradFill>
        </p:spPr>
        <p:txBody>
          <a:bodyPr wrap="square" lIns="91333" tIns="45667" rIns="91333" bIns="45667">
            <a:spAutoFit/>
          </a:bodyPr>
          <a:lstStyle/>
          <a:p>
            <a:pPr algn="ctr"/>
            <a:r>
              <a:rPr lang="en-US" sz="2000" dirty="0"/>
              <a:t>Tracker</a:t>
            </a:r>
          </a:p>
        </p:txBody>
      </p:sp>
      <p:sp>
        <p:nvSpPr>
          <p:cNvPr id="11" name="Rectangle 10"/>
          <p:cNvSpPr/>
          <p:nvPr/>
        </p:nvSpPr>
        <p:spPr>
          <a:xfrm>
            <a:off x="118620" y="3068961"/>
            <a:ext cx="1595255" cy="400002"/>
          </a:xfrm>
          <a:prstGeom prst="rect">
            <a:avLst/>
          </a:prstGeom>
          <a:gradFill flip="none" rotWithShape="1">
            <a:gsLst>
              <a:gs pos="0">
                <a:schemeClr val="bg1"/>
              </a:gs>
              <a:gs pos="100000">
                <a:srgbClr val="800000"/>
              </a:gs>
            </a:gsLst>
            <a:lin ang="0" scaled="1"/>
            <a:tileRect/>
          </a:gradFill>
        </p:spPr>
        <p:txBody>
          <a:bodyPr wrap="square" lIns="91333" tIns="45667" rIns="91333" bIns="45667">
            <a:spAutoFit/>
          </a:bodyPr>
          <a:lstStyle/>
          <a:p>
            <a:pPr algn="ctr"/>
            <a:r>
              <a:rPr lang="en-US" sz="2000" dirty="0"/>
              <a:t>Trigger/DAQ</a:t>
            </a:r>
          </a:p>
        </p:txBody>
      </p:sp>
      <p:sp>
        <p:nvSpPr>
          <p:cNvPr id="12" name="TextBox 11"/>
          <p:cNvSpPr txBox="1"/>
          <p:nvPr/>
        </p:nvSpPr>
        <p:spPr bwMode="auto">
          <a:xfrm>
            <a:off x="52324" y="1320444"/>
            <a:ext cx="2112651" cy="738664"/>
          </a:xfrm>
          <a:prstGeom prst="rect">
            <a:avLst/>
          </a:prstGeom>
          <a:noFill/>
          <a:ln>
            <a:noFill/>
          </a:ln>
          <a:extLst/>
        </p:spPr>
        <p:style>
          <a:lnRef idx="1">
            <a:schemeClr val="accent4"/>
          </a:lnRef>
          <a:fillRef idx="2">
            <a:schemeClr val="accent4"/>
          </a:fillRef>
          <a:effectRef idx="1">
            <a:schemeClr val="accent4"/>
          </a:effectRef>
          <a:fontRef idx="minor">
            <a:schemeClr val="dk1"/>
          </a:fontRef>
        </p:style>
        <p:txBody>
          <a:bodyPr wrap="square" lIns="91333" tIns="0" rIns="0" bIns="0" rtlCol="0">
            <a:spAutoFit/>
          </a:bodyPr>
          <a:lstStyle/>
          <a:p>
            <a:pPr marL="100468" indent="-100468">
              <a:buFont typeface="Arial"/>
              <a:buChar char="•"/>
            </a:pPr>
            <a:r>
              <a:rPr lang="en-US" sz="1600" kern="0" dirty="0">
                <a:solidFill>
                  <a:schemeClr val="tx1"/>
                </a:solidFill>
              </a:rPr>
              <a:t>GEM Glass RPCs</a:t>
            </a:r>
          </a:p>
          <a:p>
            <a:pPr marL="100468" indent="-100468">
              <a:buFont typeface="Arial"/>
              <a:buChar char="•"/>
            </a:pPr>
            <a:r>
              <a:rPr lang="en-US" sz="1600" kern="0" dirty="0">
                <a:solidFill>
                  <a:schemeClr val="tx1"/>
                </a:solidFill>
              </a:rPr>
              <a:t>Extended </a:t>
            </a:r>
            <a:r>
              <a:rPr lang="en-US" sz="1600" kern="0" dirty="0">
                <a:solidFill>
                  <a:schemeClr val="tx1"/>
                </a:solidFill>
                <a:latin typeface="Symbol" charset="2"/>
                <a:cs typeface="Symbol" charset="2"/>
              </a:rPr>
              <a:t>h</a:t>
            </a:r>
            <a:r>
              <a:rPr lang="en-US" sz="1600" kern="0" dirty="0">
                <a:solidFill>
                  <a:schemeClr val="tx1"/>
                </a:solidFill>
              </a:rPr>
              <a:t> coverage</a:t>
            </a:r>
          </a:p>
          <a:p>
            <a:pPr marL="100468" indent="-100468">
              <a:buFont typeface="Arial"/>
              <a:buChar char="•"/>
            </a:pPr>
            <a:r>
              <a:rPr lang="en-US" sz="1600" dirty="0">
                <a:solidFill>
                  <a:schemeClr val="tx1"/>
                </a:solidFill>
              </a:rPr>
              <a:t>New DT minicrates </a:t>
            </a:r>
            <a:endParaRPr lang="en-US" sz="1600" kern="0" dirty="0">
              <a:solidFill>
                <a:schemeClr val="tx1"/>
              </a:solidFill>
            </a:endParaRPr>
          </a:p>
        </p:txBody>
      </p:sp>
      <p:cxnSp>
        <p:nvCxnSpPr>
          <p:cNvPr id="14" name="Straight Arrow Connector 13"/>
          <p:cNvCxnSpPr>
            <a:stCxn id="9" idx="3"/>
          </p:cNvCxnSpPr>
          <p:nvPr/>
        </p:nvCxnSpPr>
        <p:spPr>
          <a:xfrm>
            <a:off x="1780316" y="1140660"/>
            <a:ext cx="664680" cy="632168"/>
          </a:xfrm>
          <a:prstGeom prst="straightConnector1">
            <a:avLst/>
          </a:prstGeom>
          <a:ln w="38100" cmpd="sng">
            <a:solidFill>
              <a:srgbClr val="0000FF"/>
            </a:solidFill>
            <a:tailEnd type="arrow"/>
          </a:ln>
          <a:effectLst>
            <a:outerShdw blurRad="130000" dist="101600" dir="2700000" algn="tl" rotWithShape="0">
              <a:srgbClr val="000000">
                <a:alpha val="61000"/>
              </a:srgb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bwMode="auto">
          <a:xfrm>
            <a:off x="6901403" y="1124747"/>
            <a:ext cx="1977356" cy="1231106"/>
          </a:xfrm>
          <a:prstGeom prst="rect">
            <a:avLst/>
          </a:prstGeom>
          <a:noFill/>
          <a:ln>
            <a:noFill/>
          </a:ln>
          <a:extLst/>
        </p:spPr>
        <p:style>
          <a:lnRef idx="1">
            <a:schemeClr val="accent4"/>
          </a:lnRef>
          <a:fillRef idx="2">
            <a:schemeClr val="accent4"/>
          </a:fillRef>
          <a:effectRef idx="1">
            <a:schemeClr val="accent4"/>
          </a:effectRef>
          <a:fontRef idx="minor">
            <a:schemeClr val="dk1"/>
          </a:fontRef>
        </p:style>
        <p:txBody>
          <a:bodyPr wrap="none" lIns="91333" tIns="0" rIns="0" bIns="0" rtlCol="0">
            <a:spAutoFit/>
          </a:bodyPr>
          <a:lstStyle/>
          <a:p>
            <a:pPr marL="100468" indent="-100468">
              <a:buFont typeface="Arial"/>
              <a:buChar char="•"/>
            </a:pPr>
            <a:r>
              <a:rPr lang="en-US" sz="1600" kern="0" dirty="0">
                <a:solidFill>
                  <a:schemeClr val="tx1"/>
                </a:solidFill>
              </a:rPr>
              <a:t>Higher granularity</a:t>
            </a:r>
          </a:p>
          <a:p>
            <a:pPr marL="100468" indent="-100468">
              <a:buFont typeface="Arial"/>
              <a:buChar char="•"/>
            </a:pPr>
            <a:r>
              <a:rPr lang="en-US" sz="1600" kern="0" dirty="0">
                <a:solidFill>
                  <a:schemeClr val="tx1"/>
                </a:solidFill>
              </a:rPr>
              <a:t>Less material</a:t>
            </a:r>
          </a:p>
          <a:p>
            <a:pPr marL="100468" indent="-100468">
              <a:buFont typeface="Arial"/>
              <a:buChar char="•"/>
            </a:pPr>
            <a:r>
              <a:rPr lang="en-US" sz="1600" kern="0" dirty="0">
                <a:solidFill>
                  <a:schemeClr val="tx1"/>
                </a:solidFill>
              </a:rPr>
              <a:t>Better </a:t>
            </a:r>
            <a:r>
              <a:rPr lang="en-US" sz="1600" kern="0" dirty="0" err="1">
                <a:solidFill>
                  <a:schemeClr val="tx1"/>
                </a:solidFill>
              </a:rPr>
              <a:t>p</a:t>
            </a:r>
            <a:r>
              <a:rPr lang="en-US" sz="1600" kern="0" baseline="-25000" dirty="0" err="1">
                <a:solidFill>
                  <a:schemeClr val="tx1"/>
                </a:solidFill>
              </a:rPr>
              <a:t>T</a:t>
            </a:r>
            <a:r>
              <a:rPr lang="en-US" sz="1600" kern="0" dirty="0">
                <a:solidFill>
                  <a:schemeClr val="tx1"/>
                </a:solidFill>
              </a:rPr>
              <a:t> resolution</a:t>
            </a:r>
          </a:p>
          <a:p>
            <a:pPr marL="100468" indent="-100468">
              <a:buFont typeface="Arial"/>
              <a:buChar char="•"/>
            </a:pPr>
            <a:r>
              <a:rPr lang="en-US" sz="1600" kern="0" dirty="0">
                <a:solidFill>
                  <a:schemeClr val="tx1"/>
                </a:solidFill>
              </a:rPr>
              <a:t>Extended </a:t>
            </a:r>
            <a:r>
              <a:rPr lang="en-US" sz="1600" kern="0" dirty="0">
                <a:solidFill>
                  <a:schemeClr val="tx1"/>
                </a:solidFill>
                <a:latin typeface="Symbol" charset="2"/>
                <a:cs typeface="Symbol" charset="2"/>
              </a:rPr>
              <a:t>h</a:t>
            </a:r>
            <a:r>
              <a:rPr lang="en-US" sz="1600" kern="0" dirty="0">
                <a:solidFill>
                  <a:schemeClr val="tx1"/>
                </a:solidFill>
              </a:rPr>
              <a:t> coverage </a:t>
            </a:r>
          </a:p>
          <a:p>
            <a:pPr marL="100468" indent="-100468">
              <a:buFont typeface="Arial"/>
              <a:buChar char="•"/>
            </a:pPr>
            <a:r>
              <a:rPr lang="en-US" sz="1600" kern="0" dirty="0">
                <a:solidFill>
                  <a:schemeClr val="tx1"/>
                </a:solidFill>
              </a:rPr>
              <a:t>Track trigger at L1</a:t>
            </a:r>
          </a:p>
        </p:txBody>
      </p:sp>
      <p:cxnSp>
        <p:nvCxnSpPr>
          <p:cNvPr id="16" name="Straight Arrow Connector 15"/>
          <p:cNvCxnSpPr>
            <a:stCxn id="10" idx="2"/>
          </p:cNvCxnSpPr>
          <p:nvPr/>
        </p:nvCxnSpPr>
        <p:spPr>
          <a:xfrm flipH="1">
            <a:off x="4572001" y="1164706"/>
            <a:ext cx="2193474" cy="2520390"/>
          </a:xfrm>
          <a:prstGeom prst="straightConnector1">
            <a:avLst/>
          </a:prstGeom>
          <a:ln w="38100" cmpd="sng">
            <a:solidFill>
              <a:srgbClr val="0000FF"/>
            </a:solidFill>
            <a:tailEnd type="arrow"/>
          </a:ln>
          <a:effectLst>
            <a:outerShdw blurRad="130000" dist="101600" dir="2700000" algn="tl" rotWithShape="0">
              <a:srgbClr val="000000">
                <a:alpha val="61000"/>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bwMode="auto">
          <a:xfrm>
            <a:off x="185051" y="3573024"/>
            <a:ext cx="1656756" cy="984885"/>
          </a:xfrm>
          <a:prstGeom prst="rect">
            <a:avLst/>
          </a:prstGeom>
          <a:noFill/>
          <a:ln>
            <a:noFill/>
          </a:ln>
          <a:extLst/>
        </p:spPr>
        <p:style>
          <a:lnRef idx="1">
            <a:schemeClr val="accent4"/>
          </a:lnRef>
          <a:fillRef idx="2">
            <a:schemeClr val="accent4"/>
          </a:fillRef>
          <a:effectRef idx="1">
            <a:schemeClr val="accent4"/>
          </a:effectRef>
          <a:fontRef idx="minor">
            <a:schemeClr val="dk1"/>
          </a:fontRef>
        </p:style>
        <p:txBody>
          <a:bodyPr wrap="none" lIns="91333" tIns="0" rIns="0" bIns="0" rtlCol="0">
            <a:spAutoFit/>
          </a:bodyPr>
          <a:lstStyle/>
          <a:p>
            <a:pPr marL="100468" indent="-100468">
              <a:buFont typeface="Arial"/>
              <a:buChar char="•"/>
            </a:pPr>
            <a:r>
              <a:rPr lang="en-US" sz="1600" kern="0" dirty="0">
                <a:solidFill>
                  <a:schemeClr val="tx1"/>
                </a:solidFill>
              </a:rPr>
              <a:t>New FE and RO</a:t>
            </a:r>
          </a:p>
          <a:p>
            <a:pPr marL="100468" indent="-100468">
              <a:buFont typeface="Arial"/>
              <a:buChar char="•"/>
            </a:pPr>
            <a:r>
              <a:rPr lang="en-US" sz="1600" kern="0" dirty="0">
                <a:solidFill>
                  <a:schemeClr val="tx1"/>
                </a:solidFill>
              </a:rPr>
              <a:t>L1 up to 1 MHz</a:t>
            </a:r>
          </a:p>
          <a:p>
            <a:pPr marL="100468" indent="-100468">
              <a:buFont typeface="Arial"/>
              <a:buChar char="•"/>
            </a:pPr>
            <a:r>
              <a:rPr lang="en-US" sz="1600" kern="0" dirty="0">
                <a:solidFill>
                  <a:schemeClr val="tx1"/>
                </a:solidFill>
              </a:rPr>
              <a:t>HLT up to 10 KHz</a:t>
            </a:r>
          </a:p>
          <a:p>
            <a:pPr marL="100468" indent="-100468">
              <a:buFont typeface="Arial"/>
              <a:buChar char="•"/>
            </a:pPr>
            <a:r>
              <a:rPr lang="en-US" sz="1600" kern="0" dirty="0">
                <a:solidFill>
                  <a:schemeClr val="tx1"/>
                </a:solidFill>
              </a:rPr>
              <a:t>Tracking at L1</a:t>
            </a:r>
          </a:p>
        </p:txBody>
      </p:sp>
      <p:cxnSp>
        <p:nvCxnSpPr>
          <p:cNvPr id="20" name="Straight Arrow Connector 19"/>
          <p:cNvCxnSpPr>
            <a:stCxn id="8" idx="3"/>
          </p:cNvCxnSpPr>
          <p:nvPr/>
        </p:nvCxnSpPr>
        <p:spPr>
          <a:xfrm flipV="1">
            <a:off x="2777345" y="4149083"/>
            <a:ext cx="2259951" cy="1836438"/>
          </a:xfrm>
          <a:prstGeom prst="straightConnector1">
            <a:avLst/>
          </a:prstGeom>
          <a:ln w="38100" cmpd="sng">
            <a:solidFill>
              <a:srgbClr val="0000FF"/>
            </a:solidFill>
            <a:tailEnd type="arrow"/>
          </a:ln>
          <a:effectLst>
            <a:outerShdw blurRad="130000" dist="101600" dir="2700000" algn="tl" rotWithShape="0">
              <a:srgbClr val="000000">
                <a:alpha val="61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777339" y="4581129"/>
            <a:ext cx="2326412" cy="1440160"/>
          </a:xfrm>
          <a:prstGeom prst="straightConnector1">
            <a:avLst/>
          </a:prstGeom>
          <a:ln w="38100" cmpd="sng">
            <a:solidFill>
              <a:srgbClr val="0000FF"/>
            </a:solidFill>
            <a:tailEnd type="arrow"/>
          </a:ln>
          <a:effectLst>
            <a:outerShdw blurRad="130000" dist="101600" dir="2700000" algn="tl" rotWithShape="0">
              <a:srgbClr val="000000">
                <a:alpha val="61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80309" y="1125178"/>
            <a:ext cx="1395847" cy="488087"/>
          </a:xfrm>
          <a:prstGeom prst="straightConnector1">
            <a:avLst/>
          </a:prstGeom>
          <a:ln w="38100" cmpd="sng">
            <a:solidFill>
              <a:srgbClr val="0000FF"/>
            </a:solidFill>
            <a:tailEnd type="arrow"/>
          </a:ln>
          <a:effectLst>
            <a:outerShdw blurRad="130000" dist="101600" dir="2700000" algn="tl" rotWithShape="0">
              <a:srgbClr val="000000">
                <a:alpha val="61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72478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78" y="-53810"/>
            <a:ext cx="8799603" cy="914400"/>
          </a:xfrm>
        </p:spPr>
        <p:txBody>
          <a:bodyPr>
            <a:noAutofit/>
          </a:bodyPr>
          <a:lstStyle/>
          <a:p>
            <a:r>
              <a:rPr lang="en-US" sz="3600" dirty="0"/>
              <a:t>Si-High Granularity Calorimeter: </a:t>
            </a:r>
            <a:br>
              <a:rPr lang="en-US" sz="3600" dirty="0"/>
            </a:br>
            <a:r>
              <a:rPr lang="en-US" sz="3200" dirty="0"/>
              <a:t>The next logical step in a decades long trend</a:t>
            </a:r>
          </a:p>
        </p:txBody>
      </p:sp>
      <p:sp>
        <p:nvSpPr>
          <p:cNvPr id="6" name="Slide Number Placeholder 5"/>
          <p:cNvSpPr>
            <a:spLocks noGrp="1"/>
          </p:cNvSpPr>
          <p:nvPr>
            <p:ph type="sldNum" sz="quarter" idx="12"/>
          </p:nvPr>
        </p:nvSpPr>
        <p:spPr/>
        <p:txBody>
          <a:bodyPr/>
          <a:lstStyle/>
          <a:p>
            <a:fld id="{E9676D24-1C10-7F46-81DA-8C959901AACB}" type="slidenum">
              <a:rPr lang="en-GB" smtClean="0"/>
              <a:pPr/>
              <a:t>77</a:t>
            </a:fld>
            <a:endParaRPr lang="en-GB"/>
          </a:p>
        </p:txBody>
      </p:sp>
      <p:pic>
        <p:nvPicPr>
          <p:cNvPr id="7" name="Picture 6"/>
          <p:cNvPicPr>
            <a:picLocks noChangeAspect="1"/>
          </p:cNvPicPr>
          <p:nvPr/>
        </p:nvPicPr>
        <p:blipFill rotWithShape="1">
          <a:blip r:embed="rId2"/>
          <a:srcRect t="18060" b="7567"/>
          <a:stretch/>
        </p:blipFill>
        <p:spPr>
          <a:xfrm>
            <a:off x="344405" y="967453"/>
            <a:ext cx="8513055" cy="4774421"/>
          </a:xfrm>
          <a:prstGeom prst="rect">
            <a:avLst/>
          </a:prstGeom>
        </p:spPr>
      </p:pic>
      <p:sp>
        <p:nvSpPr>
          <p:cNvPr id="3" name="TextBox 2"/>
          <p:cNvSpPr txBox="1"/>
          <p:nvPr/>
        </p:nvSpPr>
        <p:spPr>
          <a:xfrm>
            <a:off x="107841" y="5639269"/>
            <a:ext cx="8917991" cy="1261777"/>
          </a:xfrm>
          <a:prstGeom prst="rect">
            <a:avLst/>
          </a:prstGeom>
          <a:noFill/>
        </p:spPr>
        <p:txBody>
          <a:bodyPr wrap="square" lIns="91333" tIns="45667" rIns="91333" bIns="45667" rtlCol="0">
            <a:spAutoFit/>
          </a:bodyPr>
          <a:lstStyle/>
          <a:p>
            <a:pPr algn="ctr"/>
            <a:endParaRPr lang="en-US" sz="800" i="1" dirty="0">
              <a:solidFill>
                <a:srgbClr val="000090"/>
              </a:solidFill>
            </a:endParaRPr>
          </a:p>
          <a:p>
            <a:pPr algn="ctr"/>
            <a:r>
              <a:rPr lang="en-US" sz="2000" i="1" dirty="0">
                <a:solidFill>
                  <a:srgbClr val="000090"/>
                </a:solidFill>
              </a:rPr>
              <a:t>Provides good cluster E resolution, </a:t>
            </a:r>
            <a:r>
              <a:rPr lang="en-US" sz="2000" b="1" i="1" dirty="0">
                <a:solidFill>
                  <a:srgbClr val="000090"/>
                </a:solidFill>
              </a:rPr>
              <a:t>very detailed topological information</a:t>
            </a:r>
            <a:r>
              <a:rPr lang="en-US" sz="2000" i="1" dirty="0">
                <a:solidFill>
                  <a:srgbClr val="000090"/>
                </a:solidFill>
              </a:rPr>
              <a:t> and </a:t>
            </a:r>
            <a:r>
              <a:rPr lang="en-US" sz="2000" b="1" i="1" dirty="0">
                <a:solidFill>
                  <a:srgbClr val="000090"/>
                </a:solidFill>
              </a:rPr>
              <a:t>excellent two-particle cluster res0lving power</a:t>
            </a:r>
            <a:r>
              <a:rPr lang="en-US" sz="2000" i="1" dirty="0">
                <a:solidFill>
                  <a:srgbClr val="000090"/>
                </a:solidFill>
              </a:rPr>
              <a:t>.</a:t>
            </a:r>
          </a:p>
          <a:p>
            <a:pPr algn="ctr"/>
            <a:endParaRPr lang="en-US" sz="800" i="1" dirty="0">
              <a:solidFill>
                <a:srgbClr val="000090"/>
              </a:solidFill>
            </a:endParaRPr>
          </a:p>
          <a:p>
            <a:pPr algn="ctr"/>
            <a:r>
              <a:rPr lang="en-US" sz="2000" i="1" dirty="0">
                <a:solidFill>
                  <a:srgbClr val="000090"/>
                </a:solidFill>
              </a:rPr>
              <a:t>Ideally suited for Particle Flow reconstruction in a high particle density environment</a:t>
            </a:r>
          </a:p>
        </p:txBody>
      </p:sp>
      <p:sp>
        <p:nvSpPr>
          <p:cNvPr id="5" name="Rectangle 4"/>
          <p:cNvSpPr/>
          <p:nvPr/>
        </p:nvSpPr>
        <p:spPr>
          <a:xfrm>
            <a:off x="3670240" y="967451"/>
            <a:ext cx="5054329" cy="523113"/>
          </a:xfrm>
          <a:prstGeom prst="rect">
            <a:avLst/>
          </a:prstGeom>
        </p:spPr>
        <p:txBody>
          <a:bodyPr wrap="none" lIns="91333" tIns="45667" rIns="91333" bIns="45667">
            <a:spAutoFit/>
          </a:bodyPr>
          <a:lstStyle/>
          <a:p>
            <a:pPr algn="ctr"/>
            <a:r>
              <a:rPr lang="en-US" sz="2800" i="1" dirty="0">
                <a:solidFill>
                  <a:srgbClr val="FFFFFF"/>
                </a:solidFill>
              </a:rPr>
              <a:t>Extends Tracking into Calorimeter</a:t>
            </a:r>
          </a:p>
        </p:txBody>
      </p:sp>
    </p:spTree>
    <p:extLst>
      <p:ext uri="{BB962C8B-B14F-4D97-AF65-F5344CB8AC3E}">
        <p14:creationId xmlns:p14="http://schemas.microsoft.com/office/powerpoint/2010/main" val="86972635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4577" t="3181" r="3384"/>
          <a:stretch/>
        </p:blipFill>
        <p:spPr>
          <a:xfrm>
            <a:off x="4186595" y="840135"/>
            <a:ext cx="4765969" cy="383067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E9676D24-1C10-7F46-81DA-8C959901AACB}" type="slidenum">
              <a:rPr lang="en-GB" smtClean="0"/>
              <a:pPr/>
              <a:t>78</a:t>
            </a:fld>
            <a:endParaRPr lang="en-GB"/>
          </a:p>
        </p:txBody>
      </p:sp>
      <p:sp>
        <p:nvSpPr>
          <p:cNvPr id="2" name="Title 1"/>
          <p:cNvSpPr>
            <a:spLocks noGrp="1"/>
          </p:cNvSpPr>
          <p:nvPr>
            <p:ph type="title"/>
          </p:nvPr>
        </p:nvSpPr>
        <p:spPr/>
        <p:txBody>
          <a:bodyPr/>
          <a:lstStyle/>
          <a:p>
            <a:r>
              <a:rPr lang="en-US" dirty="0" smtClean="0"/>
              <a:t>Si-HGC EM Showers</a:t>
            </a:r>
            <a:endParaRPr lang="en-US" dirty="0"/>
          </a:p>
        </p:txBody>
      </p:sp>
      <p:sp>
        <p:nvSpPr>
          <p:cNvPr id="13" name="Content Placeholder 12"/>
          <p:cNvSpPr>
            <a:spLocks noGrp="1"/>
          </p:cNvSpPr>
          <p:nvPr>
            <p:ph idx="13"/>
          </p:nvPr>
        </p:nvSpPr>
        <p:spPr>
          <a:xfrm>
            <a:off x="181423" y="3237736"/>
            <a:ext cx="8829539" cy="3511388"/>
          </a:xfrm>
        </p:spPr>
        <p:txBody>
          <a:bodyPr/>
          <a:lstStyle/>
          <a:p>
            <a:r>
              <a:rPr lang="en-US" dirty="0" smtClean="0"/>
              <a:t>Intrinsic resolution</a:t>
            </a:r>
          </a:p>
          <a:p>
            <a:pPr lvl="1"/>
            <a:r>
              <a:rPr lang="en-US" dirty="0" smtClean="0"/>
              <a:t>Constant term below 1%</a:t>
            </a:r>
          </a:p>
          <a:p>
            <a:pPr lvl="1"/>
            <a:r>
              <a:rPr lang="en-US" dirty="0" smtClean="0"/>
              <a:t>Stochastic term ~20%/√E </a:t>
            </a:r>
          </a:p>
          <a:p>
            <a:pPr lvl="2"/>
            <a:r>
              <a:rPr lang="en-US" dirty="0" smtClean="0"/>
              <a:t>Thin Si for rad-tolerance</a:t>
            </a:r>
          </a:p>
          <a:p>
            <a:pPr lvl="3"/>
            <a:r>
              <a:rPr lang="en-US" dirty="0" smtClean="0"/>
              <a:t>100, 200, 300 </a:t>
            </a:r>
            <a:r>
              <a:rPr lang="en-US" dirty="0" smtClean="0">
                <a:latin typeface="Symbol" charset="2"/>
                <a:cs typeface="Symbol" charset="2"/>
              </a:rPr>
              <a:t>m</a:t>
            </a:r>
            <a:r>
              <a:rPr lang="en-US" dirty="0" smtClean="0"/>
              <a:t>m out of 320 </a:t>
            </a:r>
            <a:r>
              <a:rPr lang="en-US" dirty="0" smtClean="0">
                <a:latin typeface="Symbol" charset="2"/>
                <a:cs typeface="Symbol" charset="2"/>
              </a:rPr>
              <a:t>m</a:t>
            </a:r>
            <a:r>
              <a:rPr lang="en-US" dirty="0" smtClean="0"/>
              <a:t>m physical thickness </a:t>
            </a:r>
          </a:p>
          <a:p>
            <a:pPr lvl="1"/>
            <a:r>
              <a:rPr lang="en-US" dirty="0" smtClean="0"/>
              <a:t>E versus ET  </a:t>
            </a:r>
          </a:p>
          <a:p>
            <a:pPr lvl="2"/>
            <a:r>
              <a:rPr lang="en-US" dirty="0" smtClean="0"/>
              <a:t>This is the forward region –may not be a limiting factor for key physics</a:t>
            </a:r>
          </a:p>
          <a:p>
            <a:pPr lvl="1"/>
            <a:r>
              <a:rPr lang="en-US" dirty="0" smtClean="0"/>
              <a:t>This may not be the limit of resolution</a:t>
            </a:r>
          </a:p>
          <a:p>
            <a:r>
              <a:rPr lang="en-US" dirty="0" smtClean="0"/>
              <a:t>Detailed shower evolution available in 3D</a:t>
            </a:r>
            <a:endParaRPr lang="en-US" dirty="0"/>
          </a:p>
        </p:txBody>
      </p:sp>
      <p:pic>
        <p:nvPicPr>
          <p:cNvPr id="5" name="Picture 4"/>
          <p:cNvPicPr>
            <a:picLocks noChangeAspect="1"/>
          </p:cNvPicPr>
          <p:nvPr/>
        </p:nvPicPr>
        <p:blipFill>
          <a:blip r:embed="rId3"/>
          <a:stretch>
            <a:fillRect/>
          </a:stretch>
        </p:blipFill>
        <p:spPr>
          <a:xfrm>
            <a:off x="5682684" y="1181977"/>
            <a:ext cx="3141287" cy="1596476"/>
          </a:xfrm>
          <a:prstGeom prst="rect">
            <a:avLst/>
          </a:prstGeom>
        </p:spPr>
      </p:pic>
    </p:spTree>
    <p:extLst>
      <p:ext uri="{BB962C8B-B14F-4D97-AF65-F5344CB8AC3E}">
        <p14:creationId xmlns:p14="http://schemas.microsoft.com/office/powerpoint/2010/main" val="12982731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Si-HGC EM Showers</a:t>
            </a:r>
            <a:endParaRPr lang="en-US" dirty="0"/>
          </a:p>
        </p:txBody>
      </p:sp>
      <p:sp>
        <p:nvSpPr>
          <p:cNvPr id="6" name="Slide Number Placeholder 5"/>
          <p:cNvSpPr>
            <a:spLocks noGrp="1"/>
          </p:cNvSpPr>
          <p:nvPr>
            <p:ph type="sldNum" sz="quarter" idx="12"/>
          </p:nvPr>
        </p:nvSpPr>
        <p:spPr/>
        <p:txBody>
          <a:bodyPr/>
          <a:lstStyle/>
          <a:p>
            <a:fld id="{E9676D24-1C10-7F46-81DA-8C959901AACB}" type="slidenum">
              <a:rPr lang="en-GB" smtClean="0"/>
              <a:pPr/>
              <a:t>79</a:t>
            </a:fld>
            <a:endParaRPr lang="en-GB"/>
          </a:p>
        </p:txBody>
      </p:sp>
      <p:sp>
        <p:nvSpPr>
          <p:cNvPr id="11" name="Content Placeholder 10"/>
          <p:cNvSpPr>
            <a:spLocks noGrp="1"/>
          </p:cNvSpPr>
          <p:nvPr>
            <p:ph sz="half" idx="13"/>
          </p:nvPr>
        </p:nvSpPr>
        <p:spPr>
          <a:xfrm>
            <a:off x="194585" y="1065426"/>
            <a:ext cx="2915751" cy="5240248"/>
          </a:xfrm>
        </p:spPr>
        <p:txBody>
          <a:bodyPr/>
          <a:lstStyle/>
          <a:p>
            <a:r>
              <a:rPr lang="en-US" dirty="0" smtClean="0"/>
              <a:t>EM </a:t>
            </a:r>
            <a:r>
              <a:rPr lang="en-US" dirty="0"/>
              <a:t>S</a:t>
            </a:r>
            <a:r>
              <a:rPr lang="en-US" dirty="0" smtClean="0"/>
              <a:t>hower Evolution</a:t>
            </a:r>
          </a:p>
          <a:p>
            <a:pPr lvl="1"/>
            <a:r>
              <a:rPr lang="en-US" dirty="0"/>
              <a:t>68%</a:t>
            </a:r>
            <a:r>
              <a:rPr lang="en-US" dirty="0" smtClean="0"/>
              <a:t> of the shower stays within a few mm radius for ~10 layers! </a:t>
            </a:r>
          </a:p>
          <a:p>
            <a:pPr lvl="1"/>
            <a:r>
              <a:rPr lang="en-US" dirty="0" smtClean="0"/>
              <a:t>Charged and neutral hadrons at distances larger than a few cm can be distinguished</a:t>
            </a:r>
          </a:p>
          <a:p>
            <a:pPr lvl="1"/>
            <a:endParaRPr lang="en-US" dirty="0" smtClean="0"/>
          </a:p>
        </p:txBody>
      </p:sp>
      <p:pic>
        <p:nvPicPr>
          <p:cNvPr id="15" name="Content Placeholder 14"/>
          <p:cNvPicPr>
            <a:picLocks noGrp="1" noChangeAspect="1"/>
          </p:cNvPicPr>
          <p:nvPr>
            <p:ph sz="half" idx="2"/>
          </p:nvPr>
        </p:nvPicPr>
        <p:blipFill rotWithShape="1">
          <a:blip r:embed="rId2"/>
          <a:srcRect l="3305" t="3037" r="4622" b="1910"/>
          <a:stretch/>
        </p:blipFill>
        <p:spPr>
          <a:xfrm>
            <a:off x="3282517" y="854910"/>
            <a:ext cx="5753044" cy="5494592"/>
          </a:xfrm>
          <a:prstGeom prst="rect">
            <a:avLst/>
          </a:prstGeom>
          <a:ln>
            <a:noFill/>
          </a:ln>
          <a:effectLst>
            <a:outerShdw blurRad="292100" dist="139700" dir="2700000" algn="tl" rotWithShape="0">
              <a:srgbClr val="333333">
                <a:alpha val="65000"/>
              </a:srgbClr>
            </a:outerShdw>
          </a:effectLst>
        </p:spPr>
      </p:pic>
      <p:sp>
        <p:nvSpPr>
          <p:cNvPr id="13" name="Oval 12"/>
          <p:cNvSpPr/>
          <p:nvPr/>
        </p:nvSpPr>
        <p:spPr>
          <a:xfrm>
            <a:off x="3211384" y="1065859"/>
            <a:ext cx="457201" cy="790875"/>
          </a:xfrm>
          <a:prstGeom prst="ellipse">
            <a:avLst/>
          </a:prstGeom>
          <a:noFill/>
          <a:ln w="38100" cmpd="sng">
            <a:solidFill>
              <a:srgbClr val="FF0000"/>
            </a:solidFill>
          </a:ln>
        </p:spPr>
        <p:style>
          <a:lnRef idx="2">
            <a:schemeClr val="accent3"/>
          </a:lnRef>
          <a:fillRef idx="1">
            <a:schemeClr val="lt1"/>
          </a:fillRef>
          <a:effectRef idx="0">
            <a:schemeClr val="accent3"/>
          </a:effectRef>
          <a:fontRef idx="minor">
            <a:schemeClr val="dk1"/>
          </a:fontRef>
        </p:style>
        <p:txBody>
          <a:bodyPr lIns="91333" tIns="45667" rIns="91333" bIns="45667" rtlCol="0" anchor="ctr"/>
          <a:lstStyle/>
          <a:p>
            <a:pPr algn="ctr"/>
            <a:endParaRPr lang="en-US"/>
          </a:p>
        </p:txBody>
      </p:sp>
    </p:spTree>
    <p:extLst>
      <p:ext uri="{BB962C8B-B14F-4D97-AF65-F5344CB8AC3E}">
        <p14:creationId xmlns:p14="http://schemas.microsoft.com/office/powerpoint/2010/main" val="10822345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Hierarchy Problem</a:t>
            </a:r>
            <a:endParaRPr lang="en-US" dirty="0"/>
          </a:p>
        </p:txBody>
      </p:sp>
      <p:sp>
        <p:nvSpPr>
          <p:cNvPr id="4" name="Text Placeholder 3"/>
          <p:cNvSpPr>
            <a:spLocks noGrp="1"/>
          </p:cNvSpPr>
          <p:nvPr>
            <p:ph idx="1"/>
          </p:nvPr>
        </p:nvSpPr>
        <p:spPr>
          <a:xfrm>
            <a:off x="457200" y="2857736"/>
            <a:ext cx="8229600" cy="3649950"/>
          </a:xfrm>
        </p:spPr>
        <p:txBody>
          <a:bodyPr>
            <a:normAutofit fontScale="92500" lnSpcReduction="10000"/>
          </a:bodyPr>
          <a:lstStyle/>
          <a:p>
            <a:r>
              <a:rPr lang="en-US" dirty="0" smtClean="0"/>
              <a:t>The Higgs mass:                               </a:t>
            </a:r>
          </a:p>
          <a:p>
            <a:pPr lvl="1"/>
            <a:r>
              <a:rPr lang="en-US" dirty="0" smtClean="0">
                <a:solidFill>
                  <a:srgbClr val="800000"/>
                </a:solidFill>
              </a:rPr>
              <a:t>Standard Model particles contribute to the Higgs mass like the top quark does to the W mass but the effects are huge, because the Higgs has no spin:</a:t>
            </a:r>
            <a:endParaRPr lang="en-US" dirty="0">
              <a:solidFill>
                <a:srgbClr val="800000"/>
              </a:solidFill>
            </a:endParaRPr>
          </a:p>
          <a:p>
            <a:pPr lvl="2"/>
            <a:r>
              <a:rPr lang="en-US" sz="2600" dirty="0">
                <a:sym typeface="Symbol"/>
              </a:rPr>
              <a:t> </a:t>
            </a:r>
            <a:r>
              <a:rPr lang="en-US" sz="2600" dirty="0" err="1">
                <a:latin typeface="Symbol" charset="2"/>
                <a:cs typeface="Symbol" charset="2"/>
                <a:sym typeface="Symbol"/>
              </a:rPr>
              <a:t>d</a:t>
            </a:r>
            <a:r>
              <a:rPr lang="en-US" sz="2600" dirty="0" err="1">
                <a:sym typeface="Symbol"/>
              </a:rPr>
              <a:t>m</a:t>
            </a:r>
            <a:r>
              <a:rPr lang="en-US" sz="2600" dirty="0">
                <a:sym typeface="Symbol"/>
              </a:rPr>
              <a:t> ~ </a:t>
            </a:r>
            <a:r>
              <a:rPr lang="en-US" sz="2600" dirty="0" err="1">
                <a:sym typeface="Symbol"/>
              </a:rPr>
              <a:t>m</a:t>
            </a:r>
            <a:r>
              <a:rPr lang="en-US" sz="2600" baseline="-25000" dirty="0" err="1">
                <a:sym typeface="Symbol"/>
              </a:rPr>
              <a:t>Planck</a:t>
            </a:r>
            <a:r>
              <a:rPr lang="en-US" sz="2600" dirty="0">
                <a:sym typeface="Symbol"/>
              </a:rPr>
              <a:t> ~ 10</a:t>
            </a:r>
            <a:r>
              <a:rPr lang="en-US" sz="2600" baseline="30000" dirty="0">
                <a:sym typeface="Symbol"/>
              </a:rPr>
              <a:t>19</a:t>
            </a:r>
            <a:r>
              <a:rPr lang="en-US" sz="2600" dirty="0">
                <a:sym typeface="Symbol"/>
              </a:rPr>
              <a:t> GeV </a:t>
            </a:r>
          </a:p>
          <a:p>
            <a:pPr lvl="1"/>
            <a:r>
              <a:rPr lang="en-US" dirty="0" smtClean="0">
                <a:solidFill>
                  <a:srgbClr val="800000"/>
                </a:solidFill>
                <a:sym typeface="Symbol"/>
              </a:rPr>
              <a:t>This is a problem </a:t>
            </a:r>
            <a:r>
              <a:rPr lang="is-IS" dirty="0" smtClean="0">
                <a:solidFill>
                  <a:srgbClr val="800000"/>
                </a:solidFill>
                <a:sym typeface="Symbol"/>
              </a:rPr>
              <a:t>… we think ...</a:t>
            </a:r>
            <a:r>
              <a:rPr lang="en-US" dirty="0" smtClean="0">
                <a:solidFill>
                  <a:srgbClr val="800000"/>
                </a:solidFill>
                <a:sym typeface="Symbol"/>
              </a:rPr>
              <a:t> </a:t>
            </a:r>
            <a:endParaRPr lang="en-US" dirty="0">
              <a:solidFill>
                <a:srgbClr val="800000"/>
              </a:solidFill>
              <a:sym typeface="Symbol"/>
            </a:endParaRPr>
          </a:p>
          <a:p>
            <a:pPr lvl="2"/>
            <a:r>
              <a:rPr lang="en-US" sz="2800" dirty="0">
                <a:solidFill>
                  <a:srgbClr val="FF0000"/>
                </a:solidFill>
                <a:sym typeface="Symbol"/>
              </a:rPr>
              <a:t>Something is needed to </a:t>
            </a:r>
            <a:r>
              <a:rPr lang="en-US" sz="2800" dirty="0" smtClean="0">
                <a:solidFill>
                  <a:srgbClr val="FF0000"/>
                </a:solidFill>
                <a:sym typeface="Symbol"/>
              </a:rPr>
              <a:t>cancel this out</a:t>
            </a:r>
            <a:endParaRPr lang="en-US" dirty="0" smtClean="0">
              <a:solidFill>
                <a:srgbClr val="FF0000"/>
              </a:solidFill>
              <a:sym typeface="Symbol"/>
            </a:endParaRPr>
          </a:p>
          <a:p>
            <a:pPr lvl="2"/>
            <a:r>
              <a:rPr lang="en-US" sz="3000" dirty="0">
                <a:solidFill>
                  <a:srgbClr val="000000"/>
                </a:solidFill>
                <a:sym typeface="Symbol"/>
              </a:rPr>
              <a:t>Or is the universe ‘impossibly’ fine-tuned?</a:t>
            </a:r>
            <a:endParaRPr lang="en-US" sz="3000" dirty="0">
              <a:solidFill>
                <a:srgbClr val="000000"/>
              </a:solidFill>
            </a:endParaRPr>
          </a:p>
        </p:txBody>
      </p:sp>
      <p:pic>
        <p:nvPicPr>
          <p:cNvPr id="8" name="Content Placeholder 5" descr="SUSY_quadratic_divergences.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3362" y="1008529"/>
            <a:ext cx="3373857" cy="148863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0C3CF2DD-F7EA-9743-8A11-0762FA5CE0D6}" type="slidenum">
              <a:rPr lang="en-US" smtClean="0">
                <a:latin typeface="Calibri"/>
              </a:rPr>
              <a:pPr/>
              <a:t>8</a:t>
            </a:fld>
            <a:endParaRPr lang="en-US">
              <a:latin typeface="Calibri"/>
            </a:endParaRPr>
          </a:p>
        </p:txBody>
      </p:sp>
    </p:spTree>
    <p:extLst>
      <p:ext uri="{BB962C8B-B14F-4D97-AF65-F5344CB8AC3E}">
        <p14:creationId xmlns:p14="http://schemas.microsoft.com/office/powerpoint/2010/main" val="471886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400" i="1" dirty="0"/>
          </a:p>
        </p:txBody>
      </p:sp>
      <p:sp>
        <p:nvSpPr>
          <p:cNvPr id="3" name="Slide Number Placeholder 2"/>
          <p:cNvSpPr>
            <a:spLocks noGrp="1"/>
          </p:cNvSpPr>
          <p:nvPr>
            <p:ph type="sldNum" sz="quarter" idx="12"/>
          </p:nvPr>
        </p:nvSpPr>
        <p:spPr/>
        <p:txBody>
          <a:bodyPr/>
          <a:lstStyle/>
          <a:p>
            <a:fld id="{1AD93096-5B34-4342-9326-69289CEAE4C2}" type="slidenum">
              <a:rPr lang="en-US" smtClean="0">
                <a:solidFill>
                  <a:srgbClr val="FFFFFF"/>
                </a:solidFill>
                <a:latin typeface="Corbel"/>
              </a:rPr>
              <a:pPr/>
              <a:t>80</a:t>
            </a:fld>
            <a:endParaRPr lang="en-US">
              <a:solidFill>
                <a:srgbClr val="FFFFFF"/>
              </a:solidFill>
              <a:latin typeface="Corbel"/>
            </a:endParaRPr>
          </a:p>
        </p:txBody>
      </p:sp>
      <p:sp>
        <p:nvSpPr>
          <p:cNvPr id="4" name="Content Placeholder 3"/>
          <p:cNvSpPr>
            <a:spLocks noGrp="1"/>
          </p:cNvSpPr>
          <p:nvPr>
            <p:ph sz="half" idx="13"/>
          </p:nvPr>
        </p:nvSpPr>
        <p:spPr>
          <a:xfrm>
            <a:off x="457200" y="1143000"/>
            <a:ext cx="8534400" cy="5486400"/>
          </a:xfrm>
        </p:spPr>
        <p:txBody>
          <a:bodyPr>
            <a:normAutofit fontScale="85000" lnSpcReduction="20000"/>
          </a:bodyPr>
          <a:lstStyle/>
          <a:p>
            <a:r>
              <a:rPr lang="en-US" dirty="0" smtClean="0"/>
              <a:t>Progress since March 30, 2010 (start of 7 TeV) has been amazing</a:t>
            </a:r>
          </a:p>
          <a:p>
            <a:pPr lvl="1"/>
            <a:r>
              <a:rPr lang="en-US" dirty="0" smtClean="0"/>
              <a:t>Extension of New Physics (NP) searches into new territory is breathtaking</a:t>
            </a:r>
          </a:p>
          <a:p>
            <a:r>
              <a:rPr lang="en-US" dirty="0" smtClean="0"/>
              <a:t>The SUSY searches we have so far performed were not “easy” </a:t>
            </a:r>
          </a:p>
          <a:p>
            <a:pPr lvl="1"/>
            <a:r>
              <a:rPr lang="en-US" dirty="0" smtClean="0"/>
              <a:t>Substantial effort and preparation by many people over many years</a:t>
            </a:r>
          </a:p>
          <a:p>
            <a:r>
              <a:rPr lang="en-US" dirty="0" smtClean="0"/>
              <a:t>Experiments have limited resources </a:t>
            </a:r>
          </a:p>
          <a:p>
            <a:pPr lvl="1"/>
            <a:r>
              <a:rPr lang="en-US" dirty="0" smtClean="0"/>
              <a:t>from trigger bandwidth to seasoned analysts and so require substantial planning and prioritization</a:t>
            </a:r>
          </a:p>
          <a:p>
            <a:pPr>
              <a:buNone/>
            </a:pPr>
            <a:r>
              <a:rPr lang="en-US" i="1" dirty="0" smtClean="0">
                <a:solidFill>
                  <a:srgbClr val="FF0000"/>
                </a:solidFill>
              </a:rPr>
              <a:t>Very important:</a:t>
            </a:r>
            <a:endParaRPr lang="en-US" dirty="0" smtClean="0"/>
          </a:p>
          <a:p>
            <a:r>
              <a:rPr lang="en-US" dirty="0" smtClean="0"/>
              <a:t>The LHC program has more “new starts” ahead </a:t>
            </a:r>
          </a:p>
          <a:p>
            <a:pPr lvl="1"/>
            <a:r>
              <a:rPr lang="en-US" dirty="0" err="1" smtClean="0"/>
              <a:t>i.e</a:t>
            </a:r>
            <a:r>
              <a:rPr lang="en-US" dirty="0" smtClean="0"/>
              <a:t> major steps in √</a:t>
            </a:r>
            <a:r>
              <a:rPr lang="en-US" dirty="0" err="1" smtClean="0"/>
              <a:t>s</a:t>
            </a:r>
            <a:r>
              <a:rPr lang="en-US" dirty="0" smtClean="0"/>
              <a:t> and </a:t>
            </a:r>
            <a:r>
              <a:rPr lang="en-US" dirty="0" smtClean="0">
                <a:latin typeface="Brush Script Std"/>
                <a:cs typeface="Brush Script Std"/>
              </a:rPr>
              <a:t>L</a:t>
            </a:r>
            <a:endParaRPr lang="en-US" dirty="0" smtClean="0"/>
          </a:p>
          <a:p>
            <a:r>
              <a:rPr lang="en-US" dirty="0" smtClean="0"/>
              <a:t>It’s important that we leave no stones unturned at each √</a:t>
            </a:r>
            <a:r>
              <a:rPr lang="en-US" dirty="0" err="1" smtClean="0"/>
              <a:t>s</a:t>
            </a:r>
            <a:r>
              <a:rPr lang="en-US" dirty="0" smtClean="0"/>
              <a:t> </a:t>
            </a:r>
          </a:p>
          <a:p>
            <a:pPr lvl="1"/>
            <a:r>
              <a:rPr lang="en-US" dirty="0" smtClean="0"/>
              <a:t>We prefer to find something …but what we do not find can provide important constraints on the nature of physics beyond the SM</a:t>
            </a:r>
          </a:p>
          <a:p>
            <a:pPr lvl="1"/>
            <a:r>
              <a:rPr lang="en-US" dirty="0" smtClean="0"/>
              <a:t>It is not very likely we will come back again…</a:t>
            </a:r>
          </a:p>
          <a:p>
            <a:r>
              <a:rPr lang="en-US" dirty="0" smtClean="0"/>
              <a:t>This requires a very systematic approach </a:t>
            </a:r>
          </a:p>
          <a:p>
            <a:pPr lvl="1"/>
            <a:r>
              <a:rPr lang="en-US" dirty="0" smtClean="0"/>
              <a:t>To expand into new and more challenging areas as inspired by new ideas and map out as much signature space as possible </a:t>
            </a:r>
          </a:p>
          <a:p>
            <a:pPr lvl="2"/>
            <a:r>
              <a:rPr lang="en-US" dirty="0" smtClean="0"/>
              <a:t>See the 4 talks from Thursday night for extensive coverage of this topic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7"/>
          <p:cNvSpPr>
            <a:spLocks noGrp="1" noChangeArrowheads="1"/>
          </p:cNvSpPr>
          <p:nvPr>
            <p:ph type="title"/>
          </p:nvPr>
        </p:nvSpPr>
        <p:spPr/>
        <p:txBody>
          <a:bodyPr>
            <a:normAutofit fontScale="90000"/>
          </a:bodyPr>
          <a:lstStyle/>
          <a:p>
            <a:r>
              <a:rPr lang="en-US">
                <a:latin typeface="Arial" charset="0"/>
              </a:rPr>
              <a:t> </a:t>
            </a:r>
            <a:r>
              <a:rPr lang="en-US" sz="4400">
                <a:solidFill>
                  <a:srgbClr val="6600CC"/>
                </a:solidFill>
                <a:latin typeface="Arial" charset="0"/>
              </a:rPr>
              <a:t>Higgs Hunting with Hadron Colliders</a:t>
            </a:r>
            <a:endParaRPr lang="en-US">
              <a:latin typeface="Arial" charset="0"/>
            </a:endParaRPr>
          </a:p>
        </p:txBody>
      </p:sp>
      <p:sp>
        <p:nvSpPr>
          <p:cNvPr id="19458" name="Rectangle 8"/>
          <p:cNvSpPr>
            <a:spLocks noGrp="1" noChangeArrowheads="1"/>
          </p:cNvSpPr>
          <p:nvPr>
            <p:ph type="body" idx="4294967295"/>
          </p:nvPr>
        </p:nvSpPr>
        <p:spPr>
          <a:xfrm>
            <a:off x="0" y="6010698"/>
            <a:ext cx="8890000" cy="608013"/>
          </a:xfrm>
        </p:spPr>
        <p:txBody>
          <a:bodyPr>
            <a:normAutofit fontScale="70000" lnSpcReduction="20000"/>
          </a:bodyPr>
          <a:lstStyle/>
          <a:p>
            <a:pPr algn="ctr">
              <a:buFontTx/>
              <a:buNone/>
            </a:pPr>
            <a:r>
              <a:rPr lang="en-US" i="1">
                <a:solidFill>
                  <a:schemeClr val="tx2"/>
                </a:solidFill>
                <a:latin typeface="Comic Sans MS" charset="0"/>
              </a:rPr>
              <a:t>J.Incandela/Fermilab</a:t>
            </a:r>
            <a:r>
              <a:rPr lang="en-US" sz="1800" i="1">
                <a:solidFill>
                  <a:schemeClr val="tx2"/>
                </a:solidFill>
                <a:latin typeface="Comic Sans MS" charset="0"/>
              </a:rPr>
              <a:t> </a:t>
            </a:r>
          </a:p>
          <a:p>
            <a:pPr algn="ctr">
              <a:buFontTx/>
              <a:buNone/>
            </a:pPr>
            <a:r>
              <a:rPr lang="en-US" sz="1800" i="1">
                <a:solidFill>
                  <a:schemeClr val="hlink"/>
                </a:solidFill>
                <a:latin typeface="Comic Sans MS" charset="0"/>
              </a:rPr>
              <a:t>May 2000</a:t>
            </a:r>
            <a:endParaRPr lang="en-US" sz="1800" i="1">
              <a:solidFill>
                <a:srgbClr val="3333FF"/>
              </a:solidFill>
              <a:latin typeface="Comic Sans MS" charset="0"/>
            </a:endParaRPr>
          </a:p>
        </p:txBody>
      </p:sp>
      <p:sp>
        <p:nvSpPr>
          <p:cNvPr id="19459" name="Text Box 5"/>
          <p:cNvSpPr txBox="1">
            <a:spLocks noChangeArrowheads="1"/>
          </p:cNvSpPr>
          <p:nvPr/>
        </p:nvSpPr>
        <p:spPr bwMode="auto">
          <a:xfrm>
            <a:off x="1466854" y="1021980"/>
            <a:ext cx="58716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endParaRPr lang="en-US" sz="2400" smtClean="0">
              <a:solidFill>
                <a:srgbClr val="000000"/>
              </a:solidFill>
              <a:latin typeface="Times New Roman" charset="0"/>
            </a:endParaRPr>
          </a:p>
        </p:txBody>
      </p:sp>
      <p:pic>
        <p:nvPicPr>
          <p:cNvPr id="19460" name="Picture 17" descr="C:\AA My files\collider experiments\CMS\pub_000.gif"/>
          <p:cNvPicPr>
            <a:picLocks noChangeAspect="1" noChangeArrowheads="1"/>
          </p:cNvPicPr>
          <p:nvPr/>
        </p:nvPicPr>
        <p:blipFill>
          <a:blip r:embed="rId3">
            <a:extLst>
              <a:ext uri="{28A0092B-C50C-407E-A947-70E740481C1C}">
                <a14:useLocalDpi xmlns:a14="http://schemas.microsoft.com/office/drawing/2010/main" val="0"/>
              </a:ext>
            </a:extLst>
          </a:blip>
          <a:srcRect l="17728" t="21753" r="17374" b="27805"/>
          <a:stretch>
            <a:fillRect/>
          </a:stretch>
        </p:blipFill>
        <p:spPr bwMode="auto">
          <a:xfrm>
            <a:off x="2042590" y="2118544"/>
            <a:ext cx="279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296" y="1981625"/>
            <a:ext cx="3223683" cy="171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p:cNvPicPr>
            <a:picLocks noChangeArrowheads="1"/>
          </p:cNvPicPr>
          <p:nvPr/>
        </p:nvPicPr>
        <p:blipFill>
          <a:blip r:embed="rId5">
            <a:extLst>
              <a:ext uri="{28A0092B-C50C-407E-A947-70E740481C1C}">
                <a14:useLocalDpi xmlns:a14="http://schemas.microsoft.com/office/drawing/2010/main" val="0"/>
              </a:ext>
            </a:extLst>
          </a:blip>
          <a:srcRect b="18182"/>
          <a:stretch>
            <a:fillRect/>
          </a:stretch>
        </p:blipFill>
        <p:spPr bwMode="auto">
          <a:xfrm>
            <a:off x="2749763" y="3325416"/>
            <a:ext cx="4171949" cy="113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3" descr="C:\AA My files\collider experiments\ATLAS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151" y="1344640"/>
            <a:ext cx="2262716" cy="276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Oval 14"/>
          <p:cNvSpPr>
            <a:spLocks noChangeArrowheads="1"/>
          </p:cNvSpPr>
          <p:nvPr/>
        </p:nvSpPr>
        <p:spPr bwMode="auto">
          <a:xfrm>
            <a:off x="1104905" y="1131096"/>
            <a:ext cx="7082367" cy="3893344"/>
          </a:xfrm>
          <a:prstGeom prst="ellipse">
            <a:avLst/>
          </a:prstGeom>
          <a:noFill/>
          <a:ln w="38100">
            <a:solidFill>
              <a:srgbClr val="99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smtClean="0">
              <a:solidFill>
                <a:srgbClr val="D60093"/>
              </a:solidFill>
              <a:latin typeface="Times New Roman" charset="0"/>
              <a:ea typeface="ＭＳ Ｐゴシック" charset="0"/>
              <a:cs typeface="ＭＳ Ｐゴシック" charset="0"/>
            </a:endParaRPr>
          </a:p>
        </p:txBody>
      </p:sp>
      <p:sp>
        <p:nvSpPr>
          <p:cNvPr id="19465" name="Text Box 15"/>
          <p:cNvSpPr txBox="1">
            <a:spLocks noChangeArrowheads="1"/>
          </p:cNvSpPr>
          <p:nvPr/>
        </p:nvSpPr>
        <p:spPr bwMode="auto">
          <a:xfrm>
            <a:off x="3255435" y="1487092"/>
            <a:ext cx="3477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000" b="1" smtClean="0">
                <a:solidFill>
                  <a:srgbClr val="FF0000"/>
                </a:solidFill>
                <a:latin typeface="Times New Roman" charset="0"/>
              </a:rPr>
              <a:t>      ATLAS</a:t>
            </a:r>
            <a:endParaRPr lang="en-US" sz="4000" smtClean="0">
              <a:solidFill>
                <a:srgbClr val="FF0000"/>
              </a:solidFill>
              <a:latin typeface="Arial" charset="0"/>
            </a:endParaRPr>
          </a:p>
        </p:txBody>
      </p:sp>
      <p:sp>
        <p:nvSpPr>
          <p:cNvPr id="19466" name="Text Box 24"/>
          <p:cNvSpPr txBox="1">
            <a:spLocks noChangeArrowheads="1"/>
          </p:cNvSpPr>
          <p:nvPr/>
        </p:nvSpPr>
        <p:spPr bwMode="auto">
          <a:xfrm rot="95121">
            <a:off x="3632245" y="4974172"/>
            <a:ext cx="26437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7200" smtClean="0">
                <a:solidFill>
                  <a:srgbClr val="DDDDDD"/>
                </a:solidFill>
              </a:rPr>
              <a:t>ISR</a:t>
            </a:r>
          </a:p>
        </p:txBody>
      </p:sp>
      <p:sp>
        <p:nvSpPr>
          <p:cNvPr id="19467" name="Text Box 20"/>
          <p:cNvSpPr txBox="1">
            <a:spLocks noChangeArrowheads="1"/>
          </p:cNvSpPr>
          <p:nvPr/>
        </p:nvSpPr>
        <p:spPr bwMode="auto">
          <a:xfrm rot="19856587">
            <a:off x="4963777" y="4518067"/>
            <a:ext cx="24807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6600" smtClean="0">
                <a:solidFill>
                  <a:srgbClr val="CCCCFF"/>
                </a:solidFill>
                <a:latin typeface="Arial" charset="0"/>
              </a:rPr>
              <a:t>UA2</a:t>
            </a:r>
            <a:endParaRPr lang="en-US" sz="6600" smtClean="0">
              <a:solidFill>
                <a:srgbClr val="CCCCFF"/>
              </a:solidFill>
            </a:endParaRPr>
          </a:p>
        </p:txBody>
      </p:sp>
      <p:sp>
        <p:nvSpPr>
          <p:cNvPr id="19468" name="Text Box 21"/>
          <p:cNvSpPr txBox="1">
            <a:spLocks noChangeArrowheads="1"/>
          </p:cNvSpPr>
          <p:nvPr/>
        </p:nvSpPr>
        <p:spPr bwMode="auto">
          <a:xfrm rot="1481208">
            <a:off x="2235203" y="4624033"/>
            <a:ext cx="278976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6600" smtClean="0">
                <a:solidFill>
                  <a:srgbClr val="CCCCFF"/>
                </a:solidFill>
                <a:latin typeface="Arial" charset="0"/>
              </a:rPr>
              <a:t>UA1</a:t>
            </a:r>
            <a:endParaRPr lang="en-US" sz="6600" smtClean="0">
              <a:solidFill>
                <a:srgbClr val="CCCCFF"/>
              </a:solidFill>
            </a:endParaRP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a:p>
        </p:txBody>
      </p:sp>
      <p:sp>
        <p:nvSpPr>
          <p:cNvPr id="3" name="Slide Number Placeholder 2"/>
          <p:cNvSpPr>
            <a:spLocks noGrp="1"/>
          </p:cNvSpPr>
          <p:nvPr>
            <p:ph type="sldNum" sz="quarter" idx="12"/>
          </p:nvPr>
        </p:nvSpPr>
        <p:spPr/>
        <p:txBody>
          <a:bodyPr/>
          <a:lstStyle/>
          <a:p>
            <a:fld id="{DAE645F3-75A7-A14B-AE98-7B716254C7DE}" type="slidenum">
              <a:rPr lang="en-US" smtClean="0"/>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E645F3-75A7-A14B-AE98-7B716254C7DE}" type="slidenum">
              <a:rPr lang="en-US" smtClean="0"/>
              <a:t>82</a:t>
            </a:fld>
            <a:endParaRPr lang="en-US"/>
          </a:p>
        </p:txBody>
      </p:sp>
      <p:sp>
        <p:nvSpPr>
          <p:cNvPr id="3" name="Rectangle 2"/>
          <p:cNvSpPr/>
          <p:nvPr/>
        </p:nvSpPr>
        <p:spPr>
          <a:xfrm>
            <a:off x="473376" y="1413290"/>
            <a:ext cx="7993801" cy="3970211"/>
          </a:xfrm>
          <a:prstGeom prst="rect">
            <a:avLst/>
          </a:prstGeom>
        </p:spPr>
        <p:txBody>
          <a:bodyPr wrap="square" lIns="91333" tIns="45667" rIns="91333" bIns="45667">
            <a:spAutoFit/>
          </a:bodyPr>
          <a:lstStyle/>
          <a:p>
            <a:r>
              <a:rPr lang="en-US" b="1" dirty="0"/>
              <a:t>Biography: Dan Green received his Ph.D. from the University of Rochester in 1969. He held a post-doctoral position at Stony Brook from 1969 to 1972 and worked for a time at the Intersecting Storage Rings (ISR) at CERN. His next appointment was as an Assistant Professor at Carnegie Mellon University from 1972 to 1978 during which time he was also Spokesperson of a BNL </a:t>
            </a:r>
            <a:r>
              <a:rPr lang="en-US" b="1" dirty="0" err="1"/>
              <a:t>Baryonium</a:t>
            </a:r>
            <a:r>
              <a:rPr lang="en-US" b="1" dirty="0"/>
              <a:t> Experiment. He has been a Staff Scientist at Fermilab since 1979 and has worked in a wide variety of roles on experiments both at Fermilab and elsewhere. He participated in the D0 Experiment as Muon Group Leader from 1982 to 1990 and as B Physics Group Co-Convener from 1990 to 1994. He led the US compact Muon Solenoid (CMS) Collaboration as Spokesperson and then Project Manager for the US groups working at the Large Hadron Collider (LHC) at CERN. At Fermilab, he was Physics Department Deputy Head from 1984 to 1986 and Head from 1986 to 1990. Beginning in 1993 he served as the CMS Department Head in the Particle Physics Division, and he was Chair of the CMS Collaboration Board from 2008 to 2010.</a:t>
            </a:r>
          </a:p>
        </p:txBody>
      </p:sp>
      <p:sp>
        <p:nvSpPr>
          <p:cNvPr id="4" name="Footer Placeholder 3"/>
          <p:cNvSpPr>
            <a:spLocks noGrp="1"/>
          </p:cNvSpPr>
          <p:nvPr>
            <p:ph type="ftr" sz="quarter" idx="11"/>
          </p:nvPr>
        </p:nvSpPr>
        <p:spPr/>
        <p:txBody>
          <a:bodyPr/>
          <a:lstStyle/>
          <a:p>
            <a:r>
              <a:rPr lang="en-US" smtClean="0"/>
              <a:t>DanFest - The Discovery of the Higgs - J. Incandela (UCSB)  - 19 Oct. 2018</a:t>
            </a:r>
            <a:endParaRPr lang="en-US"/>
          </a:p>
        </p:txBody>
      </p:sp>
    </p:spTree>
    <p:extLst>
      <p:ext uri="{BB962C8B-B14F-4D97-AF65-F5344CB8AC3E}">
        <p14:creationId xmlns:p14="http://schemas.microsoft.com/office/powerpoint/2010/main" val="253229046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212" y="762000"/>
            <a:ext cx="8478839" cy="5715000"/>
          </a:xfrm>
        </p:spPr>
        <p:txBody>
          <a:bodyPr/>
          <a:lstStyle/>
          <a:p>
            <a:pPr lvl="0">
              <a:defRPr/>
            </a:pPr>
            <a:r>
              <a:rPr lang="en-US" sz="1800" dirty="0">
                <a:sym typeface="Symbol" pitchFamily="18" charset="2"/>
              </a:rPr>
              <a:t>Classical EM: Potentials  gauge freedom </a:t>
            </a:r>
            <a:endParaRPr lang="en-US" dirty="0" smtClean="0"/>
          </a:p>
          <a:p>
            <a:pPr lvl="1">
              <a:buNone/>
            </a:pPr>
            <a:r>
              <a:rPr lang="en-US" sz="1800" i="1" dirty="0">
                <a:solidFill>
                  <a:srgbClr val="0000FF"/>
                </a:solidFill>
                <a:latin typeface="Symbol" pitchFamily="18" charset="2"/>
                <a:sym typeface="Symbol" pitchFamily="18" charset="2"/>
              </a:rPr>
              <a:t> </a:t>
            </a:r>
            <a:r>
              <a:rPr lang="en-US" sz="1800" i="1" baseline="-14000" dirty="0">
                <a:solidFill>
                  <a:srgbClr val="0000FF"/>
                </a:solidFill>
                <a:latin typeface="Symbol" pitchFamily="18" charset="2"/>
                <a:sym typeface="Symbol" pitchFamily="18" charset="2"/>
              </a:rPr>
              <a:t> </a:t>
            </a:r>
            <a:r>
              <a:rPr lang="en-US" sz="1800" i="1" dirty="0" err="1">
                <a:solidFill>
                  <a:srgbClr val="0000FF"/>
                </a:solidFill>
                <a:sym typeface="Symbol" pitchFamily="18" charset="2"/>
              </a:rPr>
              <a:t>F</a:t>
            </a:r>
            <a:r>
              <a:rPr lang="en-US" sz="1800" i="1" baseline="34000" dirty="0" err="1">
                <a:solidFill>
                  <a:srgbClr val="0000FF"/>
                </a:solidFill>
                <a:latin typeface="Symbol" pitchFamily="18" charset="2"/>
                <a:sym typeface="Symbol" pitchFamily="18" charset="2"/>
              </a:rPr>
              <a:t>n</a:t>
            </a:r>
            <a:r>
              <a:rPr lang="en-US" sz="1800" i="1" baseline="34000" dirty="0">
                <a:solidFill>
                  <a:srgbClr val="0000FF"/>
                </a:solidFill>
                <a:latin typeface="Symbol" pitchFamily="18" charset="2"/>
                <a:sym typeface="Symbol" pitchFamily="18" charset="2"/>
              </a:rPr>
              <a:t>  </a:t>
            </a:r>
            <a:r>
              <a:rPr lang="en-US" sz="1800" i="1" dirty="0">
                <a:solidFill>
                  <a:srgbClr val="0000FF"/>
                </a:solidFill>
              </a:rPr>
              <a:t>= </a:t>
            </a:r>
            <a:r>
              <a:rPr lang="en-US" sz="1800" i="1" dirty="0">
                <a:solidFill>
                  <a:srgbClr val="0000FF"/>
                </a:solidFill>
                <a:latin typeface="Symbol" pitchFamily="18" charset="2"/>
                <a:sym typeface="Symbol" pitchFamily="18" charset="2"/>
              </a:rPr>
              <a:t> </a:t>
            </a:r>
            <a:r>
              <a:rPr lang="en-US" sz="1800" i="1" baseline="30000" dirty="0">
                <a:solidFill>
                  <a:srgbClr val="0000FF"/>
                </a:solidFill>
                <a:latin typeface="Symbol" pitchFamily="18" charset="2"/>
                <a:sym typeface="Symbol" pitchFamily="18" charset="2"/>
              </a:rPr>
              <a:t>m</a:t>
            </a:r>
            <a:r>
              <a:rPr lang="en-US" sz="1800" i="1" dirty="0">
                <a:solidFill>
                  <a:srgbClr val="0000FF"/>
                </a:solidFill>
                <a:latin typeface="Symbol" pitchFamily="18" charset="2"/>
                <a:sym typeface="Symbol" pitchFamily="18" charset="2"/>
              </a:rPr>
              <a:t> </a:t>
            </a:r>
            <a:r>
              <a:rPr lang="en-US" sz="1800" i="1" baseline="-16000" dirty="0">
                <a:solidFill>
                  <a:srgbClr val="0000FF"/>
                </a:solidFill>
                <a:latin typeface="Symbol" pitchFamily="18" charset="2"/>
                <a:sym typeface="Symbol" pitchFamily="18" charset="2"/>
              </a:rPr>
              <a:t>m </a:t>
            </a:r>
            <a:r>
              <a:rPr lang="en-US" sz="1800" i="1" dirty="0">
                <a:solidFill>
                  <a:srgbClr val="0000FF"/>
                </a:solidFill>
                <a:latin typeface="Symbol" pitchFamily="18" charset="2"/>
                <a:sym typeface="Bookshelf Symbol 1" pitchFamily="34" charset="0"/>
              </a:rPr>
              <a:t>A</a:t>
            </a:r>
            <a:r>
              <a:rPr lang="en-US" sz="1800" i="1" baseline="30000" dirty="0">
                <a:solidFill>
                  <a:srgbClr val="0000FF"/>
                </a:solidFill>
                <a:latin typeface="Symbol" pitchFamily="18" charset="2"/>
                <a:sym typeface="Symbol" pitchFamily="18" charset="2"/>
              </a:rPr>
              <a:t>n</a:t>
            </a:r>
            <a:r>
              <a:rPr lang="en-US" sz="1800" i="1" dirty="0">
                <a:solidFill>
                  <a:srgbClr val="0000FF"/>
                </a:solidFill>
                <a:sym typeface="Symbol" pitchFamily="18" charset="2"/>
              </a:rPr>
              <a:t> - </a:t>
            </a:r>
            <a:r>
              <a:rPr lang="en-US" sz="1800" i="1" dirty="0">
                <a:solidFill>
                  <a:srgbClr val="0000FF"/>
                </a:solidFill>
                <a:latin typeface="Symbol" pitchFamily="18" charset="2"/>
                <a:sym typeface="Symbol" pitchFamily="18" charset="2"/>
              </a:rPr>
              <a:t> </a:t>
            </a:r>
            <a:r>
              <a:rPr lang="en-US" sz="1800" i="1" baseline="30000" dirty="0">
                <a:solidFill>
                  <a:srgbClr val="0000FF"/>
                </a:solidFill>
                <a:latin typeface="Symbol" pitchFamily="18" charset="2"/>
                <a:sym typeface="Symbol" pitchFamily="18" charset="2"/>
              </a:rPr>
              <a:t>n </a:t>
            </a:r>
            <a:r>
              <a:rPr lang="en-US" sz="1800" i="1" dirty="0">
                <a:solidFill>
                  <a:srgbClr val="0000FF"/>
                </a:solidFill>
                <a:latin typeface="Symbol" pitchFamily="18" charset="2"/>
                <a:sym typeface="Symbol" pitchFamily="18" charset="2"/>
              </a:rPr>
              <a:t>(</a:t>
            </a:r>
            <a:r>
              <a:rPr lang="en-US" sz="1800" i="1" baseline="-18000" dirty="0">
                <a:solidFill>
                  <a:srgbClr val="0000FF"/>
                </a:solidFill>
                <a:latin typeface="Symbol" pitchFamily="18" charset="2"/>
                <a:sym typeface="Symbol" pitchFamily="18" charset="2"/>
              </a:rPr>
              <a:t></a:t>
            </a:r>
            <a:r>
              <a:rPr lang="en-US" sz="1800" i="1" baseline="30000" dirty="0">
                <a:solidFill>
                  <a:srgbClr val="0000FF"/>
                </a:solidFill>
                <a:latin typeface="Symbol" pitchFamily="18" charset="2"/>
                <a:sym typeface="Symbol" pitchFamily="18" charset="2"/>
              </a:rPr>
              <a:t> </a:t>
            </a:r>
            <a:r>
              <a:rPr lang="en-US" sz="1800" i="1" dirty="0">
                <a:solidFill>
                  <a:srgbClr val="0000FF"/>
                </a:solidFill>
                <a:latin typeface="Symbol" pitchFamily="18" charset="2"/>
                <a:sym typeface="Bookshelf Symbol 1" pitchFamily="34" charset="0"/>
              </a:rPr>
              <a:t>A</a:t>
            </a:r>
            <a:r>
              <a:rPr lang="en-US" sz="1800" i="1" baseline="30000" dirty="0">
                <a:solidFill>
                  <a:srgbClr val="0000FF"/>
                </a:solidFill>
                <a:latin typeface="Symbol" pitchFamily="18" charset="2"/>
                <a:sym typeface="Symbol" pitchFamily="18" charset="2"/>
              </a:rPr>
              <a:t>m</a:t>
            </a:r>
            <a:r>
              <a:rPr lang="en-US" sz="1800" i="1" dirty="0">
                <a:solidFill>
                  <a:srgbClr val="0000FF"/>
                </a:solidFill>
                <a:latin typeface="Symbol" pitchFamily="18" charset="2"/>
                <a:sym typeface="Symbol" pitchFamily="18" charset="2"/>
              </a:rPr>
              <a:t>) = </a:t>
            </a:r>
            <a:r>
              <a:rPr lang="en-US" sz="1800" i="1" dirty="0" err="1">
                <a:solidFill>
                  <a:srgbClr val="0000FF"/>
                </a:solidFill>
              </a:rPr>
              <a:t>j</a:t>
            </a:r>
            <a:r>
              <a:rPr lang="en-US" sz="1800" i="1" baseline="30000" dirty="0" err="1">
                <a:solidFill>
                  <a:srgbClr val="0000FF"/>
                </a:solidFill>
                <a:latin typeface="Symbol" pitchFamily="18" charset="2"/>
              </a:rPr>
              <a:t>n</a:t>
            </a:r>
            <a:r>
              <a:rPr lang="en-US" sz="1800" i="1" baseline="30000" dirty="0">
                <a:solidFill>
                  <a:srgbClr val="0000FF"/>
                </a:solidFill>
                <a:latin typeface="Symbol" pitchFamily="18" charset="2"/>
              </a:rPr>
              <a:t>   </a:t>
            </a:r>
            <a:r>
              <a:rPr lang="en-US" sz="1800" i="1" dirty="0">
                <a:solidFill>
                  <a:srgbClr val="0000FF"/>
                </a:solidFill>
                <a:sym typeface="Symbol"/>
              </a:rPr>
              <a:t></a:t>
            </a:r>
            <a:r>
              <a:rPr lang="en-US" sz="1800" i="1" dirty="0">
                <a:solidFill>
                  <a:srgbClr val="0000FF"/>
                </a:solidFill>
                <a:sym typeface="Symbol" pitchFamily="18" charset="2"/>
              </a:rPr>
              <a:t> (</a:t>
            </a:r>
            <a:r>
              <a:rPr lang="en-US" sz="1800" i="1" dirty="0">
                <a:solidFill>
                  <a:srgbClr val="0000FF"/>
                </a:solidFill>
                <a:latin typeface="Symbol" pitchFamily="18" charset="2"/>
                <a:sym typeface="Symbol" pitchFamily="18" charset="2"/>
              </a:rPr>
              <a:t>r</a:t>
            </a:r>
            <a:r>
              <a:rPr lang="en-US" sz="1800" i="1" dirty="0">
                <a:solidFill>
                  <a:srgbClr val="0000FF"/>
                </a:solidFill>
                <a:sym typeface="Symbol" pitchFamily="18" charset="2"/>
              </a:rPr>
              <a:t>, </a:t>
            </a:r>
            <a:r>
              <a:rPr lang="en-US" sz="1800" b="1" i="1" dirty="0">
                <a:solidFill>
                  <a:srgbClr val="0000FF"/>
                </a:solidFill>
                <a:sym typeface="Symbol" pitchFamily="18" charset="2"/>
              </a:rPr>
              <a:t>j</a:t>
            </a:r>
            <a:r>
              <a:rPr lang="en-US" sz="1800" i="1" dirty="0">
                <a:solidFill>
                  <a:srgbClr val="0000FF"/>
                </a:solidFill>
                <a:sym typeface="Symbol" pitchFamily="18" charset="2"/>
              </a:rPr>
              <a:t>) </a:t>
            </a:r>
            <a:r>
              <a:rPr lang="en-US" sz="1800" i="1" baseline="30000" dirty="0">
                <a:solidFill>
                  <a:srgbClr val="0000FF"/>
                </a:solidFill>
                <a:latin typeface="Symbol" pitchFamily="18" charset="2"/>
              </a:rPr>
              <a:t>	     </a:t>
            </a:r>
          </a:p>
          <a:p>
            <a:pPr lvl="1">
              <a:buFont typeface="Symbol" pitchFamily="18" charset="2"/>
              <a:buChar char="®"/>
              <a:defRPr/>
            </a:pPr>
            <a:r>
              <a:rPr lang="en-US" sz="1800" i="1" dirty="0">
                <a:solidFill>
                  <a:srgbClr val="0000FF"/>
                </a:solidFill>
                <a:sym typeface="Bookshelf Symbol 1" pitchFamily="34" charset="0"/>
              </a:rPr>
              <a:t>Maxwell eqns. invariant under</a:t>
            </a:r>
            <a:r>
              <a:rPr lang="en-US" sz="1800" i="1" dirty="0">
                <a:solidFill>
                  <a:srgbClr val="0000FF"/>
                </a:solidFill>
                <a:latin typeface="Symbol" pitchFamily="18" charset="2"/>
                <a:sym typeface="Bookshelf Symbol 1" pitchFamily="34" charset="0"/>
              </a:rPr>
              <a:t>   A</a:t>
            </a:r>
            <a:r>
              <a:rPr lang="en-US" sz="1800" i="1" baseline="30000" dirty="0">
                <a:solidFill>
                  <a:srgbClr val="0000FF"/>
                </a:solidFill>
                <a:latin typeface="Symbol" pitchFamily="18" charset="2"/>
                <a:sym typeface="Symbol" pitchFamily="18" charset="2"/>
              </a:rPr>
              <a:t></a:t>
            </a:r>
            <a:r>
              <a:rPr lang="en-US" sz="1800" i="1" dirty="0">
                <a:solidFill>
                  <a:srgbClr val="0000FF"/>
                </a:solidFill>
              </a:rPr>
              <a:t> </a:t>
            </a:r>
            <a:r>
              <a:rPr lang="en-US" sz="1800" i="1" dirty="0">
                <a:solidFill>
                  <a:srgbClr val="0000FF"/>
                </a:solidFill>
                <a:sym typeface="Symbol" pitchFamily="18" charset="2"/>
              </a:rPr>
              <a:t></a:t>
            </a:r>
            <a:r>
              <a:rPr lang="en-US" sz="1800" i="1" dirty="0">
                <a:solidFill>
                  <a:srgbClr val="0000FF"/>
                </a:solidFill>
              </a:rPr>
              <a:t> </a:t>
            </a:r>
            <a:r>
              <a:rPr lang="en-US" sz="1800" i="1" dirty="0">
                <a:solidFill>
                  <a:srgbClr val="0000FF"/>
                </a:solidFill>
                <a:latin typeface="Symbol" pitchFamily="18" charset="2"/>
                <a:sym typeface="Bookshelf Symbol 1" pitchFamily="34" charset="0"/>
              </a:rPr>
              <a:t>A</a:t>
            </a:r>
            <a:r>
              <a:rPr lang="en-US" sz="1800" i="1" dirty="0">
                <a:solidFill>
                  <a:srgbClr val="0000FF"/>
                </a:solidFill>
                <a:latin typeface="Symbol" pitchFamily="18" charset="2"/>
                <a:sym typeface="Symbol" pitchFamily="18" charset="2"/>
              </a:rPr>
              <a:t></a:t>
            </a:r>
            <a:r>
              <a:rPr lang="en-US" sz="1800" i="1" dirty="0">
                <a:solidFill>
                  <a:srgbClr val="0000FF"/>
                </a:solidFill>
                <a:latin typeface="Symbol" pitchFamily="18" charset="2"/>
                <a:sym typeface="Bookshelf Symbol 1" pitchFamily="34" charset="0"/>
              </a:rPr>
              <a:t> </a:t>
            </a:r>
            <a:r>
              <a:rPr lang="en-US" sz="1800" i="1" baseline="30000" dirty="0">
                <a:solidFill>
                  <a:srgbClr val="0000FF"/>
                </a:solidFill>
                <a:latin typeface="Symbol" pitchFamily="18" charset="2"/>
                <a:sym typeface="Symbol" pitchFamily="18" charset="2"/>
              </a:rPr>
              <a:t></a:t>
            </a:r>
            <a:r>
              <a:rPr lang="en-US" sz="1800" i="1" dirty="0">
                <a:solidFill>
                  <a:srgbClr val="0000FF"/>
                </a:solidFill>
              </a:rPr>
              <a:t> </a:t>
            </a:r>
            <a:r>
              <a:rPr lang="en-US" sz="1800" i="1" dirty="0">
                <a:solidFill>
                  <a:srgbClr val="0000FF"/>
                </a:solidFill>
                <a:latin typeface="NewCenturySchlbk" pitchFamily="18" charset="0"/>
              </a:rPr>
              <a:t>=</a:t>
            </a:r>
            <a:r>
              <a:rPr lang="en-US" sz="1800" i="1" dirty="0">
                <a:solidFill>
                  <a:srgbClr val="0000FF"/>
                </a:solidFill>
              </a:rPr>
              <a:t> </a:t>
            </a:r>
            <a:r>
              <a:rPr lang="en-US" sz="1800" i="1" dirty="0">
                <a:solidFill>
                  <a:srgbClr val="0000FF"/>
                </a:solidFill>
                <a:latin typeface="Symbol" pitchFamily="18" charset="2"/>
                <a:sym typeface="Bookshelf Symbol 1" pitchFamily="34" charset="0"/>
              </a:rPr>
              <a:t>A</a:t>
            </a:r>
            <a:r>
              <a:rPr lang="en-US" sz="1800" i="1" baseline="30000" dirty="0">
                <a:solidFill>
                  <a:srgbClr val="0000FF"/>
                </a:solidFill>
                <a:latin typeface="Symbol" pitchFamily="18" charset="2"/>
                <a:sym typeface="Symbol" pitchFamily="18" charset="2"/>
              </a:rPr>
              <a:t></a:t>
            </a:r>
            <a:r>
              <a:rPr lang="en-US" sz="1800" i="1" dirty="0">
                <a:solidFill>
                  <a:srgbClr val="0000FF"/>
                </a:solidFill>
              </a:rPr>
              <a:t> + </a:t>
            </a:r>
            <a:r>
              <a:rPr lang="en-US" sz="1800" i="1" dirty="0">
                <a:solidFill>
                  <a:srgbClr val="0000FF"/>
                </a:solidFill>
                <a:latin typeface="Symbol" pitchFamily="18" charset="2"/>
                <a:sym typeface="Symbol" pitchFamily="18" charset="2"/>
              </a:rPr>
              <a:t> </a:t>
            </a:r>
            <a:r>
              <a:rPr lang="en-US" sz="1800" i="1" baseline="26000" dirty="0">
                <a:solidFill>
                  <a:srgbClr val="0000FF"/>
                </a:solidFill>
                <a:latin typeface="Symbol" pitchFamily="18" charset="2"/>
                <a:sym typeface="Symbol" pitchFamily="18" charset="2"/>
              </a:rPr>
              <a:t> </a:t>
            </a:r>
            <a:r>
              <a:rPr lang="en-US" sz="2200" i="1" baseline="10000" dirty="0">
                <a:solidFill>
                  <a:srgbClr val="0000FF"/>
                </a:solidFill>
                <a:latin typeface="Symbol" pitchFamily="18" charset="2"/>
                <a:sym typeface="Symbol" pitchFamily="18" charset="2"/>
              </a:rPr>
              <a:t></a:t>
            </a:r>
          </a:p>
          <a:p>
            <a:pPr lvl="1">
              <a:buFont typeface="Symbol" pitchFamily="18" charset="2"/>
              <a:buChar char="®"/>
              <a:defRPr/>
            </a:pPr>
            <a:r>
              <a:rPr lang="en-US" sz="1800" i="1" dirty="0">
                <a:solidFill>
                  <a:srgbClr val="0000FF"/>
                </a:solidFill>
                <a:sym typeface="Symbol" pitchFamily="18" charset="2"/>
              </a:rPr>
              <a:t>Full importance not initially appreciated </a:t>
            </a:r>
            <a:endParaRPr lang="en-US" sz="1800" i="1" dirty="0">
              <a:solidFill>
                <a:srgbClr val="0000FF"/>
              </a:solidFill>
            </a:endParaRPr>
          </a:p>
          <a:p>
            <a:pPr lvl="0">
              <a:defRPr/>
            </a:pPr>
            <a:r>
              <a:rPr lang="en-US" sz="1800" dirty="0">
                <a:sym typeface="Symbol" pitchFamily="18" charset="2"/>
              </a:rPr>
              <a:t>Quantum Mechanics: </a:t>
            </a:r>
            <a:r>
              <a:rPr lang="en-US" sz="1800" dirty="0">
                <a:latin typeface="Arial"/>
                <a:cs typeface="Arial"/>
                <a:sym typeface="Symbol" pitchFamily="18" charset="2"/>
              </a:rPr>
              <a:t> Local U(1) symmetry: </a:t>
            </a:r>
            <a:r>
              <a:rPr lang="en-US" sz="1800" dirty="0">
                <a:latin typeface="Arial"/>
                <a:cs typeface="Arial"/>
                <a:sym typeface="Symbol"/>
              </a:rPr>
              <a:t></a:t>
            </a:r>
          </a:p>
          <a:p>
            <a:pPr lvl="1">
              <a:buNone/>
              <a:defRPr/>
            </a:pPr>
            <a:r>
              <a:rPr lang="en-US" sz="1800" i="1" dirty="0" err="1">
                <a:solidFill>
                  <a:srgbClr val="0000FF"/>
                </a:solidFill>
                <a:latin typeface="Arial"/>
                <a:cs typeface="Arial"/>
                <a:sym typeface="Symbol"/>
              </a:rPr>
              <a:t>Lagrangian</a:t>
            </a:r>
            <a:r>
              <a:rPr lang="en-US" sz="1800" i="1" dirty="0">
                <a:solidFill>
                  <a:srgbClr val="0000FF"/>
                </a:solidFill>
                <a:latin typeface="Arial"/>
                <a:cs typeface="Arial"/>
                <a:sym typeface="Symbol"/>
              </a:rPr>
              <a:t> invariant under </a:t>
            </a:r>
            <a:r>
              <a:rPr lang="el-GR" sz="1800" i="1" dirty="0">
                <a:solidFill>
                  <a:srgbClr val="0000FF"/>
                </a:solidFill>
                <a:cs typeface="Arial"/>
                <a:sym typeface="Symbol" pitchFamily="18" charset="2"/>
              </a:rPr>
              <a:t>Ψ</a:t>
            </a:r>
            <a:r>
              <a:rPr lang="en-US" sz="1800" i="1" dirty="0">
                <a:solidFill>
                  <a:srgbClr val="0000FF"/>
                </a:solidFill>
                <a:latin typeface="Arial"/>
                <a:cs typeface="Arial"/>
                <a:sym typeface="Symbol"/>
              </a:rPr>
              <a:t>  </a:t>
            </a:r>
            <a:r>
              <a:rPr lang="en-US" sz="1800" i="1" dirty="0" err="1">
                <a:solidFill>
                  <a:srgbClr val="0000FF"/>
                </a:solidFill>
                <a:latin typeface="Arial"/>
                <a:cs typeface="Arial"/>
                <a:sym typeface="Symbol"/>
              </a:rPr>
              <a:t>e</a:t>
            </a:r>
            <a:r>
              <a:rPr lang="en-US" sz="1800" i="1" baseline="30000" dirty="0" err="1">
                <a:solidFill>
                  <a:srgbClr val="0000FF"/>
                </a:solidFill>
                <a:latin typeface="Arial"/>
                <a:cs typeface="Arial"/>
                <a:sym typeface="Symbol"/>
              </a:rPr>
              <a:t>i</a:t>
            </a:r>
            <a:r>
              <a:rPr lang="en-US" sz="1800" i="1" baseline="30000" dirty="0">
                <a:solidFill>
                  <a:srgbClr val="0000FF"/>
                </a:solidFill>
                <a:latin typeface="Arial"/>
                <a:cs typeface="Arial"/>
                <a:sym typeface="Symbol"/>
              </a:rPr>
              <a:t> </a:t>
            </a:r>
            <a:r>
              <a:rPr lang="el-GR" sz="1800" i="1" dirty="0">
                <a:solidFill>
                  <a:srgbClr val="0000FF"/>
                </a:solidFill>
                <a:cs typeface="Arial"/>
                <a:sym typeface="Symbol" pitchFamily="18" charset="2"/>
              </a:rPr>
              <a:t>Ψ</a:t>
            </a:r>
            <a:r>
              <a:rPr lang="en-US" sz="1800" i="1" dirty="0">
                <a:solidFill>
                  <a:srgbClr val="0000FF"/>
                </a:solidFill>
                <a:latin typeface="Arial"/>
                <a:cs typeface="Arial"/>
                <a:sym typeface="Symbol"/>
              </a:rPr>
              <a:t>  where  = (x), provided that</a:t>
            </a:r>
            <a:endParaRPr lang="en-US" sz="1800" i="1" dirty="0">
              <a:solidFill>
                <a:srgbClr val="0000FF"/>
              </a:solidFill>
              <a:sym typeface="Symbol" pitchFamily="18" charset="2"/>
            </a:endParaRPr>
          </a:p>
          <a:p>
            <a:pPr marL="737575" lvl="1">
              <a:spcBef>
                <a:spcPts val="0"/>
              </a:spcBef>
              <a:buNone/>
              <a:defRPr/>
            </a:pPr>
            <a:r>
              <a:rPr lang="en-US" sz="2200" i="1" dirty="0">
                <a:solidFill>
                  <a:srgbClr val="0000FF"/>
                </a:solidFill>
                <a:latin typeface="Symbol" pitchFamily="18" charset="2"/>
                <a:sym typeface="Symbol" pitchFamily="18" charset="2"/>
              </a:rPr>
              <a:t></a:t>
            </a:r>
            <a:r>
              <a:rPr lang="en-US" sz="1800" i="1" baseline="-14000" dirty="0">
                <a:solidFill>
                  <a:srgbClr val="0000FF"/>
                </a:solidFill>
                <a:latin typeface="Symbol" pitchFamily="18" charset="2"/>
                <a:sym typeface="Symbol" pitchFamily="18" charset="2"/>
              </a:rPr>
              <a:t>  </a:t>
            </a:r>
            <a:r>
              <a:rPr lang="en-US" sz="1800" i="1" dirty="0">
                <a:solidFill>
                  <a:srgbClr val="0000FF"/>
                </a:solidFill>
                <a:sym typeface="Symbol" pitchFamily="18" charset="2"/>
              </a:rPr>
              <a:t> </a:t>
            </a:r>
            <a:r>
              <a:rPr lang="en-US" sz="1800" i="1" dirty="0">
                <a:solidFill>
                  <a:srgbClr val="0000FF"/>
                </a:solidFill>
                <a:latin typeface="NewCenturySchlbk" pitchFamily="18" charset="0"/>
                <a:sym typeface="Symbol" pitchFamily="18" charset="2"/>
              </a:rPr>
              <a:t>D</a:t>
            </a:r>
            <a:r>
              <a:rPr lang="en-US" sz="1800" i="1" baseline="-14000" dirty="0">
                <a:solidFill>
                  <a:srgbClr val="0000FF"/>
                </a:solidFill>
                <a:latin typeface="Symbol" pitchFamily="18" charset="2"/>
                <a:sym typeface="Symbol" pitchFamily="18" charset="2"/>
              </a:rPr>
              <a:t>  </a:t>
            </a:r>
            <a:r>
              <a:rPr lang="en-US" sz="1800" i="1" dirty="0">
                <a:solidFill>
                  <a:srgbClr val="0000FF"/>
                </a:solidFill>
                <a:latin typeface="Symbol" pitchFamily="18" charset="2"/>
                <a:sym typeface="Symbol" pitchFamily="18" charset="2"/>
              </a:rPr>
              <a:t>= </a:t>
            </a:r>
            <a:r>
              <a:rPr lang="en-US" sz="2200" i="1" dirty="0">
                <a:solidFill>
                  <a:srgbClr val="0000FF"/>
                </a:solidFill>
                <a:latin typeface="Symbol" pitchFamily="18" charset="2"/>
                <a:sym typeface="Symbol" pitchFamily="18" charset="2"/>
              </a:rPr>
              <a:t></a:t>
            </a:r>
            <a:r>
              <a:rPr lang="en-US" sz="1800" i="1" baseline="-14000" dirty="0">
                <a:solidFill>
                  <a:srgbClr val="0000FF"/>
                </a:solidFill>
                <a:latin typeface="Symbol" pitchFamily="18" charset="2"/>
                <a:sym typeface="Symbol" pitchFamily="18" charset="2"/>
              </a:rPr>
              <a:t></a:t>
            </a:r>
            <a:r>
              <a:rPr lang="en-US" sz="1800" i="1" dirty="0">
                <a:solidFill>
                  <a:srgbClr val="0000FF"/>
                </a:solidFill>
                <a:latin typeface="NewCenturySchlbk" pitchFamily="18" charset="0"/>
              </a:rPr>
              <a:t> + </a:t>
            </a:r>
            <a:r>
              <a:rPr lang="en-US" sz="2200" i="1" dirty="0" err="1">
                <a:solidFill>
                  <a:srgbClr val="0000FF"/>
                </a:solidFill>
                <a:latin typeface="Times New Roman" pitchFamily="18" charset="0"/>
                <a:cs typeface="Times New Roman" pitchFamily="18" charset="0"/>
              </a:rPr>
              <a:t>iq</a:t>
            </a:r>
            <a:r>
              <a:rPr lang="en-US" sz="1800" i="1" dirty="0" err="1">
                <a:solidFill>
                  <a:srgbClr val="0000FF"/>
                </a:solidFill>
                <a:latin typeface="Symbol" pitchFamily="18" charset="2"/>
                <a:sym typeface="Bookshelf Symbol 1" pitchFamily="34" charset="0"/>
              </a:rPr>
              <a:t>A</a:t>
            </a:r>
            <a:r>
              <a:rPr lang="en-US" sz="1800" i="1" baseline="-20000" dirty="0">
                <a:solidFill>
                  <a:srgbClr val="0000FF"/>
                </a:solidFill>
                <a:latin typeface="Symbol" pitchFamily="18" charset="2"/>
                <a:sym typeface="Symbol" pitchFamily="18" charset="2"/>
              </a:rPr>
              <a:t> </a:t>
            </a:r>
            <a:r>
              <a:rPr lang="en-US" sz="1800" i="1" dirty="0">
                <a:solidFill>
                  <a:srgbClr val="0000FF"/>
                </a:solidFill>
              </a:rPr>
              <a:t> </a:t>
            </a:r>
            <a:r>
              <a:rPr lang="en-US" sz="1800" i="1" dirty="0">
                <a:solidFill>
                  <a:srgbClr val="0000FF"/>
                </a:solidFill>
                <a:sym typeface="Symbol"/>
              </a:rPr>
              <a:t>  </a:t>
            </a:r>
            <a:r>
              <a:rPr lang="en-US" sz="1800" i="1" dirty="0">
                <a:solidFill>
                  <a:srgbClr val="0000FF"/>
                </a:solidFill>
              </a:rPr>
              <a:t>Covariant  derivative</a:t>
            </a:r>
            <a:endParaRPr lang="en-US" sz="1600" i="1" dirty="0">
              <a:solidFill>
                <a:srgbClr val="0000FF"/>
              </a:solidFill>
            </a:endParaRPr>
          </a:p>
          <a:p>
            <a:pPr marL="331082" indent="-284191">
              <a:buNone/>
              <a:defRPr/>
            </a:pPr>
            <a:r>
              <a:rPr lang="en-US" sz="1800" dirty="0">
                <a:sym typeface="Symbol" pitchFamily="18" charset="2"/>
              </a:rPr>
              <a:t>	</a:t>
            </a:r>
            <a:r>
              <a:rPr lang="en-US" sz="1800" dirty="0"/>
              <a:t> interaction of a charged particle field </a:t>
            </a:r>
            <a:r>
              <a:rPr lang="el-GR" sz="1800" i="1" dirty="0"/>
              <a:t>Ψ</a:t>
            </a:r>
            <a:r>
              <a:rPr lang="en-US" sz="1800" dirty="0"/>
              <a:t> with a gauge field </a:t>
            </a:r>
            <a:r>
              <a:rPr lang="en-US" sz="1800" i="1" dirty="0"/>
              <a:t>A</a:t>
            </a:r>
            <a:r>
              <a:rPr lang="en-US" sz="1800" i="1" dirty="0">
                <a:latin typeface="Symbol" pitchFamily="18" charset="2"/>
              </a:rPr>
              <a:t></a:t>
            </a:r>
            <a:endParaRPr lang="en-US" sz="2200" i="1" dirty="0">
              <a:latin typeface="Symbol" pitchFamily="18" charset="2"/>
            </a:endParaRPr>
          </a:p>
          <a:p>
            <a:pPr marL="730375" lvl="1" indent="-227363">
              <a:buNone/>
              <a:defRPr/>
            </a:pPr>
            <a:r>
              <a:rPr lang="en-US" sz="1800" dirty="0">
                <a:solidFill>
                  <a:schemeClr val="bg1"/>
                </a:solidFill>
              </a:rPr>
              <a:t>e.g. </a:t>
            </a:r>
            <a:r>
              <a:rPr lang="en-US" sz="1800" dirty="0" err="1">
                <a:solidFill>
                  <a:schemeClr val="bg1"/>
                </a:solidFill>
              </a:rPr>
              <a:t>Lagrangian</a:t>
            </a:r>
            <a:r>
              <a:rPr lang="en-US" sz="1800" dirty="0">
                <a:solidFill>
                  <a:schemeClr val="bg1"/>
                </a:solidFill>
              </a:rPr>
              <a:t> for free Dirac </a:t>
            </a:r>
            <a:r>
              <a:rPr lang="en-US" sz="1800" dirty="0" err="1">
                <a:solidFill>
                  <a:schemeClr val="bg1"/>
                </a:solidFill>
              </a:rPr>
              <a:t>spinors</a:t>
            </a:r>
            <a:r>
              <a:rPr lang="en-US" sz="1800" dirty="0">
                <a:solidFill>
                  <a:schemeClr val="bg1"/>
                </a:solidFill>
              </a:rPr>
              <a:t>:  </a:t>
            </a:r>
            <a:r>
              <a:rPr lang="en-US" sz="1800" i="1" dirty="0">
                <a:solidFill>
                  <a:schemeClr val="bg1"/>
                </a:solidFill>
                <a:latin typeface="NewCenturySchlbk" pitchFamily="18" charset="0"/>
              </a:rPr>
              <a:t>L</a:t>
            </a:r>
            <a:r>
              <a:rPr lang="en-US" sz="1800" i="1" baseline="-25000" dirty="0">
                <a:solidFill>
                  <a:schemeClr val="bg1"/>
                </a:solidFill>
              </a:rPr>
              <a:t>D</a:t>
            </a:r>
            <a:r>
              <a:rPr lang="en-US" sz="1800" i="1" dirty="0">
                <a:solidFill>
                  <a:schemeClr val="bg1"/>
                </a:solidFill>
              </a:rPr>
              <a:t> </a:t>
            </a:r>
            <a:r>
              <a:rPr lang="en-US" sz="1800" i="1" dirty="0">
                <a:solidFill>
                  <a:schemeClr val="bg1"/>
                </a:solidFill>
                <a:latin typeface="NewCenturySchlbk" pitchFamily="18" charset="0"/>
              </a:rPr>
              <a:t>=</a:t>
            </a:r>
            <a:r>
              <a:rPr lang="en-US" sz="1800" i="1" dirty="0">
                <a:solidFill>
                  <a:schemeClr val="bg1"/>
                </a:solidFill>
              </a:rPr>
              <a:t> </a:t>
            </a:r>
            <a:r>
              <a:rPr lang="en-US" sz="1800" i="1" dirty="0">
                <a:solidFill>
                  <a:schemeClr val="bg1"/>
                </a:solidFill>
                <a:latin typeface="Arial Bar"/>
                <a:cs typeface="Arial Bar"/>
                <a:sym typeface="Symbol" pitchFamily="18" charset="2"/>
              </a:rPr>
              <a:t>·</a:t>
            </a:r>
            <a:r>
              <a:rPr lang="en-US" sz="1800" i="1" dirty="0">
                <a:solidFill>
                  <a:schemeClr val="bg1"/>
                </a:solidFill>
                <a:latin typeface="NewCenturySchlbk" pitchFamily="18" charset="0"/>
              </a:rPr>
              <a:t>(</a:t>
            </a:r>
            <a:r>
              <a:rPr lang="en-US" sz="1800" i="1" dirty="0" err="1">
                <a:solidFill>
                  <a:schemeClr val="bg1"/>
                </a:solidFill>
                <a:latin typeface="NewCenturySchlbk" pitchFamily="18" charset="0"/>
              </a:rPr>
              <a:t>i</a:t>
            </a:r>
            <a:r>
              <a:rPr lang="en-US" sz="1800" i="1" dirty="0">
                <a:solidFill>
                  <a:schemeClr val="bg1"/>
                </a:solidFill>
                <a:sym typeface="Symbol" pitchFamily="18" charset="2"/>
              </a:rPr>
              <a:t></a:t>
            </a:r>
            <a:r>
              <a:rPr lang="en-US" sz="1800" i="1" baseline="30000" dirty="0">
                <a:solidFill>
                  <a:schemeClr val="bg1"/>
                </a:solidFill>
                <a:sym typeface="Symbol" pitchFamily="18" charset="2"/>
              </a:rPr>
              <a:t> </a:t>
            </a:r>
            <a:r>
              <a:rPr lang="en-US" sz="1800" i="1" dirty="0">
                <a:solidFill>
                  <a:schemeClr val="bg1"/>
                </a:solidFill>
                <a:latin typeface="Symbol" pitchFamily="18" charset="2"/>
                <a:sym typeface="Symbol" pitchFamily="18" charset="2"/>
              </a:rPr>
              <a:t></a:t>
            </a:r>
            <a:r>
              <a:rPr lang="en-US" sz="1800" i="1" baseline="-18000" dirty="0">
                <a:solidFill>
                  <a:schemeClr val="bg1"/>
                </a:solidFill>
                <a:latin typeface="Symbol" pitchFamily="18" charset="2"/>
                <a:sym typeface="Symbol" pitchFamily="18" charset="2"/>
              </a:rPr>
              <a:t></a:t>
            </a:r>
            <a:r>
              <a:rPr lang="en-US" sz="1800" i="1" baseline="30000" dirty="0">
                <a:solidFill>
                  <a:schemeClr val="bg1"/>
                </a:solidFill>
                <a:latin typeface="Symbol" pitchFamily="18" charset="2"/>
                <a:sym typeface="Symbol" pitchFamily="18" charset="2"/>
              </a:rPr>
              <a:t> </a:t>
            </a:r>
            <a:r>
              <a:rPr lang="en-US" sz="1800" i="1" dirty="0">
                <a:solidFill>
                  <a:schemeClr val="bg1"/>
                </a:solidFill>
                <a:latin typeface="NewCenturySchlbk" pitchFamily="18" charset="0"/>
              </a:rPr>
              <a:t>-m)</a:t>
            </a:r>
            <a:r>
              <a:rPr lang="en-US" sz="1800" i="1" dirty="0">
                <a:solidFill>
                  <a:schemeClr val="bg1"/>
                </a:solidFill>
                <a:latin typeface="Arial"/>
                <a:cs typeface="Arial"/>
                <a:sym typeface="Symbol" pitchFamily="18" charset="2"/>
              </a:rPr>
              <a:t> </a:t>
            </a:r>
            <a:r>
              <a:rPr lang="el-GR" sz="1800" i="1" dirty="0">
                <a:solidFill>
                  <a:schemeClr val="bg1"/>
                </a:solidFill>
                <a:latin typeface="Arial"/>
                <a:cs typeface="Arial"/>
                <a:sym typeface="Symbol" pitchFamily="18" charset="2"/>
              </a:rPr>
              <a:t>Ψ</a:t>
            </a:r>
            <a:endParaRPr lang="en-US" sz="1800" i="1" dirty="0">
              <a:solidFill>
                <a:schemeClr val="bg1"/>
              </a:solidFill>
              <a:sym typeface="Symbol" pitchFamily="18" charset="2"/>
            </a:endParaRPr>
          </a:p>
          <a:p>
            <a:pPr marL="730375" lvl="1" indent="-227363">
              <a:buNone/>
              <a:defRPr/>
            </a:pPr>
            <a:r>
              <a:rPr lang="en-US" sz="1800" dirty="0">
                <a:solidFill>
                  <a:schemeClr val="bg1"/>
                </a:solidFill>
              </a:rPr>
              <a:t>Gauge invariance  requires</a:t>
            </a:r>
            <a:r>
              <a:rPr lang="en-US" sz="1800" i="1" dirty="0">
                <a:solidFill>
                  <a:schemeClr val="bg1"/>
                </a:solidFill>
              </a:rPr>
              <a:t>: </a:t>
            </a:r>
            <a:r>
              <a:rPr lang="en-US" sz="1800" i="1" dirty="0">
                <a:solidFill>
                  <a:schemeClr val="bg1"/>
                </a:solidFill>
                <a:latin typeface="Symbol" pitchFamily="18" charset="2"/>
                <a:sym typeface="Symbol" pitchFamily="18" charset="2"/>
              </a:rPr>
              <a:t></a:t>
            </a:r>
            <a:r>
              <a:rPr lang="en-US" sz="1800" i="1" baseline="-14000" dirty="0">
                <a:solidFill>
                  <a:schemeClr val="bg1"/>
                </a:solidFill>
                <a:latin typeface="Symbol" pitchFamily="18" charset="2"/>
                <a:sym typeface="Symbol" pitchFamily="18" charset="2"/>
              </a:rPr>
              <a:t> </a:t>
            </a:r>
            <a:r>
              <a:rPr lang="en-US" sz="1800" i="1" dirty="0">
                <a:solidFill>
                  <a:schemeClr val="bg1"/>
                </a:solidFill>
                <a:sym typeface="Symbol" pitchFamily="18" charset="2"/>
              </a:rPr>
              <a:t> D</a:t>
            </a:r>
            <a:r>
              <a:rPr lang="en-US" sz="1800" i="1" baseline="-14000" dirty="0">
                <a:solidFill>
                  <a:schemeClr val="bg1"/>
                </a:solidFill>
                <a:latin typeface="Symbol" pitchFamily="18" charset="2"/>
                <a:sym typeface="Symbol" pitchFamily="18" charset="2"/>
              </a:rPr>
              <a:t> </a:t>
            </a:r>
            <a:r>
              <a:rPr lang="en-US" sz="1800" i="1" dirty="0">
                <a:solidFill>
                  <a:schemeClr val="bg1"/>
                </a:solidFill>
                <a:latin typeface="Symbol" pitchFamily="18" charset="2"/>
                <a:sym typeface="Symbol" pitchFamily="18" charset="2"/>
              </a:rPr>
              <a:t>= </a:t>
            </a:r>
            <a:r>
              <a:rPr lang="en-US" sz="1800" i="1" baseline="-14000" dirty="0">
                <a:solidFill>
                  <a:schemeClr val="bg1"/>
                </a:solidFill>
                <a:latin typeface="Symbol" pitchFamily="18" charset="2"/>
                <a:sym typeface="Symbol" pitchFamily="18" charset="2"/>
              </a:rPr>
              <a:t>  </a:t>
            </a:r>
            <a:r>
              <a:rPr lang="en-US" sz="1800" i="1" dirty="0">
                <a:solidFill>
                  <a:schemeClr val="bg1"/>
                </a:solidFill>
                <a:latin typeface="NewCenturySchlbk" pitchFamily="18" charset="0"/>
              </a:rPr>
              <a:t>+ </a:t>
            </a:r>
            <a:r>
              <a:rPr lang="en-US" sz="1800" i="1" dirty="0" err="1">
                <a:solidFill>
                  <a:schemeClr val="bg1"/>
                </a:solidFill>
                <a:latin typeface="NewCenturySchlbk" pitchFamily="18" charset="0"/>
              </a:rPr>
              <a:t>ie</a:t>
            </a:r>
            <a:r>
              <a:rPr lang="en-US" sz="1800" i="1" dirty="0">
                <a:solidFill>
                  <a:schemeClr val="bg1"/>
                </a:solidFill>
              </a:rPr>
              <a:t> </a:t>
            </a:r>
            <a:r>
              <a:rPr lang="en-US" sz="1800" i="1" dirty="0">
                <a:solidFill>
                  <a:schemeClr val="bg1"/>
                </a:solidFill>
                <a:latin typeface="Symbol" pitchFamily="18" charset="2"/>
                <a:sym typeface="Bookshelf Symbol 1" pitchFamily="34" charset="0"/>
              </a:rPr>
              <a:t>A</a:t>
            </a:r>
            <a:r>
              <a:rPr lang="en-US" sz="1800" i="1" baseline="-20000" dirty="0">
                <a:solidFill>
                  <a:schemeClr val="bg1"/>
                </a:solidFill>
                <a:latin typeface="Symbol" pitchFamily="18" charset="2"/>
                <a:sym typeface="Symbol" pitchFamily="18" charset="2"/>
              </a:rPr>
              <a:t></a:t>
            </a:r>
            <a:endParaRPr lang="en-US" sz="1800" i="1" dirty="0">
              <a:solidFill>
                <a:schemeClr val="bg1"/>
              </a:solidFill>
            </a:endParaRPr>
          </a:p>
          <a:p>
            <a:pPr marL="730375" lvl="1" indent="-227363">
              <a:buNone/>
              <a:defRPr/>
            </a:pPr>
            <a:r>
              <a:rPr lang="en-US" sz="1800" dirty="0">
                <a:solidFill>
                  <a:schemeClr val="bg1"/>
                </a:solidFill>
                <a:latin typeface="NewCenturySchlbk" pitchFamily="18" charset="0"/>
                <a:sym typeface="Symbol"/>
              </a:rPr>
              <a:t></a:t>
            </a:r>
            <a:r>
              <a:rPr lang="en-US" sz="1800" dirty="0">
                <a:solidFill>
                  <a:schemeClr val="bg1"/>
                </a:solidFill>
                <a:latin typeface="NewCenturySchlbk" pitchFamily="18" charset="0"/>
              </a:rPr>
              <a:t> </a:t>
            </a:r>
            <a:r>
              <a:rPr lang="en-US" sz="1800" i="1" dirty="0">
                <a:solidFill>
                  <a:schemeClr val="bg1"/>
                </a:solidFill>
                <a:latin typeface="NewCenturySchlbk" pitchFamily="18" charset="0"/>
              </a:rPr>
              <a:t>L</a:t>
            </a:r>
            <a:r>
              <a:rPr lang="en-US" sz="1800" i="1" baseline="-25000" dirty="0">
                <a:solidFill>
                  <a:schemeClr val="bg1"/>
                </a:solidFill>
              </a:rPr>
              <a:t>D </a:t>
            </a:r>
            <a:r>
              <a:rPr lang="en-US" sz="1800" i="1" dirty="0">
                <a:solidFill>
                  <a:schemeClr val="bg1"/>
                </a:solidFill>
                <a:sym typeface="Symbol" pitchFamily="18" charset="2"/>
              </a:rPr>
              <a:t> </a:t>
            </a:r>
            <a:r>
              <a:rPr lang="en-US" sz="1800" i="1" dirty="0">
                <a:solidFill>
                  <a:schemeClr val="bg1"/>
                </a:solidFill>
                <a:latin typeface="NewCenturySchlbk" pitchFamily="18" charset="0"/>
              </a:rPr>
              <a:t>L</a:t>
            </a:r>
            <a:r>
              <a:rPr lang="en-US" sz="1800" i="1" baseline="-25000" dirty="0">
                <a:solidFill>
                  <a:schemeClr val="bg1"/>
                </a:solidFill>
              </a:rPr>
              <a:t>D </a:t>
            </a:r>
            <a:r>
              <a:rPr lang="en-US" sz="1800" i="1" dirty="0">
                <a:solidFill>
                  <a:schemeClr val="bg1"/>
                </a:solidFill>
                <a:latin typeface="NewCenturySchlbk" pitchFamily="18" charset="0"/>
              </a:rPr>
              <a:t>+</a:t>
            </a:r>
            <a:r>
              <a:rPr lang="en-US" sz="1800" i="1" baseline="-25000" dirty="0">
                <a:solidFill>
                  <a:schemeClr val="bg1"/>
                </a:solidFill>
              </a:rPr>
              <a:t> </a:t>
            </a:r>
            <a:r>
              <a:rPr lang="en-US" sz="1800" i="1" dirty="0" err="1">
                <a:solidFill>
                  <a:schemeClr val="bg1"/>
                </a:solidFill>
              </a:rPr>
              <a:t>j</a:t>
            </a:r>
            <a:r>
              <a:rPr lang="en-US" sz="1800" i="1" baseline="30000" dirty="0" err="1">
                <a:solidFill>
                  <a:schemeClr val="bg1"/>
                </a:solidFill>
                <a:latin typeface="Symbol" pitchFamily="18" charset="2"/>
              </a:rPr>
              <a:t>m</a:t>
            </a:r>
            <a:r>
              <a:rPr lang="en-US" sz="1800" i="1" dirty="0">
                <a:solidFill>
                  <a:schemeClr val="bg1"/>
                </a:solidFill>
                <a:sym typeface="Symbol" pitchFamily="18" charset="2"/>
              </a:rPr>
              <a:t> </a:t>
            </a:r>
            <a:r>
              <a:rPr lang="en-US" sz="1800" i="1" dirty="0">
                <a:solidFill>
                  <a:schemeClr val="bg1"/>
                </a:solidFill>
                <a:latin typeface="Symbol" pitchFamily="18" charset="2"/>
                <a:sym typeface="Bookshelf Symbol 1" pitchFamily="34" charset="0"/>
              </a:rPr>
              <a:t>A</a:t>
            </a:r>
            <a:r>
              <a:rPr lang="en-US" sz="1800" i="1" baseline="-20000" dirty="0">
                <a:solidFill>
                  <a:schemeClr val="bg1"/>
                </a:solidFill>
                <a:latin typeface="Symbol" pitchFamily="18" charset="2"/>
                <a:sym typeface="Symbol" pitchFamily="18" charset="2"/>
              </a:rPr>
              <a:t></a:t>
            </a:r>
            <a:r>
              <a:rPr lang="en-US" sz="1800" i="1" baseline="-25000" dirty="0">
                <a:solidFill>
                  <a:schemeClr val="bg1"/>
                </a:solidFill>
              </a:rPr>
              <a:t>         </a:t>
            </a:r>
            <a:r>
              <a:rPr lang="en-US" sz="1800" i="1" dirty="0">
                <a:solidFill>
                  <a:schemeClr val="bg1"/>
                </a:solidFill>
              </a:rPr>
              <a:t>where       </a:t>
            </a:r>
            <a:r>
              <a:rPr lang="en-US" sz="1800" i="1" dirty="0" err="1">
                <a:solidFill>
                  <a:schemeClr val="bg1"/>
                </a:solidFill>
              </a:rPr>
              <a:t>j</a:t>
            </a:r>
            <a:r>
              <a:rPr lang="en-US" sz="1800" i="1" baseline="30000" dirty="0" err="1">
                <a:solidFill>
                  <a:schemeClr val="bg1"/>
                </a:solidFill>
                <a:latin typeface="Symbol" pitchFamily="18" charset="2"/>
              </a:rPr>
              <a:t>m</a:t>
            </a:r>
            <a:r>
              <a:rPr lang="en-US" sz="1800" i="1" baseline="30000" dirty="0">
                <a:solidFill>
                  <a:schemeClr val="bg1"/>
                </a:solidFill>
                <a:latin typeface="Symbol" pitchFamily="18" charset="2"/>
              </a:rPr>
              <a:t> </a:t>
            </a:r>
            <a:r>
              <a:rPr lang="en-US" sz="1800" i="1" dirty="0">
                <a:solidFill>
                  <a:schemeClr val="bg1"/>
                </a:solidFill>
                <a:latin typeface="Symbol" pitchFamily="18" charset="2"/>
                <a:sym typeface="Symbol" pitchFamily="18" charset="2"/>
              </a:rPr>
              <a:t>= </a:t>
            </a:r>
            <a:r>
              <a:rPr lang="en-US" sz="1800" i="1" dirty="0">
                <a:solidFill>
                  <a:schemeClr val="bg1"/>
                </a:solidFill>
                <a:latin typeface="NewCenturySchlbk" pitchFamily="18" charset="0"/>
              </a:rPr>
              <a:t>e</a:t>
            </a:r>
            <a:r>
              <a:rPr lang="en-US" sz="1800" i="1" dirty="0">
                <a:solidFill>
                  <a:schemeClr val="bg1"/>
                </a:solidFill>
                <a:latin typeface="Arial Bar"/>
                <a:cs typeface="Arial Bar"/>
                <a:sym typeface="Symbol" pitchFamily="18" charset="2"/>
              </a:rPr>
              <a:t>·</a:t>
            </a:r>
            <a:r>
              <a:rPr lang="en-US" sz="1800" i="1" dirty="0">
                <a:solidFill>
                  <a:schemeClr val="bg1"/>
                </a:solidFill>
                <a:sym typeface="Symbol" pitchFamily="18" charset="2"/>
              </a:rPr>
              <a:t></a:t>
            </a:r>
            <a:r>
              <a:rPr lang="en-US" sz="1800" i="1" baseline="30000" dirty="0">
                <a:solidFill>
                  <a:schemeClr val="bg1"/>
                </a:solidFill>
                <a:sym typeface="Symbol" pitchFamily="18" charset="2"/>
              </a:rPr>
              <a:t> </a:t>
            </a:r>
            <a:r>
              <a:rPr lang="el-GR" sz="1800" i="1" dirty="0">
                <a:solidFill>
                  <a:schemeClr val="bg1"/>
                </a:solidFill>
                <a:cs typeface="Arial"/>
                <a:sym typeface="Symbol" pitchFamily="18" charset="2"/>
              </a:rPr>
              <a:t>Ψ</a:t>
            </a:r>
            <a:endParaRPr lang="en-US" sz="1800" dirty="0">
              <a:solidFill>
                <a:schemeClr val="bg1"/>
              </a:solidFill>
              <a:sym typeface="Symbol" pitchFamily="18" charset="2"/>
            </a:endParaRPr>
          </a:p>
          <a:p>
            <a:pPr lvl="0">
              <a:defRPr/>
            </a:pPr>
            <a:r>
              <a:rPr lang="en-US" sz="1800" dirty="0"/>
              <a:t>QFT: Fields become operators</a:t>
            </a:r>
          </a:p>
          <a:p>
            <a:pPr marL="730375" lvl="1" indent="-227363">
              <a:buNone/>
              <a:defRPr/>
            </a:pPr>
            <a:r>
              <a:rPr lang="en-US" sz="1800" i="1" dirty="0">
                <a:solidFill>
                  <a:schemeClr val="bg1"/>
                </a:solidFill>
                <a:latin typeface="+mj-lt"/>
              </a:rPr>
              <a:t>L</a:t>
            </a:r>
            <a:r>
              <a:rPr lang="en-US" sz="1800" i="1" baseline="-25000" dirty="0">
                <a:solidFill>
                  <a:schemeClr val="bg1"/>
                </a:solidFill>
                <a:latin typeface="+mj-lt"/>
              </a:rPr>
              <a:t>QED</a:t>
            </a:r>
            <a:r>
              <a:rPr lang="en-US" sz="1800" i="1" dirty="0">
                <a:solidFill>
                  <a:schemeClr val="bg1"/>
                </a:solidFill>
                <a:latin typeface="NewCenturySchlbk" pitchFamily="18" charset="0"/>
                <a:sym typeface="Symbol" pitchFamily="18" charset="2"/>
              </a:rPr>
              <a:t>=</a:t>
            </a:r>
            <a:r>
              <a:rPr lang="en-US" sz="1800" i="1" dirty="0">
                <a:solidFill>
                  <a:schemeClr val="bg1"/>
                </a:solidFill>
                <a:sym typeface="Symbol" pitchFamily="18" charset="2"/>
              </a:rPr>
              <a:t> </a:t>
            </a:r>
            <a:r>
              <a:rPr lang="en-US" sz="2200" i="1" dirty="0">
                <a:solidFill>
                  <a:schemeClr val="bg1"/>
                </a:solidFill>
              </a:rPr>
              <a:t>-</a:t>
            </a:r>
            <a:r>
              <a:rPr lang="en-US" sz="1800" i="1" dirty="0">
                <a:solidFill>
                  <a:schemeClr val="bg1"/>
                </a:solidFill>
              </a:rPr>
              <a:t>¼ </a:t>
            </a:r>
            <a:r>
              <a:rPr lang="en-US" sz="1800" i="1" dirty="0" err="1">
                <a:solidFill>
                  <a:schemeClr val="bg1"/>
                </a:solidFill>
                <a:sym typeface="Symbol" pitchFamily="18" charset="2"/>
              </a:rPr>
              <a:t>F</a:t>
            </a:r>
            <a:r>
              <a:rPr lang="en-US" sz="1800" i="1" baseline="30000" dirty="0" err="1">
                <a:solidFill>
                  <a:schemeClr val="bg1"/>
                </a:solidFill>
                <a:latin typeface="Symbol" pitchFamily="18" charset="2"/>
                <a:sym typeface="Symbol" pitchFamily="18" charset="2"/>
              </a:rPr>
              <a:t>n</a:t>
            </a:r>
            <a:r>
              <a:rPr lang="en-US" sz="1800" i="1" baseline="30000" dirty="0">
                <a:solidFill>
                  <a:schemeClr val="bg1"/>
                </a:solidFill>
                <a:latin typeface="Symbol" pitchFamily="18" charset="2"/>
                <a:sym typeface="Symbol" pitchFamily="18" charset="2"/>
              </a:rPr>
              <a:t> </a:t>
            </a:r>
            <a:r>
              <a:rPr lang="en-US" sz="1800" i="1" dirty="0" err="1">
                <a:solidFill>
                  <a:schemeClr val="bg1"/>
                </a:solidFill>
                <a:sym typeface="Symbol" pitchFamily="18" charset="2"/>
              </a:rPr>
              <a:t>F</a:t>
            </a:r>
            <a:r>
              <a:rPr lang="en-US" sz="1800" i="1" baseline="-14000" dirty="0" err="1">
                <a:solidFill>
                  <a:schemeClr val="bg1"/>
                </a:solidFill>
                <a:latin typeface="Symbol" pitchFamily="18" charset="2"/>
                <a:sym typeface="Symbol" pitchFamily="18" charset="2"/>
              </a:rPr>
              <a:t>n</a:t>
            </a:r>
            <a:r>
              <a:rPr lang="en-US" sz="1800" i="1" dirty="0">
                <a:solidFill>
                  <a:schemeClr val="bg1"/>
                </a:solidFill>
                <a:latin typeface="NewCenturySchlbk" pitchFamily="18" charset="0"/>
                <a:sym typeface="Symbol" pitchFamily="18" charset="2"/>
              </a:rPr>
              <a:t> </a:t>
            </a:r>
            <a:r>
              <a:rPr lang="en-US" sz="1800" i="1" dirty="0">
                <a:solidFill>
                  <a:schemeClr val="bg1"/>
                </a:solidFill>
                <a:latin typeface="NewCenturySchlbk" pitchFamily="18" charset="0"/>
              </a:rPr>
              <a:t>+</a:t>
            </a:r>
            <a:r>
              <a:rPr lang="en-US" sz="1800" i="1" baseline="-25000" dirty="0">
                <a:solidFill>
                  <a:schemeClr val="bg1"/>
                </a:solidFill>
              </a:rPr>
              <a:t> </a:t>
            </a:r>
            <a:r>
              <a:rPr lang="en-US" sz="1800" i="1" dirty="0">
                <a:solidFill>
                  <a:schemeClr val="bg1"/>
                </a:solidFill>
                <a:latin typeface="Arial Bar"/>
                <a:cs typeface="Arial Bar"/>
                <a:sym typeface="Symbol" pitchFamily="18" charset="2"/>
              </a:rPr>
              <a:t>·</a:t>
            </a:r>
            <a:r>
              <a:rPr lang="en-US" sz="1800" i="1" dirty="0">
                <a:solidFill>
                  <a:schemeClr val="bg1"/>
                </a:solidFill>
                <a:latin typeface="NewCenturySchlbk" pitchFamily="18" charset="0"/>
              </a:rPr>
              <a:t>(</a:t>
            </a:r>
            <a:r>
              <a:rPr lang="en-US" sz="1800" i="1" dirty="0" err="1">
                <a:solidFill>
                  <a:schemeClr val="bg1"/>
                </a:solidFill>
                <a:latin typeface="NewCenturySchlbk" pitchFamily="18" charset="0"/>
              </a:rPr>
              <a:t>i</a:t>
            </a:r>
            <a:r>
              <a:rPr lang="en-US" sz="1800" i="1" dirty="0">
                <a:solidFill>
                  <a:schemeClr val="bg1"/>
                </a:solidFill>
                <a:sym typeface="Symbol" pitchFamily="18" charset="2"/>
              </a:rPr>
              <a:t></a:t>
            </a:r>
            <a:r>
              <a:rPr lang="en-US" sz="1800" i="1" baseline="30000" dirty="0">
                <a:solidFill>
                  <a:schemeClr val="bg1"/>
                </a:solidFill>
                <a:sym typeface="Symbol" pitchFamily="18" charset="2"/>
              </a:rPr>
              <a:t> </a:t>
            </a:r>
            <a:r>
              <a:rPr lang="en-US" sz="1800" i="1" dirty="0">
                <a:solidFill>
                  <a:schemeClr val="bg1"/>
                </a:solidFill>
                <a:latin typeface="Symbol" pitchFamily="18" charset="2"/>
                <a:sym typeface="Symbol" pitchFamily="18" charset="2"/>
              </a:rPr>
              <a:t></a:t>
            </a:r>
            <a:r>
              <a:rPr lang="en-US" sz="1800" i="1" baseline="-18000" dirty="0">
                <a:solidFill>
                  <a:schemeClr val="bg1"/>
                </a:solidFill>
                <a:latin typeface="Symbol" pitchFamily="18" charset="2"/>
                <a:sym typeface="Symbol" pitchFamily="18" charset="2"/>
              </a:rPr>
              <a:t></a:t>
            </a:r>
            <a:r>
              <a:rPr lang="en-US" sz="1800" i="1" baseline="30000" dirty="0">
                <a:solidFill>
                  <a:schemeClr val="bg1"/>
                </a:solidFill>
                <a:latin typeface="Symbol" pitchFamily="18" charset="2"/>
                <a:sym typeface="Symbol" pitchFamily="18" charset="2"/>
              </a:rPr>
              <a:t> </a:t>
            </a:r>
            <a:r>
              <a:rPr lang="en-US" sz="1800" i="1" dirty="0">
                <a:solidFill>
                  <a:schemeClr val="bg1"/>
                </a:solidFill>
                <a:latin typeface="NewCenturySchlbk" pitchFamily="18" charset="0"/>
              </a:rPr>
              <a:t>-m)</a:t>
            </a:r>
            <a:r>
              <a:rPr lang="el-GR" sz="1800" i="1" dirty="0">
                <a:solidFill>
                  <a:schemeClr val="bg1"/>
                </a:solidFill>
                <a:cs typeface="Arial"/>
                <a:sym typeface="Symbol" pitchFamily="18" charset="2"/>
              </a:rPr>
              <a:t> Ψ</a:t>
            </a:r>
            <a:r>
              <a:rPr lang="en-US" sz="1800" i="1" dirty="0">
                <a:solidFill>
                  <a:schemeClr val="bg1"/>
                </a:solidFill>
                <a:sym typeface="Symbol" pitchFamily="18" charset="2"/>
              </a:rPr>
              <a:t> </a:t>
            </a:r>
            <a:r>
              <a:rPr lang="en-US" sz="1800" i="1" dirty="0">
                <a:solidFill>
                  <a:schemeClr val="bg1"/>
                </a:solidFill>
                <a:latin typeface="NewCenturySchlbk" pitchFamily="18" charset="0"/>
              </a:rPr>
              <a:t>+</a:t>
            </a:r>
            <a:r>
              <a:rPr lang="en-US" sz="1800" i="1" baseline="-25000" dirty="0">
                <a:solidFill>
                  <a:schemeClr val="bg1"/>
                </a:solidFill>
              </a:rPr>
              <a:t> </a:t>
            </a:r>
            <a:r>
              <a:rPr lang="en-US" sz="1800" i="1" dirty="0" err="1">
                <a:solidFill>
                  <a:schemeClr val="bg1"/>
                </a:solidFill>
              </a:rPr>
              <a:t>j</a:t>
            </a:r>
            <a:r>
              <a:rPr lang="en-US" sz="1800" i="1" baseline="30000" dirty="0" err="1">
                <a:solidFill>
                  <a:schemeClr val="bg1"/>
                </a:solidFill>
                <a:latin typeface="Symbol" pitchFamily="18" charset="2"/>
              </a:rPr>
              <a:t>m</a:t>
            </a:r>
            <a:r>
              <a:rPr lang="en-US" sz="1800" i="1" dirty="0">
                <a:solidFill>
                  <a:schemeClr val="bg1"/>
                </a:solidFill>
                <a:sym typeface="Symbol" pitchFamily="18" charset="2"/>
              </a:rPr>
              <a:t> </a:t>
            </a:r>
            <a:r>
              <a:rPr lang="en-US" sz="1800" i="1" dirty="0">
                <a:solidFill>
                  <a:schemeClr val="bg1"/>
                </a:solidFill>
                <a:latin typeface="Symbol" pitchFamily="18" charset="2"/>
                <a:sym typeface="Bookshelf Symbol 1" pitchFamily="34" charset="0"/>
              </a:rPr>
              <a:t>A</a:t>
            </a:r>
            <a:r>
              <a:rPr lang="en-US" sz="1800" i="1" baseline="-20000" dirty="0">
                <a:solidFill>
                  <a:schemeClr val="bg1"/>
                </a:solidFill>
                <a:latin typeface="Symbol" pitchFamily="18" charset="2"/>
                <a:sym typeface="Symbol" pitchFamily="18" charset="2"/>
              </a:rPr>
              <a:t></a:t>
            </a:r>
            <a:r>
              <a:rPr lang="en-US" sz="1800" i="1" baseline="-25000" dirty="0">
                <a:solidFill>
                  <a:schemeClr val="bg1"/>
                </a:solidFill>
              </a:rPr>
              <a:t> </a:t>
            </a:r>
          </a:p>
          <a:p>
            <a:pPr marL="730375" lvl="1" indent="-227363">
              <a:buNone/>
              <a:defRPr/>
            </a:pPr>
            <a:r>
              <a:rPr lang="en-US" sz="1800" i="1" baseline="-25000" dirty="0">
                <a:solidFill>
                  <a:schemeClr val="bg1"/>
                </a:solidFill>
                <a:latin typeface="NewCenturySchlbk" pitchFamily="18" charset="0"/>
                <a:sym typeface="Symbol" pitchFamily="18" charset="2"/>
              </a:rPr>
              <a:t>		</a:t>
            </a:r>
            <a:r>
              <a:rPr lang="en-US" sz="1800" i="1" dirty="0">
                <a:solidFill>
                  <a:schemeClr val="bg1"/>
                </a:solidFill>
                <a:latin typeface="NewCenturySchlbk" pitchFamily="18" charset="0"/>
                <a:sym typeface="Symbol" pitchFamily="18" charset="2"/>
              </a:rPr>
              <a:t>=</a:t>
            </a:r>
            <a:r>
              <a:rPr lang="en-US" sz="1800" i="1" dirty="0">
                <a:solidFill>
                  <a:schemeClr val="bg1"/>
                </a:solidFill>
                <a:sym typeface="Symbol" pitchFamily="18" charset="2"/>
              </a:rPr>
              <a:t> </a:t>
            </a:r>
            <a:r>
              <a:rPr lang="en-US" sz="2200" i="1" dirty="0">
                <a:solidFill>
                  <a:schemeClr val="bg1"/>
                </a:solidFill>
              </a:rPr>
              <a:t>-</a:t>
            </a:r>
            <a:r>
              <a:rPr lang="en-US" sz="1800" i="1" dirty="0">
                <a:solidFill>
                  <a:schemeClr val="bg1"/>
                </a:solidFill>
              </a:rPr>
              <a:t>¼ </a:t>
            </a:r>
            <a:r>
              <a:rPr lang="en-US" sz="1800" i="1" dirty="0" err="1">
                <a:solidFill>
                  <a:schemeClr val="bg1"/>
                </a:solidFill>
                <a:sym typeface="Symbol" pitchFamily="18" charset="2"/>
              </a:rPr>
              <a:t>F</a:t>
            </a:r>
            <a:r>
              <a:rPr lang="en-US" sz="1800" i="1" baseline="30000" dirty="0" err="1">
                <a:solidFill>
                  <a:schemeClr val="bg1"/>
                </a:solidFill>
                <a:latin typeface="Symbol" pitchFamily="18" charset="2"/>
                <a:sym typeface="Symbol" pitchFamily="18" charset="2"/>
              </a:rPr>
              <a:t>n</a:t>
            </a:r>
            <a:r>
              <a:rPr lang="en-US" sz="1800" i="1" baseline="30000" dirty="0">
                <a:solidFill>
                  <a:schemeClr val="bg1"/>
                </a:solidFill>
                <a:latin typeface="Symbol" pitchFamily="18" charset="2"/>
                <a:sym typeface="Symbol" pitchFamily="18" charset="2"/>
              </a:rPr>
              <a:t> </a:t>
            </a:r>
            <a:r>
              <a:rPr lang="en-US" sz="1800" i="1" dirty="0" err="1">
                <a:solidFill>
                  <a:schemeClr val="bg1"/>
                </a:solidFill>
                <a:sym typeface="Symbol" pitchFamily="18" charset="2"/>
              </a:rPr>
              <a:t>F</a:t>
            </a:r>
            <a:r>
              <a:rPr lang="en-US" sz="1800" i="1" baseline="-14000" dirty="0" err="1">
                <a:solidFill>
                  <a:schemeClr val="bg1"/>
                </a:solidFill>
                <a:latin typeface="Symbol" pitchFamily="18" charset="2"/>
                <a:sym typeface="Symbol" pitchFamily="18" charset="2"/>
              </a:rPr>
              <a:t>n</a:t>
            </a:r>
            <a:r>
              <a:rPr lang="en-US" sz="1800" i="1" dirty="0">
                <a:solidFill>
                  <a:schemeClr val="bg1"/>
                </a:solidFill>
                <a:latin typeface="NewCenturySchlbk" pitchFamily="18" charset="0"/>
                <a:sym typeface="Symbol" pitchFamily="18" charset="2"/>
              </a:rPr>
              <a:t> </a:t>
            </a:r>
            <a:r>
              <a:rPr lang="en-US" sz="1800" i="1" dirty="0">
                <a:solidFill>
                  <a:schemeClr val="bg1"/>
                </a:solidFill>
                <a:latin typeface="NewCenturySchlbk" pitchFamily="18" charset="0"/>
              </a:rPr>
              <a:t>+</a:t>
            </a:r>
            <a:r>
              <a:rPr lang="en-US" sz="1800" i="1" baseline="-25000" dirty="0">
                <a:solidFill>
                  <a:schemeClr val="bg1"/>
                </a:solidFill>
              </a:rPr>
              <a:t> </a:t>
            </a:r>
            <a:r>
              <a:rPr lang="en-US" sz="1800" i="1" dirty="0">
                <a:solidFill>
                  <a:schemeClr val="bg1"/>
                </a:solidFill>
                <a:latin typeface="Arial Bar"/>
                <a:cs typeface="Arial Bar"/>
                <a:sym typeface="Symbol" pitchFamily="18" charset="2"/>
              </a:rPr>
              <a:t>·</a:t>
            </a:r>
            <a:r>
              <a:rPr lang="en-US" sz="1800" i="1" dirty="0">
                <a:solidFill>
                  <a:schemeClr val="bg1"/>
                </a:solidFill>
                <a:latin typeface="NewCenturySchlbk" pitchFamily="18" charset="0"/>
              </a:rPr>
              <a:t>(</a:t>
            </a:r>
            <a:r>
              <a:rPr lang="en-US" sz="1800" i="1" dirty="0" err="1">
                <a:solidFill>
                  <a:schemeClr val="bg1"/>
                </a:solidFill>
                <a:latin typeface="NewCenturySchlbk" pitchFamily="18" charset="0"/>
              </a:rPr>
              <a:t>i</a:t>
            </a:r>
            <a:r>
              <a:rPr lang="en-US" sz="1800" i="1" dirty="0">
                <a:solidFill>
                  <a:schemeClr val="bg1"/>
                </a:solidFill>
                <a:sym typeface="Symbol" pitchFamily="18" charset="2"/>
              </a:rPr>
              <a:t></a:t>
            </a:r>
            <a:r>
              <a:rPr lang="en-US" sz="1800" i="1" baseline="30000" dirty="0">
                <a:solidFill>
                  <a:schemeClr val="bg1"/>
                </a:solidFill>
                <a:sym typeface="Symbol" pitchFamily="18" charset="2"/>
              </a:rPr>
              <a:t> </a:t>
            </a:r>
            <a:r>
              <a:rPr lang="en-US" sz="1800" i="1" dirty="0">
                <a:solidFill>
                  <a:schemeClr val="bg1"/>
                </a:solidFill>
                <a:sym typeface="Symbol" pitchFamily="18" charset="2"/>
              </a:rPr>
              <a:t>D</a:t>
            </a:r>
            <a:r>
              <a:rPr lang="en-US" sz="1800" i="1" baseline="-18000" dirty="0">
                <a:solidFill>
                  <a:schemeClr val="bg1"/>
                </a:solidFill>
                <a:latin typeface="Symbol" pitchFamily="18" charset="2"/>
                <a:sym typeface="Symbol" pitchFamily="18" charset="2"/>
              </a:rPr>
              <a:t></a:t>
            </a:r>
            <a:r>
              <a:rPr lang="en-US" sz="1800" i="1" baseline="30000" dirty="0">
                <a:solidFill>
                  <a:schemeClr val="bg1"/>
                </a:solidFill>
                <a:latin typeface="Symbol" pitchFamily="18" charset="2"/>
                <a:sym typeface="Symbol" pitchFamily="18" charset="2"/>
              </a:rPr>
              <a:t> </a:t>
            </a:r>
            <a:r>
              <a:rPr lang="en-US" sz="1800" i="1" dirty="0">
                <a:solidFill>
                  <a:schemeClr val="bg1"/>
                </a:solidFill>
                <a:latin typeface="NewCenturySchlbk" pitchFamily="18" charset="0"/>
              </a:rPr>
              <a:t>-m)</a:t>
            </a:r>
            <a:r>
              <a:rPr lang="el-GR" sz="1800" i="1" dirty="0">
                <a:solidFill>
                  <a:schemeClr val="bg1"/>
                </a:solidFill>
                <a:cs typeface="Arial"/>
                <a:sym typeface="Symbol" pitchFamily="18" charset="2"/>
              </a:rPr>
              <a:t> Ψ</a:t>
            </a:r>
            <a:r>
              <a:rPr lang="en-US" sz="1800" i="1" dirty="0">
                <a:solidFill>
                  <a:schemeClr val="bg1"/>
                </a:solidFill>
                <a:latin typeface="NewCenturySchlbk" pitchFamily="18" charset="0"/>
                <a:cs typeface="Arial"/>
                <a:sym typeface="Symbol" pitchFamily="18" charset="2"/>
              </a:rPr>
              <a:t> </a:t>
            </a:r>
            <a:r>
              <a:rPr lang="en-US" sz="1800" i="1" dirty="0">
                <a:solidFill>
                  <a:schemeClr val="bg1"/>
                </a:solidFill>
                <a:sym typeface="Symbol" pitchFamily="18" charset="2"/>
              </a:rPr>
              <a:t>Where now </a:t>
            </a:r>
            <a:r>
              <a:rPr lang="en-US" sz="1800" i="1" dirty="0" err="1">
                <a:solidFill>
                  <a:schemeClr val="bg1"/>
                </a:solidFill>
                <a:sym typeface="Symbol" pitchFamily="18" charset="2"/>
              </a:rPr>
              <a:t>F</a:t>
            </a:r>
            <a:r>
              <a:rPr lang="en-US" sz="1800" i="1" baseline="-14000" dirty="0" err="1">
                <a:solidFill>
                  <a:schemeClr val="bg1"/>
                </a:solidFill>
                <a:latin typeface="Symbol" pitchFamily="18" charset="2"/>
                <a:sym typeface="Symbol" pitchFamily="18" charset="2"/>
              </a:rPr>
              <a:t>n</a:t>
            </a:r>
            <a:r>
              <a:rPr lang="en-US" sz="1800" i="1" dirty="0">
                <a:solidFill>
                  <a:schemeClr val="bg1"/>
                </a:solidFill>
                <a:latin typeface="Symbol" pitchFamily="18" charset="2"/>
                <a:sym typeface="Symbol" pitchFamily="18" charset="2"/>
              </a:rPr>
              <a:t> = </a:t>
            </a:r>
            <a:r>
              <a:rPr lang="en-US" sz="1800" i="1" dirty="0">
                <a:solidFill>
                  <a:schemeClr val="bg1"/>
                </a:solidFill>
                <a:latin typeface="+mj-lt"/>
                <a:sym typeface="Symbol" pitchFamily="18" charset="2"/>
              </a:rPr>
              <a:t>[D</a:t>
            </a:r>
            <a:r>
              <a:rPr lang="en-US" sz="1800" i="1" baseline="-14000" dirty="0">
                <a:solidFill>
                  <a:schemeClr val="bg1"/>
                </a:solidFill>
                <a:latin typeface="Symbol" pitchFamily="18" charset="2"/>
                <a:sym typeface="Symbol" pitchFamily="18" charset="2"/>
              </a:rPr>
              <a:t> ,</a:t>
            </a:r>
            <a:r>
              <a:rPr lang="en-US" sz="1800" i="1" dirty="0">
                <a:solidFill>
                  <a:schemeClr val="bg1"/>
                </a:solidFill>
                <a:latin typeface="NewCenturySchlbk" pitchFamily="18" charset="0"/>
                <a:sym typeface="Symbol" pitchFamily="18" charset="2"/>
              </a:rPr>
              <a:t> </a:t>
            </a:r>
            <a:r>
              <a:rPr lang="en-US" sz="1800" i="1" dirty="0" err="1">
                <a:solidFill>
                  <a:schemeClr val="bg1"/>
                </a:solidFill>
                <a:sym typeface="Symbol" pitchFamily="18" charset="2"/>
              </a:rPr>
              <a:t>D</a:t>
            </a:r>
            <a:r>
              <a:rPr lang="en-US" sz="1800" i="1" baseline="-14000" dirty="0" err="1">
                <a:solidFill>
                  <a:schemeClr val="bg1"/>
                </a:solidFill>
                <a:latin typeface="Symbol" pitchFamily="18" charset="2"/>
                <a:sym typeface="Symbol" pitchFamily="18" charset="2"/>
              </a:rPr>
              <a:t>n</a:t>
            </a:r>
            <a:r>
              <a:rPr lang="en-US" sz="1800" i="1" dirty="0">
                <a:solidFill>
                  <a:schemeClr val="bg1"/>
                </a:solidFill>
                <a:latin typeface="Symbol" pitchFamily="18" charset="2"/>
                <a:sym typeface="Symbol" pitchFamily="18" charset="2"/>
              </a:rPr>
              <a:t>]</a:t>
            </a:r>
            <a:r>
              <a:rPr lang="en-US" sz="1800" i="1" dirty="0">
                <a:solidFill>
                  <a:schemeClr val="bg1"/>
                </a:solidFill>
                <a:sym typeface="Symbol" pitchFamily="18" charset="2"/>
              </a:rPr>
              <a:t> </a:t>
            </a:r>
            <a:r>
              <a:rPr lang="en-US" sz="1800" i="1" dirty="0">
                <a:solidFill>
                  <a:schemeClr val="bg1"/>
                </a:solidFill>
                <a:latin typeface="Symbol" pitchFamily="18" charset="2"/>
                <a:sym typeface="Symbol" pitchFamily="18" charset="2"/>
              </a:rPr>
              <a:t> </a:t>
            </a:r>
          </a:p>
          <a:p>
            <a:pPr marL="730375" lvl="1" indent="-227363">
              <a:buNone/>
              <a:defRPr/>
            </a:pPr>
            <a:r>
              <a:rPr lang="en-US" sz="1800" i="1" dirty="0">
                <a:solidFill>
                  <a:schemeClr val="bg1"/>
                </a:solidFill>
              </a:rPr>
              <a:t>L</a:t>
            </a:r>
            <a:r>
              <a:rPr lang="en-US" sz="1800" i="1" baseline="-25000" dirty="0">
                <a:solidFill>
                  <a:schemeClr val="bg1"/>
                </a:solidFill>
              </a:rPr>
              <a:t>GF </a:t>
            </a:r>
            <a:r>
              <a:rPr lang="en-US" sz="1800" i="1" dirty="0">
                <a:solidFill>
                  <a:schemeClr val="bg1"/>
                </a:solidFill>
              </a:rPr>
              <a:t>= -¼ </a:t>
            </a:r>
            <a:r>
              <a:rPr lang="en-US" sz="1800" i="1" dirty="0" err="1">
                <a:solidFill>
                  <a:schemeClr val="bg1"/>
                </a:solidFill>
                <a:sym typeface="Symbol" pitchFamily="18" charset="2"/>
              </a:rPr>
              <a:t>F</a:t>
            </a:r>
            <a:r>
              <a:rPr lang="en-US" sz="1800" i="1" baseline="30000" dirty="0" err="1">
                <a:solidFill>
                  <a:schemeClr val="bg1"/>
                </a:solidFill>
                <a:sym typeface="Symbol" pitchFamily="18" charset="2"/>
              </a:rPr>
              <a:t></a:t>
            </a:r>
            <a:r>
              <a:rPr lang="en-US" sz="1800" i="1" baseline="30000" dirty="0" err="1">
                <a:solidFill>
                  <a:schemeClr val="bg1"/>
                </a:solidFill>
                <a:latin typeface="Symbol" pitchFamily="18" charset="2"/>
                <a:sym typeface="Symbol" pitchFamily="18" charset="2"/>
              </a:rPr>
              <a:t>n</a:t>
            </a:r>
            <a:r>
              <a:rPr lang="en-US" sz="1800" i="1" baseline="30000" dirty="0">
                <a:solidFill>
                  <a:schemeClr val="bg1"/>
                </a:solidFill>
                <a:sym typeface="Symbol" pitchFamily="18" charset="2"/>
              </a:rPr>
              <a:t> </a:t>
            </a:r>
            <a:r>
              <a:rPr lang="en-US" sz="1800" i="1" dirty="0" err="1">
                <a:solidFill>
                  <a:schemeClr val="bg1"/>
                </a:solidFill>
                <a:sym typeface="Symbol" pitchFamily="18" charset="2"/>
              </a:rPr>
              <a:t>F</a:t>
            </a:r>
            <a:r>
              <a:rPr lang="en-US" sz="1800" i="1" baseline="-14000" dirty="0" err="1">
                <a:solidFill>
                  <a:schemeClr val="bg1"/>
                </a:solidFill>
                <a:sym typeface="Symbol" pitchFamily="18" charset="2"/>
              </a:rPr>
              <a:t></a:t>
            </a:r>
            <a:r>
              <a:rPr lang="en-US" sz="1800" i="1" baseline="-14000" dirty="0" err="1">
                <a:solidFill>
                  <a:schemeClr val="bg1"/>
                </a:solidFill>
                <a:latin typeface="Symbol" pitchFamily="18" charset="2"/>
                <a:sym typeface="Symbol" pitchFamily="18" charset="2"/>
              </a:rPr>
              <a:t>n</a:t>
            </a:r>
            <a:r>
              <a:rPr lang="en-US" sz="1800" i="1" dirty="0">
                <a:solidFill>
                  <a:schemeClr val="bg1"/>
                </a:solidFill>
                <a:sym typeface="Symbol" pitchFamily="18" charset="2"/>
              </a:rPr>
              <a:t> fixes the gauge: </a:t>
            </a:r>
          </a:p>
          <a:p>
            <a:pPr marL="730375" lvl="1" indent="-227363">
              <a:buNone/>
              <a:defRPr/>
            </a:pPr>
            <a:r>
              <a:rPr lang="en-US" sz="1800" i="1" dirty="0">
                <a:solidFill>
                  <a:srgbClr val="0000FF"/>
                </a:solidFill>
                <a:sym typeface="Symbol" pitchFamily="18" charset="2"/>
              </a:rPr>
              <a:t>	</a:t>
            </a:r>
            <a:r>
              <a:rPr lang="en-US" sz="1600" i="1" dirty="0">
                <a:solidFill>
                  <a:srgbClr val="0000FF"/>
                </a:solidFill>
                <a:sym typeface="Symbol" pitchFamily="18" charset="2"/>
              </a:rPr>
              <a:t>To define the covariant derivative D</a:t>
            </a:r>
            <a:r>
              <a:rPr lang="en-US" sz="1600" i="1" baseline="-14000" dirty="0">
                <a:solidFill>
                  <a:srgbClr val="0000FF"/>
                </a:solidFill>
                <a:sym typeface="Symbol" pitchFamily="18" charset="2"/>
              </a:rPr>
              <a:t></a:t>
            </a:r>
            <a:r>
              <a:rPr lang="en-US" sz="1600" i="1" dirty="0">
                <a:solidFill>
                  <a:srgbClr val="0000FF"/>
                </a:solidFill>
                <a:sym typeface="Symbol" pitchFamily="18" charset="2"/>
              </a:rPr>
              <a:t> one needs to know </a:t>
            </a:r>
            <a:r>
              <a:rPr lang="en-US" sz="1600" i="1" dirty="0">
                <a:solidFill>
                  <a:srgbClr val="0000FF"/>
                </a:solidFill>
                <a:sym typeface="Bookshelf Symbol 1" pitchFamily="34" charset="0"/>
              </a:rPr>
              <a:t>A</a:t>
            </a:r>
            <a:r>
              <a:rPr lang="en-US" sz="1600" i="1" baseline="-20000" dirty="0">
                <a:solidFill>
                  <a:srgbClr val="0000FF"/>
                </a:solidFill>
                <a:sym typeface="Symbol" pitchFamily="18" charset="2"/>
              </a:rPr>
              <a:t> </a:t>
            </a:r>
            <a:r>
              <a:rPr lang="en-US" sz="1600" i="1" baseline="-25000" dirty="0">
                <a:solidFill>
                  <a:srgbClr val="0000FF"/>
                </a:solidFill>
              </a:rPr>
              <a:t> </a:t>
            </a:r>
            <a:r>
              <a:rPr lang="en-US" sz="1600" i="1" dirty="0">
                <a:solidFill>
                  <a:srgbClr val="0000FF"/>
                </a:solidFill>
                <a:sym typeface="Symbol" pitchFamily="18" charset="2"/>
              </a:rPr>
              <a:t>at every space-time point which, can be given as the solution to a field equation. </a:t>
            </a:r>
            <a:endParaRPr lang="en-US" sz="1600" i="1" dirty="0">
              <a:solidFill>
                <a:srgbClr val="0000FF"/>
              </a:solidFill>
            </a:endParaRPr>
          </a:p>
          <a:p>
            <a:endParaRPr lang="en-US" dirty="0"/>
          </a:p>
        </p:txBody>
      </p:sp>
      <p:sp>
        <p:nvSpPr>
          <p:cNvPr id="4" name="Title 3"/>
          <p:cNvSpPr>
            <a:spLocks noGrp="1"/>
          </p:cNvSpPr>
          <p:nvPr>
            <p:ph type="title" idx="4294967295"/>
          </p:nvPr>
        </p:nvSpPr>
        <p:spPr>
          <a:xfrm>
            <a:off x="1714501" y="0"/>
            <a:ext cx="7429500" cy="908050"/>
          </a:xfrm>
        </p:spPr>
        <p:txBody>
          <a:bodyPr/>
          <a:lstStyle/>
          <a:p>
            <a:r>
              <a:rPr lang="en-US" dirty="0" smtClean="0"/>
              <a:t>Gauge Symmetry</a:t>
            </a:r>
            <a:endParaRPr lang="en-US" dirty="0"/>
          </a:p>
        </p:txBody>
      </p:sp>
      <p:sp>
        <p:nvSpPr>
          <p:cNvPr id="2" name="Slide Number Placeholder 1"/>
          <p:cNvSpPr>
            <a:spLocks noGrp="1"/>
          </p:cNvSpPr>
          <p:nvPr>
            <p:ph type="sldNum" sz="quarter" idx="12"/>
          </p:nvPr>
        </p:nvSpPr>
        <p:spPr/>
        <p:txBody>
          <a:bodyPr/>
          <a:lstStyle/>
          <a:p>
            <a:fld id="{1AD93096-5B34-4342-9326-69289CEAE4C2}" type="slidenum">
              <a:rPr lang="en-US" smtClean="0"/>
              <a:pPr/>
              <a:t>83</a:t>
            </a:fld>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762000"/>
            <a:ext cx="8229600" cy="5715000"/>
          </a:xfrm>
        </p:spPr>
        <p:txBody>
          <a:bodyPr/>
          <a:lstStyle/>
          <a:p>
            <a:r>
              <a:rPr lang="en-US" sz="2500" dirty="0"/>
              <a:t>C.N. Yang and R. Mills </a:t>
            </a:r>
          </a:p>
          <a:p>
            <a:pPr lvl="1"/>
            <a:r>
              <a:rPr lang="en-US" sz="2200" dirty="0"/>
              <a:t>Introduced non- Abelian gauge theories to try to make sense of the strong interaction</a:t>
            </a:r>
          </a:p>
          <a:p>
            <a:pPr lvl="2"/>
            <a:r>
              <a:rPr lang="en-US" sz="1800" dirty="0">
                <a:solidFill>
                  <a:srgbClr val="0000FF"/>
                </a:solidFill>
              </a:rPr>
              <a:t>Gauge theories with SU(3) symmetry were seen to have the property of asymptotic freedom = observed property of quarks to behave as free particles only at very small distance scales</a:t>
            </a:r>
          </a:p>
          <a:p>
            <a:pPr lvl="1">
              <a:buNone/>
            </a:pPr>
            <a:r>
              <a:rPr lang="en-US" sz="2200" dirty="0">
                <a:sym typeface="Symbol"/>
              </a:rPr>
              <a:t> Color charge, </a:t>
            </a:r>
            <a:r>
              <a:rPr lang="en-US" sz="2200" dirty="0"/>
              <a:t>Quantum Chromodynamics (QCD) and symmetry group SU(3)</a:t>
            </a:r>
            <a:r>
              <a:rPr lang="en-US" sz="2200" baseline="-25000" dirty="0"/>
              <a:t>c</a:t>
            </a:r>
            <a:r>
              <a:rPr lang="en-US" sz="2200" dirty="0"/>
              <a:t> </a:t>
            </a:r>
            <a:endParaRPr lang="en-US" sz="2200" baseline="-25000" dirty="0"/>
          </a:p>
          <a:p>
            <a:pPr lvl="2"/>
            <a:r>
              <a:rPr lang="en-US" sz="1600" dirty="0">
                <a:solidFill>
                  <a:srgbClr val="0000FF"/>
                </a:solidFill>
              </a:rPr>
              <a:t>Analogous to photon in QED, have 8 massless gluons (8 unique color- anticolor combinations) corresponding to the 8 generators of SU(3)</a:t>
            </a:r>
            <a:endParaRPr lang="en-US" sz="1800" dirty="0">
              <a:solidFill>
                <a:srgbClr val="0000FF"/>
              </a:solidFill>
            </a:endParaRPr>
          </a:p>
          <a:p>
            <a:r>
              <a:rPr lang="en-US" sz="2500" dirty="0"/>
              <a:t>But massive gauge fields excluded in gauge theories:</a:t>
            </a:r>
          </a:p>
          <a:p>
            <a:pPr lvl="1">
              <a:buNone/>
              <a:defRPr/>
            </a:pPr>
            <a:r>
              <a:rPr lang="en-US" sz="1800" dirty="0">
                <a:solidFill>
                  <a:srgbClr val="0000FF"/>
                </a:solidFill>
              </a:rPr>
              <a:t>Consider QED free field </a:t>
            </a:r>
            <a:r>
              <a:rPr lang="en-US" sz="1800" dirty="0" err="1">
                <a:solidFill>
                  <a:srgbClr val="0000FF"/>
                </a:solidFill>
              </a:rPr>
              <a:t>Lagrangian</a:t>
            </a:r>
            <a:r>
              <a:rPr lang="en-US" sz="1800" dirty="0">
                <a:solidFill>
                  <a:srgbClr val="0000FF"/>
                </a:solidFill>
              </a:rPr>
              <a:t> :</a:t>
            </a:r>
            <a:r>
              <a:rPr lang="en-US" dirty="0" smtClean="0">
                <a:solidFill>
                  <a:srgbClr val="0000FF"/>
                </a:solidFill>
                <a:latin typeface="Symbol" pitchFamily="18" charset="2"/>
                <a:sym typeface="Symbol" pitchFamily="18" charset="2"/>
              </a:rPr>
              <a:t> </a:t>
            </a:r>
            <a:r>
              <a:rPr lang="en-US" sz="1800" i="1" dirty="0" err="1">
                <a:solidFill>
                  <a:srgbClr val="0000FF"/>
                </a:solidFill>
                <a:latin typeface="NewCenturySchlbk" pitchFamily="18" charset="0"/>
                <a:sym typeface="Symbol" pitchFamily="18" charset="2"/>
              </a:rPr>
              <a:t>L</a:t>
            </a:r>
            <a:r>
              <a:rPr lang="en-US" sz="1800" i="1" baseline="-18000" dirty="0" err="1">
                <a:solidFill>
                  <a:srgbClr val="0000FF"/>
                </a:solidFill>
                <a:latin typeface="NewCenturySchlbk" pitchFamily="18" charset="0"/>
                <a:sym typeface="Symbol" pitchFamily="18" charset="2"/>
              </a:rPr>
              <a:t>em</a:t>
            </a:r>
            <a:r>
              <a:rPr lang="en-US" sz="1800" i="1" baseline="34000" dirty="0">
                <a:solidFill>
                  <a:srgbClr val="0000FF"/>
                </a:solidFill>
                <a:latin typeface="NewCenturySchlbk" pitchFamily="18" charset="0"/>
                <a:sym typeface="Symbol" pitchFamily="18" charset="2"/>
              </a:rPr>
              <a:t>  </a:t>
            </a:r>
            <a:r>
              <a:rPr lang="en-US" sz="1800" i="1" dirty="0">
                <a:solidFill>
                  <a:srgbClr val="0000FF"/>
                </a:solidFill>
                <a:latin typeface="NewCenturySchlbk" pitchFamily="18" charset="0"/>
              </a:rPr>
              <a:t>=</a:t>
            </a:r>
            <a:r>
              <a:rPr lang="en-US" sz="1800" i="1" dirty="0">
                <a:solidFill>
                  <a:srgbClr val="0000FF"/>
                </a:solidFill>
              </a:rPr>
              <a:t> </a:t>
            </a:r>
            <a:r>
              <a:rPr lang="en-US" sz="1600" i="1" dirty="0">
                <a:solidFill>
                  <a:srgbClr val="0000FF"/>
                </a:solidFill>
              </a:rPr>
              <a:t>-¼</a:t>
            </a:r>
            <a:r>
              <a:rPr lang="en-US" sz="1800" i="1" dirty="0">
                <a:solidFill>
                  <a:srgbClr val="0000FF"/>
                </a:solidFill>
              </a:rPr>
              <a:t> </a:t>
            </a:r>
            <a:r>
              <a:rPr lang="en-US" sz="1800" i="1" dirty="0" err="1">
                <a:solidFill>
                  <a:srgbClr val="0000FF"/>
                </a:solidFill>
                <a:sym typeface="Symbol" pitchFamily="18" charset="2"/>
              </a:rPr>
              <a:t>F</a:t>
            </a:r>
            <a:r>
              <a:rPr lang="en-US" sz="1800" i="1" baseline="30000" dirty="0" err="1">
                <a:solidFill>
                  <a:srgbClr val="0000FF"/>
                </a:solidFill>
                <a:latin typeface="Symbol" pitchFamily="18" charset="2"/>
                <a:sym typeface="Symbol" pitchFamily="18" charset="2"/>
              </a:rPr>
              <a:t>n</a:t>
            </a:r>
            <a:r>
              <a:rPr lang="en-US" sz="1800" i="1" baseline="30000" dirty="0">
                <a:solidFill>
                  <a:srgbClr val="0000FF"/>
                </a:solidFill>
                <a:latin typeface="Symbol" pitchFamily="18" charset="2"/>
                <a:sym typeface="Symbol" pitchFamily="18" charset="2"/>
              </a:rPr>
              <a:t> </a:t>
            </a:r>
            <a:r>
              <a:rPr lang="en-US" sz="1800" i="1" dirty="0" err="1">
                <a:solidFill>
                  <a:srgbClr val="0000FF"/>
                </a:solidFill>
                <a:sym typeface="Symbol" pitchFamily="18" charset="2"/>
              </a:rPr>
              <a:t>F</a:t>
            </a:r>
            <a:r>
              <a:rPr lang="en-US" sz="1800" i="1" baseline="-14000" dirty="0" err="1">
                <a:solidFill>
                  <a:srgbClr val="0000FF"/>
                </a:solidFill>
                <a:latin typeface="Symbol" pitchFamily="18" charset="2"/>
                <a:sym typeface="Symbol" pitchFamily="18" charset="2"/>
              </a:rPr>
              <a:t>n</a:t>
            </a:r>
            <a:endParaRPr lang="en-US" sz="2200" i="1" baseline="-14000" dirty="0">
              <a:solidFill>
                <a:srgbClr val="0000FF"/>
              </a:solidFill>
              <a:latin typeface="Symbol" pitchFamily="18" charset="2"/>
              <a:sym typeface="Symbol" pitchFamily="18" charset="2"/>
            </a:endParaRPr>
          </a:p>
          <a:p>
            <a:pPr lvl="1">
              <a:buNone/>
            </a:pPr>
            <a:r>
              <a:rPr lang="en-US" sz="1800" dirty="0">
                <a:solidFill>
                  <a:srgbClr val="0000FF"/>
                </a:solidFill>
              </a:rPr>
              <a:t>If photon were massive this becomes: </a:t>
            </a:r>
            <a:r>
              <a:rPr lang="en-US" sz="1800" i="1" dirty="0" err="1">
                <a:solidFill>
                  <a:srgbClr val="0000FF"/>
                </a:solidFill>
                <a:latin typeface="NewCenturySchlbk" pitchFamily="18" charset="0"/>
                <a:sym typeface="Symbol" pitchFamily="18" charset="2"/>
              </a:rPr>
              <a:t>L</a:t>
            </a:r>
            <a:r>
              <a:rPr lang="en-US" sz="1800" i="1" baseline="-18000" dirty="0" err="1">
                <a:solidFill>
                  <a:srgbClr val="0000FF"/>
                </a:solidFill>
                <a:latin typeface="NewCenturySchlbk" pitchFamily="18" charset="0"/>
                <a:sym typeface="Symbol" pitchFamily="18" charset="2"/>
              </a:rPr>
              <a:t>em</a:t>
            </a:r>
            <a:r>
              <a:rPr lang="en-US" sz="1800" i="1" baseline="34000" dirty="0">
                <a:solidFill>
                  <a:srgbClr val="0000FF"/>
                </a:solidFill>
                <a:latin typeface="Symbol" pitchFamily="18" charset="2"/>
                <a:sym typeface="Symbol" pitchFamily="18" charset="2"/>
              </a:rPr>
              <a:t>  </a:t>
            </a:r>
            <a:r>
              <a:rPr lang="en-US" sz="1800" i="1" dirty="0">
                <a:solidFill>
                  <a:srgbClr val="0000FF"/>
                </a:solidFill>
                <a:latin typeface="NewCenturySchlbk" pitchFamily="18" charset="0"/>
              </a:rPr>
              <a:t>=</a:t>
            </a:r>
            <a:r>
              <a:rPr lang="en-US" sz="1800" i="1" dirty="0">
                <a:solidFill>
                  <a:srgbClr val="0000FF"/>
                </a:solidFill>
              </a:rPr>
              <a:t> </a:t>
            </a:r>
            <a:r>
              <a:rPr lang="en-US" sz="1600" i="1" dirty="0">
                <a:solidFill>
                  <a:srgbClr val="0000FF"/>
                </a:solidFill>
              </a:rPr>
              <a:t>-</a:t>
            </a:r>
            <a:r>
              <a:rPr lang="en-US" sz="1600" i="1" dirty="0">
                <a:solidFill>
                  <a:srgbClr val="0000FF"/>
                </a:solidFill>
                <a:latin typeface="Arial"/>
                <a:cs typeface="Arial"/>
              </a:rPr>
              <a:t>¼</a:t>
            </a:r>
            <a:r>
              <a:rPr lang="en-US" sz="1800" i="1" dirty="0">
                <a:solidFill>
                  <a:srgbClr val="0000FF"/>
                </a:solidFill>
                <a:sym typeface="Symbol" pitchFamily="18" charset="2"/>
              </a:rPr>
              <a:t>F</a:t>
            </a:r>
            <a:r>
              <a:rPr lang="en-US" sz="1800" i="1" baseline="30000" dirty="0">
                <a:solidFill>
                  <a:srgbClr val="0000FF"/>
                </a:solidFill>
                <a:latin typeface="Symbol" pitchFamily="18" charset="2"/>
                <a:sym typeface="Symbol" pitchFamily="18" charset="2"/>
              </a:rPr>
              <a:t>n </a:t>
            </a:r>
            <a:r>
              <a:rPr lang="en-US" sz="1800" i="1" dirty="0">
                <a:solidFill>
                  <a:srgbClr val="0000FF"/>
                </a:solidFill>
                <a:sym typeface="Symbol" pitchFamily="18" charset="2"/>
              </a:rPr>
              <a:t>F</a:t>
            </a:r>
            <a:r>
              <a:rPr lang="en-US" sz="1800" i="1" baseline="-14000" dirty="0">
                <a:solidFill>
                  <a:srgbClr val="0000FF"/>
                </a:solidFill>
                <a:latin typeface="Symbol" pitchFamily="18" charset="2"/>
                <a:sym typeface="Symbol" pitchFamily="18" charset="2"/>
              </a:rPr>
              <a:t>n</a:t>
            </a:r>
            <a:r>
              <a:rPr lang="en-US" sz="1800" i="1" dirty="0">
                <a:solidFill>
                  <a:srgbClr val="0000FF"/>
                </a:solidFill>
                <a:latin typeface="NewCenturySchlbk" pitchFamily="18" charset="0"/>
              </a:rPr>
              <a:t>+</a:t>
            </a:r>
            <a:r>
              <a:rPr lang="en-US" sz="1800" i="1" dirty="0">
                <a:solidFill>
                  <a:srgbClr val="0000FF"/>
                </a:solidFill>
                <a:latin typeface="Arial"/>
                <a:cs typeface="Arial"/>
              </a:rPr>
              <a:t>½</a:t>
            </a:r>
            <a:r>
              <a:rPr lang="en-US" sz="1600" i="1" dirty="0">
                <a:solidFill>
                  <a:srgbClr val="0000FF"/>
                </a:solidFill>
                <a:latin typeface="Arial"/>
                <a:cs typeface="Arial"/>
              </a:rPr>
              <a:t> </a:t>
            </a:r>
            <a:r>
              <a:rPr lang="en-US" sz="1600" i="1" dirty="0">
                <a:solidFill>
                  <a:srgbClr val="0000FF"/>
                </a:solidFill>
              </a:rPr>
              <a:t>M</a:t>
            </a:r>
            <a:r>
              <a:rPr lang="en-US" sz="1600" i="1" baseline="-25000" dirty="0">
                <a:solidFill>
                  <a:srgbClr val="0000FF"/>
                </a:solidFill>
                <a:latin typeface="Symbol" pitchFamily="18" charset="2"/>
              </a:rPr>
              <a:t>g</a:t>
            </a:r>
            <a:r>
              <a:rPr lang="en-US" sz="1800" i="1" baseline="40000" dirty="0">
                <a:solidFill>
                  <a:srgbClr val="0000FF"/>
                </a:solidFill>
              </a:rPr>
              <a:t>2</a:t>
            </a:r>
            <a:r>
              <a:rPr lang="en-US" sz="1800" i="1" dirty="0">
                <a:solidFill>
                  <a:srgbClr val="0000FF"/>
                </a:solidFill>
                <a:latin typeface="Symbol" pitchFamily="18" charset="2"/>
                <a:sym typeface="Bookshelf Symbol 1" pitchFamily="34" charset="0"/>
              </a:rPr>
              <a:t>A</a:t>
            </a:r>
            <a:r>
              <a:rPr lang="en-US" sz="1800" i="1" baseline="30000" dirty="0">
                <a:solidFill>
                  <a:srgbClr val="0000FF"/>
                </a:solidFill>
                <a:latin typeface="Symbol" pitchFamily="18" charset="2"/>
                <a:sym typeface="Symbol" pitchFamily="18" charset="2"/>
              </a:rPr>
              <a:t>m</a:t>
            </a:r>
            <a:r>
              <a:rPr lang="en-US" sz="1800" i="1" dirty="0">
                <a:solidFill>
                  <a:srgbClr val="0000FF"/>
                </a:solidFill>
                <a:latin typeface="Symbol" pitchFamily="18" charset="2"/>
                <a:sym typeface="Bookshelf Symbol 1" pitchFamily="34" charset="0"/>
              </a:rPr>
              <a:t>A</a:t>
            </a:r>
            <a:r>
              <a:rPr lang="en-US" sz="1800" i="1" baseline="-16000" dirty="0">
                <a:solidFill>
                  <a:srgbClr val="0000FF"/>
                </a:solidFill>
                <a:latin typeface="Symbol" pitchFamily="18" charset="2"/>
                <a:sym typeface="Symbol" pitchFamily="18" charset="2"/>
              </a:rPr>
              <a:t>m</a:t>
            </a:r>
          </a:p>
          <a:p>
            <a:pPr lvl="1">
              <a:buNone/>
            </a:pPr>
            <a:r>
              <a:rPr lang="en-US" sz="1800" i="1" baseline="-16000" dirty="0">
                <a:solidFill>
                  <a:srgbClr val="0000FF"/>
                </a:solidFill>
                <a:latin typeface="Symbol" pitchFamily="18" charset="2"/>
                <a:sym typeface="Symbol" pitchFamily="18" charset="2"/>
              </a:rPr>
              <a:t>	</a:t>
            </a:r>
            <a:r>
              <a:rPr lang="en-US" sz="1800" i="1" dirty="0">
                <a:solidFill>
                  <a:srgbClr val="0000FF"/>
                </a:solidFill>
                <a:latin typeface="Symbol" pitchFamily="18" charset="2"/>
                <a:sym typeface="Symbol"/>
              </a:rPr>
              <a:t> </a:t>
            </a:r>
            <a:r>
              <a:rPr lang="en-US" sz="1800" i="1" dirty="0">
                <a:solidFill>
                  <a:srgbClr val="0000FF"/>
                </a:solidFill>
                <a:latin typeface="Arial" pitchFamily="34" charset="0"/>
                <a:sym typeface="Symbol"/>
              </a:rPr>
              <a:t>The mass term is manifestly</a:t>
            </a:r>
            <a:r>
              <a:rPr lang="en-US" sz="1800" i="1" dirty="0">
                <a:solidFill>
                  <a:srgbClr val="0000FF"/>
                </a:solidFill>
                <a:latin typeface="Symbol" pitchFamily="18" charset="2"/>
                <a:sym typeface="Symbol"/>
              </a:rPr>
              <a:t> </a:t>
            </a:r>
            <a:r>
              <a:rPr lang="en-US" sz="1800" i="1" u="sng" dirty="0">
                <a:solidFill>
                  <a:srgbClr val="0000FF"/>
                </a:solidFill>
                <a:sym typeface="Symbol" pitchFamily="18" charset="2"/>
              </a:rPr>
              <a:t>not</a:t>
            </a:r>
            <a:r>
              <a:rPr lang="en-US" sz="1800" i="1" dirty="0">
                <a:solidFill>
                  <a:srgbClr val="0000FF"/>
                </a:solidFill>
                <a:sym typeface="Symbol" pitchFamily="18" charset="2"/>
              </a:rPr>
              <a:t> gauge invariant</a:t>
            </a:r>
          </a:p>
          <a:p>
            <a:endParaRPr lang="en-US" dirty="0" smtClean="0">
              <a:solidFill>
                <a:srgbClr val="0000FF"/>
              </a:solidFill>
            </a:endParaRPr>
          </a:p>
          <a:p>
            <a:pPr lvl="1"/>
            <a:endParaRPr lang="en-US" dirty="0" smtClean="0"/>
          </a:p>
          <a:p>
            <a:pPr lvl="1"/>
            <a:endParaRPr lang="en-US" dirty="0" smtClean="0"/>
          </a:p>
          <a:p>
            <a:pPr lvl="1"/>
            <a:endParaRPr lang="en-US" dirty="0" smtClean="0"/>
          </a:p>
        </p:txBody>
      </p:sp>
      <p:sp>
        <p:nvSpPr>
          <p:cNvPr id="3" name="Title 2"/>
          <p:cNvSpPr>
            <a:spLocks noGrp="1"/>
          </p:cNvSpPr>
          <p:nvPr>
            <p:ph type="title" idx="4294967295"/>
          </p:nvPr>
        </p:nvSpPr>
        <p:spPr>
          <a:xfrm>
            <a:off x="1714501" y="0"/>
            <a:ext cx="7429500" cy="908050"/>
          </a:xfrm>
        </p:spPr>
        <p:txBody>
          <a:bodyPr/>
          <a:lstStyle/>
          <a:p>
            <a:r>
              <a:rPr lang="en-US" dirty="0" smtClean="0"/>
              <a:t>Gauge theories continued</a:t>
            </a:r>
            <a:endParaRPr lang="en-US" dirty="0"/>
          </a:p>
        </p:txBody>
      </p:sp>
      <p:sp>
        <p:nvSpPr>
          <p:cNvPr id="4" name="Slide Number Placeholder 3"/>
          <p:cNvSpPr>
            <a:spLocks noGrp="1"/>
          </p:cNvSpPr>
          <p:nvPr>
            <p:ph type="sldNum" sz="quarter" idx="12"/>
          </p:nvPr>
        </p:nvSpPr>
        <p:spPr/>
        <p:txBody>
          <a:bodyPr/>
          <a:lstStyle/>
          <a:p>
            <a:fld id="{1AD93096-5B34-4342-9326-69289CEAE4C2}" type="slidenum">
              <a:rPr lang="en-US" smtClean="0"/>
              <a:pPr/>
              <a:t>84</a:t>
            </a:fld>
            <a:endParaRPr lang="en-US"/>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85</a:t>
            </a:fld>
            <a:endParaRPr lang="en-US" dirty="0">
              <a:latin typeface="Arial"/>
            </a:endParaRPr>
          </a:p>
        </p:txBody>
      </p:sp>
      <p:sp>
        <p:nvSpPr>
          <p:cNvPr id="6" name="Content Placeholder 5"/>
          <p:cNvSpPr>
            <a:spLocks noGrp="1"/>
          </p:cNvSpPr>
          <p:nvPr>
            <p:ph idx="4294967295"/>
          </p:nvPr>
        </p:nvSpPr>
        <p:spPr>
          <a:xfrm>
            <a:off x="0" y="762000"/>
            <a:ext cx="8229600" cy="5715000"/>
          </a:xfrm>
        </p:spPr>
        <p:txBody>
          <a:bodyPr/>
          <a:lstStyle/>
          <a:p>
            <a:pPr lvl="0">
              <a:defRPr/>
            </a:pPr>
            <a:r>
              <a:rPr lang="en-US" sz="3200" dirty="0"/>
              <a:t>Gauge theories so far…</a:t>
            </a:r>
          </a:p>
          <a:p>
            <a:pPr lvl="2">
              <a:defRPr/>
            </a:pPr>
            <a:r>
              <a:rPr lang="en-US" dirty="0" smtClean="0">
                <a:solidFill>
                  <a:srgbClr val="660066"/>
                </a:solidFill>
              </a:rPr>
              <a:t>QED - U(1)</a:t>
            </a:r>
          </a:p>
          <a:p>
            <a:pPr lvl="3">
              <a:defRPr/>
            </a:pPr>
            <a:r>
              <a:rPr lang="en-US" dirty="0" smtClean="0"/>
              <a:t>gauge invariance </a:t>
            </a:r>
            <a:r>
              <a:rPr lang="en-US" dirty="0" smtClean="0">
                <a:sym typeface="Symbol" pitchFamily="18" charset="2"/>
              </a:rPr>
              <a:t> </a:t>
            </a:r>
            <a:r>
              <a:rPr lang="en-US" dirty="0" smtClean="0"/>
              <a:t>massless photon</a:t>
            </a:r>
          </a:p>
          <a:p>
            <a:pPr lvl="2">
              <a:defRPr/>
            </a:pPr>
            <a:r>
              <a:rPr lang="en-US" dirty="0" smtClean="0">
                <a:solidFill>
                  <a:srgbClr val="660066"/>
                </a:solidFill>
              </a:rPr>
              <a:t>QCD - SU(3)</a:t>
            </a:r>
            <a:r>
              <a:rPr lang="en-US" baseline="-20000" dirty="0" smtClean="0">
                <a:solidFill>
                  <a:srgbClr val="660066"/>
                </a:solidFill>
              </a:rPr>
              <a:t>c</a:t>
            </a:r>
            <a:endParaRPr lang="en-US" dirty="0" smtClean="0">
              <a:solidFill>
                <a:srgbClr val="660066"/>
              </a:solidFill>
            </a:endParaRPr>
          </a:p>
          <a:p>
            <a:pPr lvl="3">
              <a:defRPr/>
            </a:pPr>
            <a:r>
              <a:rPr lang="en-US" dirty="0" smtClean="0"/>
              <a:t>Gauge invariance implies massless gauge quanta (8 gluons)</a:t>
            </a:r>
          </a:p>
          <a:p>
            <a:pPr lvl="3">
              <a:defRPr/>
            </a:pPr>
            <a:r>
              <a:rPr lang="en-US" dirty="0" smtClean="0"/>
              <a:t>Quark confinement </a:t>
            </a:r>
            <a:r>
              <a:rPr lang="en-US" dirty="0" smtClean="0">
                <a:sym typeface="Symbol" pitchFamily="18" charset="2"/>
              </a:rPr>
              <a:t></a:t>
            </a:r>
            <a:r>
              <a:rPr lang="en-US" dirty="0" smtClean="0"/>
              <a:t> jet production </a:t>
            </a:r>
          </a:p>
          <a:p>
            <a:pPr lvl="0">
              <a:defRPr/>
            </a:pPr>
            <a:endParaRPr lang="en-US" sz="3200" dirty="0"/>
          </a:p>
          <a:p>
            <a:pPr lvl="0">
              <a:defRPr/>
            </a:pPr>
            <a:r>
              <a:rPr lang="en-US" sz="3200" dirty="0"/>
              <a:t>What about the weak force ?</a:t>
            </a:r>
          </a:p>
          <a:p>
            <a:pPr lvl="0">
              <a:defRPr/>
            </a:pPr>
            <a:endParaRPr lang="en-US" sz="3200" dirty="0"/>
          </a:p>
          <a:p>
            <a:endParaRPr lang="en-US" sz="3900" dirty="0"/>
          </a:p>
        </p:txBody>
      </p:sp>
      <p:sp>
        <p:nvSpPr>
          <p:cNvPr id="5" name="Rectangle 6"/>
          <p:cNvSpPr txBox="1">
            <a:spLocks noChangeArrowheads="1"/>
          </p:cNvSpPr>
          <p:nvPr/>
        </p:nvSpPr>
        <p:spPr>
          <a:xfrm>
            <a:off x="4227082" y="774608"/>
            <a:ext cx="4085647" cy="4678456"/>
          </a:xfrm>
          <a:prstGeom prst="rect">
            <a:avLst/>
          </a:prstGeom>
          <a:noFill/>
          <a:ln/>
        </p:spPr>
        <p:txBody>
          <a:bodyPr lIns="81958" tIns="40977" rIns="81958" bIns="40977"/>
          <a:lstStyle/>
          <a:p>
            <a:pPr marL="342453" indent="-342453" defTabSz="912257" fontAlgn="base">
              <a:spcBef>
                <a:spcPct val="20000"/>
              </a:spcBef>
              <a:spcAft>
                <a:spcPct val="0"/>
              </a:spcAft>
              <a:buFontTx/>
              <a:buChar char="•"/>
              <a:defRPr/>
            </a:pPr>
            <a:endParaRPr lang="en-US" sz="2200" kern="0" dirty="0">
              <a:solidFill>
                <a:srgbClr val="00FF00"/>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86</a:t>
            </a:fld>
            <a:endParaRPr lang="en-US" dirty="0">
              <a:latin typeface="Arial"/>
            </a:endParaRPr>
          </a:p>
        </p:txBody>
      </p:sp>
      <p:sp>
        <p:nvSpPr>
          <p:cNvPr id="10" name="Content Placeholder 9"/>
          <p:cNvSpPr>
            <a:spLocks noGrp="1"/>
          </p:cNvSpPr>
          <p:nvPr>
            <p:ph idx="4294967295"/>
          </p:nvPr>
        </p:nvSpPr>
        <p:spPr>
          <a:xfrm>
            <a:off x="0" y="469900"/>
            <a:ext cx="8229600" cy="6007100"/>
          </a:xfrm>
        </p:spPr>
        <p:txBody>
          <a:bodyPr/>
          <a:lstStyle/>
          <a:p>
            <a:r>
              <a:rPr lang="en-US" dirty="0" smtClean="0"/>
              <a:t>Weak Nuclear Force</a:t>
            </a:r>
          </a:p>
          <a:p>
            <a:endParaRPr lang="en-US" dirty="0" smtClean="0"/>
          </a:p>
          <a:p>
            <a:pPr lvl="1"/>
            <a:r>
              <a:rPr lang="en-US" dirty="0" smtClean="0"/>
              <a:t>Hints of SU(2) gauge symmetry</a:t>
            </a:r>
          </a:p>
          <a:p>
            <a:pPr lvl="2"/>
            <a:r>
              <a:rPr lang="en-US" dirty="0" smtClean="0"/>
              <a:t>Doublets</a:t>
            </a:r>
          </a:p>
          <a:p>
            <a:pPr lvl="2"/>
            <a:r>
              <a:rPr lang="en-US" dirty="0" smtClean="0">
                <a:solidFill>
                  <a:srgbClr val="660066"/>
                </a:solidFill>
              </a:rPr>
              <a:t>Universal Coupling G</a:t>
            </a:r>
            <a:r>
              <a:rPr lang="en-US" baseline="-25000" dirty="0" smtClean="0">
                <a:solidFill>
                  <a:srgbClr val="660066"/>
                </a:solidFill>
              </a:rPr>
              <a:t>F</a:t>
            </a:r>
          </a:p>
          <a:p>
            <a:pPr lvl="1"/>
            <a:r>
              <a:rPr lang="en-US" dirty="0" smtClean="0"/>
              <a:t>But short-ranged </a:t>
            </a:r>
            <a:r>
              <a:rPr lang="en-US" dirty="0" smtClean="0">
                <a:sym typeface="Symbol" pitchFamily="18" charset="2"/>
              </a:rPr>
              <a:t> </a:t>
            </a:r>
            <a:r>
              <a:rPr lang="en-US" dirty="0" smtClean="0"/>
              <a:t>massive gauge quanta</a:t>
            </a:r>
          </a:p>
          <a:p>
            <a:pPr lvl="2"/>
            <a:r>
              <a:rPr lang="en-US" dirty="0" smtClean="0">
                <a:solidFill>
                  <a:srgbClr val="660066"/>
                </a:solidFill>
              </a:rPr>
              <a:t>Interactions had only been observed over short distances (effectively a contact interaction)</a:t>
            </a:r>
          </a:p>
          <a:p>
            <a:pPr lvl="2"/>
            <a:r>
              <a:rPr lang="en-US" dirty="0" smtClean="0"/>
              <a:t>Coupling G</a:t>
            </a:r>
            <a:r>
              <a:rPr lang="en-US" baseline="-25000" dirty="0" smtClean="0"/>
              <a:t>F</a:t>
            </a:r>
            <a:r>
              <a:rPr lang="en-US" dirty="0" smtClean="0"/>
              <a:t> ~ 1/M</a:t>
            </a:r>
            <a:r>
              <a:rPr lang="en-US" baseline="30000" dirty="0" smtClean="0"/>
              <a:t>2</a:t>
            </a:r>
            <a:r>
              <a:rPr lang="en-US" dirty="0" smtClean="0"/>
              <a:t> </a:t>
            </a:r>
            <a:r>
              <a:rPr lang="en-US" dirty="0" smtClean="0">
                <a:sym typeface="Symbol"/>
              </a:rPr>
              <a:t> massive propagator</a:t>
            </a:r>
            <a:endParaRPr lang="en-US" dirty="0" smtClean="0"/>
          </a:p>
          <a:p>
            <a:pPr lvl="1"/>
            <a:r>
              <a:rPr lang="en-US" dirty="0" smtClean="0"/>
              <a:t>How to reconcile a gauge symmetry with massive field quanta?</a:t>
            </a:r>
          </a:p>
          <a:p>
            <a:pPr lvl="1"/>
            <a:endParaRPr lang="en-US" dirty="0" smtClean="0"/>
          </a:p>
        </p:txBody>
      </p:sp>
      <p:sp>
        <p:nvSpPr>
          <p:cNvPr id="4" name="Rectangle 3"/>
          <p:cNvSpPr>
            <a:spLocks noChangeArrowheads="1"/>
          </p:cNvSpPr>
          <p:nvPr/>
        </p:nvSpPr>
        <p:spPr bwMode="auto">
          <a:xfrm>
            <a:off x="265552" y="471082"/>
            <a:ext cx="7703705" cy="5018835"/>
          </a:xfrm>
          <a:prstGeom prst="rect">
            <a:avLst/>
          </a:prstGeom>
          <a:noFill/>
          <a:ln w="9525">
            <a:noFill/>
            <a:miter lim="800000"/>
            <a:headEnd/>
            <a:tailEnd/>
          </a:ln>
          <a:effectLst/>
        </p:spPr>
        <p:txBody>
          <a:bodyPr lIns="81958" tIns="40977" rIns="81958" bIns="40977"/>
          <a:lstStyle/>
          <a:p>
            <a:pPr marL="307322" indent="-307322" defTabSz="819719" eaLnBrk="0" fontAlgn="base" hangingPunct="0">
              <a:lnSpc>
                <a:spcPct val="90000"/>
              </a:lnSpc>
              <a:spcBef>
                <a:spcPct val="20000"/>
              </a:spcBef>
              <a:spcAft>
                <a:spcPct val="0"/>
              </a:spcAft>
              <a:buFontTx/>
              <a:buChar char="•"/>
            </a:pPr>
            <a:endParaRPr lang="en-US" dirty="0">
              <a:solidFill>
                <a:srgbClr val="000000"/>
              </a:solidFill>
              <a:latin typeface="Book Antiqu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31280" y="537886"/>
            <a:ext cx="7758545" cy="5840227"/>
          </a:xfrm>
          <a:prstGeom prst="rect">
            <a:avLst/>
          </a:prstGeom>
        </p:spPr>
        <p:txBody>
          <a:bodyPr wrap="square" lIns="81958" tIns="40977" rIns="81958" bIns="40977">
            <a:spAutoFit/>
          </a:bodyPr>
          <a:lstStyle/>
          <a:p>
            <a:pPr marL="307322" indent="-307322" defTabSz="819719" eaLnBrk="0" fontAlgn="base" hangingPunct="0">
              <a:lnSpc>
                <a:spcPct val="90000"/>
              </a:lnSpc>
              <a:spcBef>
                <a:spcPct val="20000"/>
              </a:spcBef>
              <a:spcAft>
                <a:spcPct val="0"/>
              </a:spcAft>
              <a:buFontTx/>
              <a:buChar char="•"/>
            </a:pPr>
            <a:r>
              <a:rPr lang="en-US" sz="2900" dirty="0">
                <a:solidFill>
                  <a:schemeClr val="bg1"/>
                </a:solidFill>
                <a:latin typeface="Arial"/>
              </a:rPr>
              <a:t>An example from Nature: Superconductivity</a:t>
            </a:r>
          </a:p>
          <a:p>
            <a:pPr marL="1024409" lvl="2" indent="-204882" defTabSz="819719" eaLnBrk="0" fontAlgn="base" hangingPunct="0">
              <a:lnSpc>
                <a:spcPct val="90000"/>
              </a:lnSpc>
              <a:spcBef>
                <a:spcPct val="20000"/>
              </a:spcBef>
              <a:spcAft>
                <a:spcPct val="0"/>
              </a:spcAft>
            </a:pPr>
            <a:r>
              <a:rPr lang="en-US" sz="2500" i="1" dirty="0" err="1">
                <a:solidFill>
                  <a:srgbClr val="660066"/>
                </a:solidFill>
                <a:latin typeface="Book Antiqua" pitchFamily="18" charset="0"/>
              </a:rPr>
              <a:t>j</a:t>
            </a:r>
            <a:r>
              <a:rPr lang="en-US" sz="2500" i="1" baseline="30000" dirty="0" err="1">
                <a:solidFill>
                  <a:srgbClr val="660066"/>
                </a:solidFill>
                <a:latin typeface="Symbol" pitchFamily="18" charset="2"/>
              </a:rPr>
              <a:t>m</a:t>
            </a:r>
            <a:r>
              <a:rPr lang="en-US" sz="2500" i="1" baseline="30000" dirty="0">
                <a:solidFill>
                  <a:srgbClr val="660066"/>
                </a:solidFill>
                <a:latin typeface="Symbol" pitchFamily="18" charset="2"/>
              </a:rPr>
              <a:t> </a:t>
            </a:r>
            <a:r>
              <a:rPr lang="en-US" sz="2500" i="1" dirty="0">
                <a:solidFill>
                  <a:srgbClr val="660066"/>
                </a:solidFill>
                <a:latin typeface="Symbol" pitchFamily="18" charset="2"/>
                <a:sym typeface="Symbol" pitchFamily="18" charset="2"/>
              </a:rPr>
              <a:t>= </a:t>
            </a:r>
            <a:r>
              <a:rPr lang="en-US" sz="2500" i="1" dirty="0">
                <a:solidFill>
                  <a:srgbClr val="660066"/>
                </a:solidFill>
                <a:latin typeface="Arial"/>
                <a:sym typeface="Symbol" pitchFamily="18" charset="2"/>
              </a:rPr>
              <a:t>(</a:t>
            </a:r>
            <a:r>
              <a:rPr lang="en-US" sz="2500" i="1" dirty="0">
                <a:solidFill>
                  <a:srgbClr val="660066"/>
                </a:solidFill>
                <a:latin typeface="Symbol" pitchFamily="18" charset="2"/>
                <a:sym typeface="Symbol" pitchFamily="18" charset="2"/>
              </a:rPr>
              <a:t>-</a:t>
            </a:r>
            <a:r>
              <a:rPr lang="en-US" sz="2500" i="1" dirty="0">
                <a:solidFill>
                  <a:srgbClr val="660066"/>
                </a:solidFill>
                <a:latin typeface="Arial"/>
              </a:rPr>
              <a:t>q</a:t>
            </a:r>
            <a:r>
              <a:rPr lang="en-US" sz="2500" i="1" baseline="30000" dirty="0">
                <a:solidFill>
                  <a:srgbClr val="660066"/>
                </a:solidFill>
                <a:latin typeface="Arial"/>
              </a:rPr>
              <a:t>2</a:t>
            </a:r>
            <a:r>
              <a:rPr lang="en-US" sz="2500" i="1" dirty="0">
                <a:solidFill>
                  <a:srgbClr val="660066"/>
                </a:solidFill>
                <a:latin typeface="Arial"/>
              </a:rPr>
              <a:t>/m)</a:t>
            </a:r>
            <a:r>
              <a:rPr lang="en-US" sz="2500" i="1" dirty="0">
                <a:solidFill>
                  <a:srgbClr val="660066"/>
                </a:solidFill>
                <a:latin typeface="Book Antiqua" pitchFamily="18" charset="0"/>
                <a:sym typeface="Symbol" pitchFamily="18" charset="2"/>
              </a:rPr>
              <a:t> </a:t>
            </a:r>
            <a:r>
              <a:rPr lang="en-US" sz="2500" i="1" baseline="30000" dirty="0">
                <a:solidFill>
                  <a:srgbClr val="660066"/>
                </a:solidFill>
                <a:latin typeface="Book Antiqua" pitchFamily="18" charset="0"/>
                <a:sym typeface="Mathematica5"/>
              </a:rPr>
              <a:t>†</a:t>
            </a:r>
            <a:r>
              <a:rPr lang="en-US" sz="2500" i="1" dirty="0">
                <a:solidFill>
                  <a:srgbClr val="660066"/>
                </a:solidFill>
                <a:latin typeface="Book Antiqua" pitchFamily="18" charset="0"/>
                <a:sym typeface="Symbol" pitchFamily="18" charset="2"/>
              </a:rPr>
              <a:t> </a:t>
            </a:r>
            <a:r>
              <a:rPr lang="en-US" sz="2500" dirty="0">
                <a:solidFill>
                  <a:srgbClr val="660066"/>
                </a:solidFill>
                <a:latin typeface="Times New Roman" pitchFamily="18" charset="0"/>
                <a:cs typeface="Times New Roman" pitchFamily="18" charset="0"/>
                <a:sym typeface="Bookshelf Symbol 1" pitchFamily="34" charset="0"/>
              </a:rPr>
              <a:t>A</a:t>
            </a:r>
            <a:r>
              <a:rPr lang="en-US" sz="2500" i="1" baseline="30000" dirty="0">
                <a:solidFill>
                  <a:srgbClr val="660066"/>
                </a:solidFill>
                <a:latin typeface="Symbol" pitchFamily="18" charset="2"/>
              </a:rPr>
              <a:t>m</a:t>
            </a:r>
            <a:r>
              <a:rPr lang="en-US" sz="2500" baseline="30000" dirty="0">
                <a:solidFill>
                  <a:srgbClr val="660066"/>
                </a:solidFill>
                <a:latin typeface="Symbol" pitchFamily="18" charset="2"/>
              </a:rPr>
              <a:t>	</a:t>
            </a:r>
            <a:r>
              <a:rPr lang="en-US" sz="2500" i="1" dirty="0">
                <a:solidFill>
                  <a:srgbClr val="660066"/>
                </a:solidFill>
                <a:latin typeface="Arial"/>
              </a:rPr>
              <a:t>(London)</a:t>
            </a:r>
          </a:p>
          <a:p>
            <a:pPr marL="1024409" lvl="2" indent="-204882" defTabSz="819719" eaLnBrk="0" fontAlgn="base" hangingPunct="0">
              <a:lnSpc>
                <a:spcPct val="90000"/>
              </a:lnSpc>
              <a:spcBef>
                <a:spcPct val="20000"/>
              </a:spcBef>
              <a:spcAft>
                <a:spcPct val="0"/>
              </a:spcAft>
            </a:pPr>
            <a:r>
              <a:rPr lang="en-US" sz="2500" dirty="0">
                <a:solidFill>
                  <a:srgbClr val="660066"/>
                </a:solidFill>
                <a:latin typeface="Symbol" pitchFamily="18" charset="2"/>
                <a:sym typeface="Symbol" pitchFamily="18" charset="2"/>
              </a:rPr>
              <a:t></a:t>
            </a:r>
            <a:r>
              <a:rPr lang="en-US" sz="2500" i="1" baseline="30000" dirty="0" err="1">
                <a:solidFill>
                  <a:srgbClr val="660066"/>
                </a:solidFill>
                <a:latin typeface="Symbol" pitchFamily="18" charset="2"/>
                <a:sym typeface="Symbol" pitchFamily="18" charset="2"/>
              </a:rPr>
              <a:t>m</a:t>
            </a:r>
            <a:r>
              <a:rPr lang="en-US" sz="2500" dirty="0" err="1">
                <a:solidFill>
                  <a:srgbClr val="660066"/>
                </a:solidFill>
                <a:latin typeface="Symbol" pitchFamily="18" charset="2"/>
                <a:sym typeface="Symbol" pitchFamily="18" charset="2"/>
              </a:rPr>
              <a:t></a:t>
            </a:r>
            <a:r>
              <a:rPr lang="en-US" sz="2500" i="1" baseline="-16000" dirty="0" err="1">
                <a:solidFill>
                  <a:srgbClr val="660066"/>
                </a:solidFill>
                <a:latin typeface="Symbol" pitchFamily="18" charset="2"/>
                <a:sym typeface="Symbol" pitchFamily="18" charset="2"/>
              </a:rPr>
              <a:t>m</a:t>
            </a:r>
            <a:r>
              <a:rPr lang="en-US" sz="2500" dirty="0" err="1">
                <a:solidFill>
                  <a:srgbClr val="660066"/>
                </a:solidFill>
                <a:latin typeface="Times New Roman" pitchFamily="18" charset="0"/>
                <a:cs typeface="Times New Roman" pitchFamily="18" charset="0"/>
                <a:sym typeface="Bookshelf Symbol 1" pitchFamily="34" charset="0"/>
              </a:rPr>
              <a:t>A</a:t>
            </a:r>
            <a:r>
              <a:rPr lang="en-US" sz="2500" i="1" baseline="30000" dirty="0" err="1">
                <a:solidFill>
                  <a:srgbClr val="660066"/>
                </a:solidFill>
                <a:latin typeface="Symbol" pitchFamily="18" charset="2"/>
                <a:sym typeface="Symbol" pitchFamily="18" charset="2"/>
              </a:rPr>
              <a:t>n</a:t>
            </a:r>
            <a:r>
              <a:rPr lang="en-US" sz="2500" dirty="0">
                <a:solidFill>
                  <a:srgbClr val="660066"/>
                </a:solidFill>
                <a:latin typeface="Book Antiqua" pitchFamily="18" charset="0"/>
                <a:sym typeface="Symbol" pitchFamily="18" charset="2"/>
              </a:rPr>
              <a:t> </a:t>
            </a:r>
            <a:r>
              <a:rPr lang="en-US" sz="2500" dirty="0">
                <a:solidFill>
                  <a:srgbClr val="660066"/>
                </a:solidFill>
                <a:latin typeface="Arial"/>
                <a:sym typeface="Symbol" pitchFamily="18" charset="2"/>
              </a:rPr>
              <a:t>- </a:t>
            </a:r>
            <a:r>
              <a:rPr lang="en-US" sz="2500" dirty="0">
                <a:solidFill>
                  <a:srgbClr val="660066"/>
                </a:solidFill>
                <a:latin typeface="Symbol" pitchFamily="18" charset="2"/>
                <a:sym typeface="Symbol" pitchFamily="18" charset="2"/>
              </a:rPr>
              <a:t></a:t>
            </a:r>
            <a:r>
              <a:rPr lang="en-US" sz="2500" i="1" baseline="30000" dirty="0">
                <a:solidFill>
                  <a:srgbClr val="660066"/>
                </a:solidFill>
                <a:latin typeface="Symbol" pitchFamily="18" charset="2"/>
                <a:sym typeface="Symbol" pitchFamily="18" charset="2"/>
              </a:rPr>
              <a:t>n </a:t>
            </a:r>
            <a:r>
              <a:rPr lang="en-US" sz="2500" dirty="0">
                <a:solidFill>
                  <a:srgbClr val="660066"/>
                </a:solidFill>
                <a:latin typeface="Arial"/>
                <a:sym typeface="Symbol" pitchFamily="18" charset="2"/>
              </a:rPr>
              <a:t>(</a:t>
            </a:r>
            <a:r>
              <a:rPr lang="en-US" sz="2500" dirty="0">
                <a:solidFill>
                  <a:srgbClr val="660066"/>
                </a:solidFill>
                <a:latin typeface="Symbol" pitchFamily="18" charset="2"/>
                <a:sym typeface="Symbol" pitchFamily="18" charset="2"/>
              </a:rPr>
              <a:t></a:t>
            </a:r>
            <a:r>
              <a:rPr lang="en-US" sz="2500" i="1" baseline="-18000" dirty="0">
                <a:solidFill>
                  <a:srgbClr val="660066"/>
                </a:solidFill>
                <a:latin typeface="Symbol" pitchFamily="18" charset="2"/>
                <a:sym typeface="Symbol" pitchFamily="18" charset="2"/>
              </a:rPr>
              <a:t></a:t>
            </a:r>
            <a:r>
              <a:rPr lang="en-US" sz="2500" i="1" baseline="30000" dirty="0">
                <a:solidFill>
                  <a:srgbClr val="660066"/>
                </a:solidFill>
                <a:latin typeface="Symbol" pitchFamily="18" charset="2"/>
                <a:sym typeface="Symbol" pitchFamily="18" charset="2"/>
              </a:rPr>
              <a:t> </a:t>
            </a:r>
            <a:r>
              <a:rPr lang="en-US" sz="2500" dirty="0">
                <a:solidFill>
                  <a:srgbClr val="660066"/>
                </a:solidFill>
                <a:latin typeface="Times New Roman" pitchFamily="18" charset="0"/>
                <a:cs typeface="Times New Roman" pitchFamily="18" charset="0"/>
                <a:sym typeface="Bookshelf Symbol 1" pitchFamily="34" charset="0"/>
              </a:rPr>
              <a:t>A</a:t>
            </a:r>
            <a:r>
              <a:rPr lang="en-US" sz="2500" i="1" baseline="30000" dirty="0">
                <a:solidFill>
                  <a:srgbClr val="660066"/>
                </a:solidFill>
                <a:latin typeface="Symbol" pitchFamily="18" charset="2"/>
                <a:sym typeface="Symbol" pitchFamily="18" charset="2"/>
              </a:rPr>
              <a:t>m</a:t>
            </a:r>
            <a:r>
              <a:rPr lang="en-US" sz="2500" dirty="0">
                <a:solidFill>
                  <a:srgbClr val="660066"/>
                </a:solidFill>
                <a:latin typeface="Arial"/>
                <a:sym typeface="Symbol" pitchFamily="18" charset="2"/>
              </a:rPr>
              <a:t>) </a:t>
            </a:r>
            <a:r>
              <a:rPr lang="en-US" sz="2500" i="1" dirty="0">
                <a:solidFill>
                  <a:srgbClr val="660066"/>
                </a:solidFill>
                <a:latin typeface="Arial"/>
                <a:sym typeface="Symbol" pitchFamily="18" charset="2"/>
              </a:rPr>
              <a:t>= (-</a:t>
            </a:r>
            <a:r>
              <a:rPr lang="en-US" sz="2500" i="1" dirty="0">
                <a:solidFill>
                  <a:srgbClr val="660066"/>
                </a:solidFill>
                <a:latin typeface="Arial"/>
              </a:rPr>
              <a:t>q</a:t>
            </a:r>
            <a:r>
              <a:rPr lang="en-US" sz="2500" i="1" baseline="30000" dirty="0">
                <a:solidFill>
                  <a:srgbClr val="660066"/>
                </a:solidFill>
                <a:latin typeface="Arial"/>
              </a:rPr>
              <a:t>2</a:t>
            </a:r>
            <a:r>
              <a:rPr lang="en-US" sz="2500" i="1" dirty="0">
                <a:solidFill>
                  <a:srgbClr val="660066"/>
                </a:solidFill>
                <a:latin typeface="Arial"/>
              </a:rPr>
              <a:t>/m)</a:t>
            </a:r>
            <a:r>
              <a:rPr lang="en-US" sz="2500" i="1" dirty="0">
                <a:solidFill>
                  <a:srgbClr val="660066"/>
                </a:solidFill>
                <a:latin typeface="Arial"/>
                <a:sym typeface="Symbol" pitchFamily="18" charset="2"/>
              </a:rPr>
              <a:t></a:t>
            </a:r>
            <a:r>
              <a:rPr lang="en-US" sz="2500" i="1" dirty="0">
                <a:solidFill>
                  <a:srgbClr val="660066"/>
                </a:solidFill>
                <a:latin typeface="Book Antiqua" pitchFamily="18" charset="0"/>
                <a:sym typeface="Symbol" pitchFamily="18" charset="2"/>
              </a:rPr>
              <a:t></a:t>
            </a:r>
            <a:r>
              <a:rPr lang="en-US" sz="2500" i="1" dirty="0">
                <a:solidFill>
                  <a:srgbClr val="660066"/>
                </a:solidFill>
                <a:latin typeface="Arial"/>
                <a:sym typeface="Symbol" pitchFamily="18" charset="2"/>
              </a:rPr>
              <a:t></a:t>
            </a:r>
            <a:r>
              <a:rPr lang="en-US" sz="2500" i="1" baseline="30000" dirty="0">
                <a:solidFill>
                  <a:srgbClr val="660066"/>
                </a:solidFill>
                <a:latin typeface="Arial"/>
                <a:sym typeface="Symbol" pitchFamily="18" charset="2"/>
              </a:rPr>
              <a:t>2</a:t>
            </a:r>
            <a:r>
              <a:rPr lang="en-US" sz="2500" dirty="0">
                <a:solidFill>
                  <a:srgbClr val="660066"/>
                </a:solidFill>
                <a:latin typeface="Times New Roman" pitchFamily="18" charset="0"/>
                <a:cs typeface="Times New Roman" pitchFamily="18" charset="0"/>
                <a:sym typeface="Bookshelf Symbol 1" pitchFamily="34" charset="0"/>
              </a:rPr>
              <a:t>A</a:t>
            </a:r>
            <a:r>
              <a:rPr lang="en-US" sz="2500" i="1" baseline="30000" dirty="0">
                <a:solidFill>
                  <a:srgbClr val="660066"/>
                </a:solidFill>
                <a:latin typeface="Symbol" pitchFamily="18" charset="2"/>
              </a:rPr>
              <a:t>n </a:t>
            </a:r>
            <a:r>
              <a:rPr lang="en-US" sz="2500" i="1" dirty="0">
                <a:solidFill>
                  <a:srgbClr val="660066"/>
                </a:solidFill>
                <a:latin typeface="Arial"/>
                <a:sym typeface="Symbol" pitchFamily="18" charset="2"/>
              </a:rPr>
              <a:t>  -M</a:t>
            </a:r>
            <a:r>
              <a:rPr lang="en-US" sz="2500" i="1" baseline="24000" dirty="0">
                <a:solidFill>
                  <a:srgbClr val="660066"/>
                </a:solidFill>
                <a:latin typeface="Arial"/>
                <a:sym typeface="Symbol" pitchFamily="18" charset="2"/>
              </a:rPr>
              <a:t>2</a:t>
            </a:r>
            <a:r>
              <a:rPr lang="en-US" sz="2500" dirty="0">
                <a:solidFill>
                  <a:srgbClr val="660066"/>
                </a:solidFill>
                <a:latin typeface="Times New Roman" pitchFamily="18" charset="0"/>
                <a:cs typeface="Times New Roman" pitchFamily="18" charset="0"/>
                <a:sym typeface="Bookshelf Symbol 1" pitchFamily="34" charset="0"/>
              </a:rPr>
              <a:t>A</a:t>
            </a:r>
            <a:r>
              <a:rPr lang="en-US" sz="2500" i="1" baseline="30000" dirty="0">
                <a:solidFill>
                  <a:srgbClr val="660066"/>
                </a:solidFill>
                <a:latin typeface="Symbol" pitchFamily="18" charset="2"/>
              </a:rPr>
              <a:t>n </a:t>
            </a:r>
            <a:r>
              <a:rPr lang="en-US" sz="2500" dirty="0">
                <a:solidFill>
                  <a:srgbClr val="660066"/>
                </a:solidFill>
                <a:latin typeface="Book Antiqua" pitchFamily="18" charset="0"/>
              </a:rPr>
              <a:t>	</a:t>
            </a:r>
          </a:p>
          <a:p>
            <a:pPr marL="1024409" lvl="2" indent="-204882" defTabSz="819719" eaLnBrk="0" fontAlgn="base" hangingPunct="0">
              <a:lnSpc>
                <a:spcPct val="90000"/>
              </a:lnSpc>
              <a:spcBef>
                <a:spcPct val="20000"/>
              </a:spcBef>
              <a:spcAft>
                <a:spcPct val="0"/>
              </a:spcAft>
            </a:pPr>
            <a:r>
              <a:rPr lang="en-US" sz="2200" i="1" dirty="0">
                <a:solidFill>
                  <a:srgbClr val="660066"/>
                </a:solidFill>
                <a:latin typeface="Arial"/>
              </a:rPr>
              <a:t>	</a:t>
            </a:r>
          </a:p>
          <a:p>
            <a:pPr marL="1024409" lvl="2" indent="-204882" defTabSz="819719" eaLnBrk="0" fontAlgn="base" hangingPunct="0">
              <a:lnSpc>
                <a:spcPct val="90000"/>
              </a:lnSpc>
              <a:spcBef>
                <a:spcPct val="20000"/>
              </a:spcBef>
              <a:spcAft>
                <a:spcPct val="0"/>
              </a:spcAft>
              <a:buFont typeface="Arial" pitchFamily="34" charset="0"/>
              <a:buChar char="•"/>
            </a:pPr>
            <a:r>
              <a:rPr lang="en-US" sz="2200" i="1" dirty="0">
                <a:solidFill>
                  <a:srgbClr val="660066"/>
                </a:solidFill>
                <a:latin typeface="Arial"/>
              </a:rPr>
              <a:t>Cooper pair (boson) condensate has non-zero order parameter </a:t>
            </a:r>
            <a:r>
              <a:rPr lang="en-US" sz="2200" i="1" dirty="0">
                <a:solidFill>
                  <a:srgbClr val="660066"/>
                </a:solidFill>
                <a:latin typeface="Arial"/>
                <a:sym typeface="Symbol" pitchFamily="18" charset="2"/>
              </a:rPr>
              <a:t> </a:t>
            </a:r>
            <a:r>
              <a:rPr lang="en-US" sz="2200" i="1" dirty="0">
                <a:solidFill>
                  <a:srgbClr val="660066"/>
                </a:solidFill>
                <a:latin typeface="Arial"/>
                <a:sym typeface="Symbol"/>
              </a:rPr>
              <a:t></a:t>
            </a:r>
            <a:r>
              <a:rPr lang="en-US" sz="2200" i="1" dirty="0">
                <a:solidFill>
                  <a:srgbClr val="660066"/>
                </a:solidFill>
                <a:latin typeface="Arial"/>
              </a:rPr>
              <a:t> effective photon mass</a:t>
            </a:r>
          </a:p>
          <a:p>
            <a:pPr marL="1024409" lvl="2" indent="-204882" defTabSz="819719" eaLnBrk="0" fontAlgn="base" hangingPunct="0">
              <a:lnSpc>
                <a:spcPct val="90000"/>
              </a:lnSpc>
              <a:spcBef>
                <a:spcPct val="20000"/>
              </a:spcBef>
              <a:spcAft>
                <a:spcPct val="0"/>
              </a:spcAft>
              <a:buFont typeface="Arial" pitchFamily="34" charset="0"/>
              <a:buChar char="•"/>
            </a:pPr>
            <a:endParaRPr lang="en-US" sz="2200" i="1" dirty="0">
              <a:solidFill>
                <a:srgbClr val="660066"/>
              </a:solidFill>
              <a:latin typeface="Arial"/>
            </a:endParaRPr>
          </a:p>
          <a:p>
            <a:pPr marL="1433648" lvl="3" indent="-204882" defTabSz="819719" eaLnBrk="0" fontAlgn="base" hangingPunct="0">
              <a:lnSpc>
                <a:spcPct val="90000"/>
              </a:lnSpc>
              <a:spcBef>
                <a:spcPct val="20000"/>
              </a:spcBef>
              <a:spcAft>
                <a:spcPct val="0"/>
              </a:spcAft>
              <a:buFont typeface="Arial" pitchFamily="34" charset="0"/>
              <a:buChar char="•"/>
            </a:pPr>
            <a:r>
              <a:rPr lang="en-US" sz="2200" i="1" dirty="0" err="1">
                <a:solidFill>
                  <a:srgbClr val="660066"/>
                </a:solidFill>
                <a:latin typeface="Arial"/>
              </a:rPr>
              <a:t>Supercurrents</a:t>
            </a:r>
            <a:r>
              <a:rPr lang="en-US" sz="2200" i="1" dirty="0">
                <a:solidFill>
                  <a:srgbClr val="660066"/>
                </a:solidFill>
                <a:latin typeface="Arial"/>
              </a:rPr>
              <a:t> screen the EM field making it effectively short-range </a:t>
            </a:r>
          </a:p>
          <a:p>
            <a:pPr defTabSz="819719" eaLnBrk="0" fontAlgn="base" hangingPunct="0">
              <a:spcBef>
                <a:spcPct val="0"/>
              </a:spcBef>
              <a:spcAft>
                <a:spcPct val="0"/>
              </a:spcAft>
              <a:buSzPts val="2800"/>
            </a:pPr>
            <a:endParaRPr lang="en-US" sz="2500" dirty="0">
              <a:solidFill>
                <a:srgbClr val="00FF00"/>
              </a:solidFill>
              <a:latin typeface="Arial"/>
              <a:sym typeface="Symbol"/>
            </a:endParaRPr>
          </a:p>
          <a:p>
            <a:pPr defTabSz="819719" eaLnBrk="0" fontAlgn="base" hangingPunct="0">
              <a:spcBef>
                <a:spcPct val="0"/>
              </a:spcBef>
              <a:spcAft>
                <a:spcPct val="0"/>
              </a:spcAft>
              <a:buSzPts val="2800"/>
            </a:pPr>
            <a:r>
              <a:rPr lang="en-US" sz="2500" dirty="0">
                <a:solidFill>
                  <a:srgbClr val="000000"/>
                </a:solidFill>
                <a:latin typeface="Arial"/>
                <a:sym typeface="Symbol"/>
              </a:rPr>
              <a:t>Massive gauge quanta are possible when gauge symmetry is broken. </a:t>
            </a:r>
          </a:p>
          <a:p>
            <a:pPr marL="409236" lvl="1" defTabSz="819719" eaLnBrk="0" fontAlgn="base" hangingPunct="0">
              <a:spcBef>
                <a:spcPct val="0"/>
              </a:spcBef>
              <a:spcAft>
                <a:spcPct val="0"/>
              </a:spcAft>
              <a:buSzPts val="2400"/>
            </a:pPr>
            <a:r>
              <a:rPr lang="en-US" sz="2200" dirty="0">
                <a:solidFill>
                  <a:srgbClr val="660066"/>
                </a:solidFill>
                <a:latin typeface="Arial"/>
              </a:rPr>
              <a:t>Symmetry breaking can always be thought of as being the result of the presence of a specific reference provided by an order parameter.</a:t>
            </a:r>
          </a:p>
          <a:p>
            <a:pPr marL="1484339" lvl="3" indent="-256102" defTabSz="819719" eaLnBrk="0" fontAlgn="base" hangingPunct="0">
              <a:lnSpc>
                <a:spcPct val="90000"/>
              </a:lnSpc>
              <a:spcBef>
                <a:spcPct val="20000"/>
              </a:spcBef>
              <a:spcAft>
                <a:spcPct val="0"/>
              </a:spcAft>
              <a:buFontTx/>
              <a:buChar char="–"/>
            </a:pPr>
            <a:endParaRPr lang="en-US" sz="1400" dirty="0">
              <a:solidFill>
                <a:srgbClr val="333399"/>
              </a:solidFill>
              <a:latin typeface="Book Antiqua" pitchFamily="18" charset="0"/>
            </a:endParaRPr>
          </a:p>
        </p:txBody>
      </p:sp>
      <p:sp>
        <p:nvSpPr>
          <p:cNvPr id="4"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87</a:t>
            </a:fld>
            <a:endParaRPr lang="en-US" dirty="0">
              <a:latin typeface="Arial"/>
            </a:endParaRPr>
          </a:p>
        </p:txBody>
      </p:sp>
      <p:sp>
        <p:nvSpPr>
          <p:cNvPr id="6" name="Footer Placeholder 3"/>
          <p:cNvSpPr>
            <a:spLocks noGrp="1"/>
          </p:cNvSpPr>
          <p:nvPr>
            <p:ph type="ftr" sz="quarter" idx="4294967295"/>
          </p:nvPr>
        </p:nvSpPr>
        <p:spPr>
          <a:xfrm>
            <a:off x="0" y="6532042"/>
            <a:ext cx="8077200" cy="268287"/>
          </a:xfrm>
          <a:prstGeom prst="rect">
            <a:avLst/>
          </a:prstGeom>
        </p:spPr>
        <p:txBody>
          <a:bodyPr/>
          <a:lstStyle/>
          <a:p>
            <a:r>
              <a:rPr lang="en-US" sz="1200" i="1" smtClean="0">
                <a:solidFill>
                  <a:srgbClr val="FFFFFF">
                    <a:lumMod val="75000"/>
                  </a:srgbClr>
                </a:solidFill>
                <a:latin typeface="Arial"/>
              </a:rPr>
              <a:t>DanFest - The Discovery of the Higgs - J. Incandela (UCSB)  - 19 Oct. 2018</a:t>
            </a:r>
            <a:endParaRPr lang="en-US" sz="1200" i="1" dirty="0">
              <a:solidFill>
                <a:srgbClr val="FFFFFF">
                  <a:lumMod val="75000"/>
                </a:srgbClr>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88</a:t>
            </a:fld>
            <a:endParaRPr lang="en-US" dirty="0">
              <a:latin typeface="Arial"/>
            </a:endParaRPr>
          </a:p>
        </p:txBody>
      </p:sp>
      <p:sp>
        <p:nvSpPr>
          <p:cNvPr id="2" name="Content Placeholder 1"/>
          <p:cNvSpPr>
            <a:spLocks noGrp="1"/>
          </p:cNvSpPr>
          <p:nvPr>
            <p:ph idx="4294967295"/>
          </p:nvPr>
        </p:nvSpPr>
        <p:spPr>
          <a:xfrm>
            <a:off x="458789" y="762000"/>
            <a:ext cx="8685212" cy="5715000"/>
          </a:xfrm>
        </p:spPr>
        <p:txBody>
          <a:bodyPr/>
          <a:lstStyle/>
          <a:p>
            <a:pPr>
              <a:buSzPts val="2000"/>
              <a:buFont typeface="Comic Sans MS"/>
              <a:buChar char="•"/>
            </a:pPr>
            <a:r>
              <a:rPr lang="en-US" sz="2200" kern="1200" dirty="0">
                <a:latin typeface="Comic Sans MS"/>
              </a:rPr>
              <a:t>Glashow Weinberg Salam SU(2)</a:t>
            </a:r>
            <a:r>
              <a:rPr lang="en-US" sz="2200" kern="1200" baseline="-25000" dirty="0">
                <a:latin typeface="Comic Sans MS"/>
              </a:rPr>
              <a:t> </a:t>
            </a:r>
            <a:r>
              <a:rPr lang="en-US" sz="2200" b="1" kern="1200" dirty="0">
                <a:latin typeface="Comic Sans MS"/>
                <a:sym typeface="Symbol"/>
              </a:rPr>
              <a:t>U(1)</a:t>
            </a:r>
            <a:r>
              <a:rPr lang="en-US" sz="2200" b="1" kern="1200" baseline="-25000" dirty="0">
                <a:latin typeface="Comic Sans MS"/>
                <a:sym typeface="Symbol"/>
              </a:rPr>
              <a:t> </a:t>
            </a:r>
          </a:p>
          <a:p>
            <a:pPr lvl="1">
              <a:buNone/>
            </a:pPr>
            <a:r>
              <a:rPr lang="en-US" sz="1800" b="1" i="1" kern="1200" dirty="0">
                <a:solidFill>
                  <a:srgbClr val="0000FF"/>
                </a:solidFill>
                <a:latin typeface="NewCenturySchlbk"/>
              </a:rPr>
              <a:t>L</a:t>
            </a:r>
            <a:r>
              <a:rPr lang="en-US" sz="1800" b="1" i="1" kern="1200" baseline="30000" dirty="0">
                <a:solidFill>
                  <a:srgbClr val="0000FF"/>
                </a:solidFill>
                <a:latin typeface="NewCenturySchlbk"/>
              </a:rPr>
              <a:t>  </a:t>
            </a:r>
            <a:r>
              <a:rPr lang="en-US" sz="1800" b="1" i="1" kern="1200" dirty="0">
                <a:solidFill>
                  <a:srgbClr val="0000FF"/>
                </a:solidFill>
                <a:latin typeface="NewCenturySchlbk"/>
              </a:rPr>
              <a:t>=</a:t>
            </a:r>
            <a:r>
              <a:rPr lang="en-US" sz="1800" b="1" i="1" kern="1200" dirty="0">
                <a:solidFill>
                  <a:srgbClr val="0000FF"/>
                </a:solidFill>
                <a:latin typeface="Comic Sans MS"/>
              </a:rPr>
              <a:t> </a:t>
            </a:r>
            <a:r>
              <a:rPr lang="en-US" sz="1400" b="1" i="1" kern="1200" dirty="0">
                <a:solidFill>
                  <a:srgbClr val="0000FF"/>
                </a:solidFill>
                <a:latin typeface="Comic Sans MS"/>
              </a:rPr>
              <a:t>- ¼ </a:t>
            </a:r>
            <a:r>
              <a:rPr lang="en-US" sz="1800" b="1" i="1" kern="1200" dirty="0" err="1">
                <a:solidFill>
                  <a:srgbClr val="0000FF"/>
                </a:solidFill>
                <a:latin typeface="Comic Sans MS"/>
              </a:rPr>
              <a:t>W</a:t>
            </a:r>
            <a:r>
              <a:rPr lang="en-US" sz="1800" b="1" i="1" kern="1200" baseline="30000" dirty="0" err="1">
                <a:solidFill>
                  <a:srgbClr val="0000FF"/>
                </a:solidFill>
                <a:latin typeface="Symbol"/>
                <a:sym typeface="Symbol"/>
              </a:rPr>
              <a:t>n</a:t>
            </a:r>
            <a:r>
              <a:rPr lang="en-US" sz="1800" b="1" i="1" kern="1200" baseline="30000" dirty="0">
                <a:solidFill>
                  <a:srgbClr val="0000FF"/>
                </a:solidFill>
                <a:latin typeface="Symbol"/>
                <a:sym typeface="Symbol"/>
              </a:rPr>
              <a:t>  </a:t>
            </a:r>
            <a:r>
              <a:rPr lang="en-US" sz="1800" b="1" i="1" kern="1200" dirty="0" err="1">
                <a:solidFill>
                  <a:srgbClr val="0000FF"/>
                </a:solidFill>
                <a:latin typeface="Comic Sans MS"/>
                <a:sym typeface="Symbol"/>
              </a:rPr>
              <a:t>W</a:t>
            </a:r>
            <a:r>
              <a:rPr lang="en-US" sz="1800" b="1" i="1" kern="1200" baseline="-25000" dirty="0" err="1">
                <a:solidFill>
                  <a:srgbClr val="0000FF"/>
                </a:solidFill>
                <a:latin typeface="Symbol"/>
                <a:sym typeface="Symbol"/>
              </a:rPr>
              <a:t>n</a:t>
            </a:r>
            <a:r>
              <a:rPr lang="en-US" sz="1800" b="1" i="1" kern="1200" baseline="30000" dirty="0">
                <a:solidFill>
                  <a:srgbClr val="0000FF"/>
                </a:solidFill>
                <a:latin typeface="Symbol"/>
                <a:sym typeface="Symbol"/>
              </a:rPr>
              <a:t>  </a:t>
            </a:r>
            <a:r>
              <a:rPr lang="en-US" sz="1400" b="1" i="1" kern="1200" dirty="0">
                <a:solidFill>
                  <a:srgbClr val="0000FF"/>
                </a:solidFill>
                <a:latin typeface="Comic Sans MS"/>
                <a:sym typeface="Symbol"/>
              </a:rPr>
              <a:t>- ¼ </a:t>
            </a:r>
            <a:r>
              <a:rPr lang="en-US" sz="1800" b="1" i="1" kern="1200" dirty="0" err="1">
                <a:solidFill>
                  <a:srgbClr val="0000FF"/>
                </a:solidFill>
                <a:latin typeface="Comic Sans MS"/>
                <a:sym typeface="Symbol"/>
              </a:rPr>
              <a:t>B</a:t>
            </a:r>
            <a:r>
              <a:rPr lang="en-US" sz="1800" b="1" i="1" kern="1200" baseline="30000" dirty="0" err="1">
                <a:solidFill>
                  <a:srgbClr val="0000FF"/>
                </a:solidFill>
                <a:latin typeface="Symbol"/>
                <a:sym typeface="Symbol"/>
              </a:rPr>
              <a:t>n</a:t>
            </a:r>
            <a:r>
              <a:rPr lang="en-US" sz="1800" b="1" i="1" kern="1200" baseline="30000" dirty="0">
                <a:solidFill>
                  <a:srgbClr val="0000FF"/>
                </a:solidFill>
                <a:latin typeface="Symbol"/>
                <a:sym typeface="Symbol"/>
              </a:rPr>
              <a:t> </a:t>
            </a:r>
            <a:r>
              <a:rPr lang="en-US" sz="1800" b="1" i="1" kern="1200" dirty="0" err="1">
                <a:solidFill>
                  <a:srgbClr val="0000FF"/>
                </a:solidFill>
                <a:latin typeface="Comic Sans MS"/>
                <a:sym typeface="Symbol"/>
              </a:rPr>
              <a:t>B</a:t>
            </a:r>
            <a:r>
              <a:rPr lang="en-US" sz="1800" b="1" i="1" kern="1200" baseline="-25000" dirty="0" err="1">
                <a:solidFill>
                  <a:srgbClr val="0000FF"/>
                </a:solidFill>
                <a:latin typeface="Symbol"/>
                <a:sym typeface="Symbol"/>
              </a:rPr>
              <a:t>n</a:t>
            </a:r>
            <a:endParaRPr lang="en-US" sz="1300" b="1" i="1" kern="1200" baseline="-25000" dirty="0">
              <a:solidFill>
                <a:srgbClr val="0000FF"/>
              </a:solidFill>
              <a:latin typeface="Comic Sans MS"/>
              <a:sym typeface="Symbol"/>
            </a:endParaRPr>
          </a:p>
          <a:p>
            <a:pPr lvl="1">
              <a:buNone/>
            </a:pPr>
            <a:r>
              <a:rPr lang="en-US" sz="2200" b="1" i="1" kern="1200" dirty="0" err="1">
                <a:solidFill>
                  <a:srgbClr val="0000FF"/>
                </a:solidFill>
                <a:latin typeface="Comic Sans MS"/>
              </a:rPr>
              <a:t>W</a:t>
            </a:r>
            <a:r>
              <a:rPr lang="en-US" sz="2200" b="1" i="1" kern="1200" baseline="30000" dirty="0" err="1">
                <a:solidFill>
                  <a:srgbClr val="0000FF"/>
                </a:solidFill>
                <a:latin typeface="Symbol"/>
                <a:sym typeface="Symbol"/>
              </a:rPr>
              <a:t>n</a:t>
            </a:r>
            <a:r>
              <a:rPr lang="en-US" sz="2200" b="1" i="1" kern="1200" baseline="-25000" dirty="0" err="1">
                <a:solidFill>
                  <a:srgbClr val="0000FF"/>
                </a:solidFill>
                <a:latin typeface="Times New Roman"/>
                <a:sym typeface="Symbol"/>
              </a:rPr>
              <a:t>i</a:t>
            </a:r>
            <a:r>
              <a:rPr lang="en-US" sz="2200" b="1" i="1" kern="1200" baseline="30000" dirty="0">
                <a:solidFill>
                  <a:srgbClr val="0000FF"/>
                </a:solidFill>
                <a:latin typeface="Symbol"/>
                <a:sym typeface="Symbol"/>
              </a:rPr>
              <a:t> </a:t>
            </a:r>
            <a:r>
              <a:rPr lang="en-US" sz="2200" b="1" i="1" kern="1200" dirty="0">
                <a:solidFill>
                  <a:srgbClr val="0000FF"/>
                </a:solidFill>
                <a:latin typeface="Comic Sans MS"/>
                <a:sym typeface="Symbol"/>
              </a:rPr>
              <a:t>= </a:t>
            </a:r>
            <a:r>
              <a:rPr lang="en-US" sz="2200" b="1" i="1" kern="1200" dirty="0">
                <a:solidFill>
                  <a:srgbClr val="0000FF"/>
                </a:solidFill>
                <a:latin typeface="Symbol"/>
                <a:sym typeface="Symbol"/>
              </a:rPr>
              <a:t></a:t>
            </a:r>
            <a:r>
              <a:rPr lang="en-US" sz="2200" b="1" i="1" kern="1200" baseline="30000" dirty="0">
                <a:solidFill>
                  <a:srgbClr val="0000FF"/>
                </a:solidFill>
                <a:latin typeface="Symbol"/>
                <a:sym typeface="Symbol"/>
              </a:rPr>
              <a:t>n </a:t>
            </a:r>
            <a:r>
              <a:rPr lang="en-US" sz="2200" b="1" i="1" kern="1200" dirty="0">
                <a:solidFill>
                  <a:srgbClr val="0000FF"/>
                </a:solidFill>
                <a:latin typeface="Comic Sans MS"/>
                <a:sym typeface="Symbol"/>
              </a:rPr>
              <a:t>W</a:t>
            </a:r>
            <a:r>
              <a:rPr lang="en-US" sz="2200" b="1" i="1" kern="1200" baseline="30000" dirty="0">
                <a:solidFill>
                  <a:srgbClr val="0000FF"/>
                </a:solidFill>
                <a:latin typeface="Symbol"/>
                <a:sym typeface="Symbol"/>
              </a:rPr>
              <a:t>m </a:t>
            </a:r>
            <a:r>
              <a:rPr lang="en-US" sz="2200" b="1" i="1" kern="1200" baseline="-25000" dirty="0" err="1">
                <a:solidFill>
                  <a:srgbClr val="0000FF"/>
                </a:solidFill>
                <a:latin typeface="Times New Roman"/>
                <a:sym typeface="Symbol"/>
              </a:rPr>
              <a:t>i</a:t>
            </a:r>
            <a:r>
              <a:rPr lang="en-US" sz="2200" b="1" i="1" kern="1200" dirty="0">
                <a:solidFill>
                  <a:srgbClr val="0000FF"/>
                </a:solidFill>
                <a:latin typeface="Comic Sans MS"/>
                <a:sym typeface="Symbol"/>
              </a:rPr>
              <a:t>-</a:t>
            </a:r>
            <a:r>
              <a:rPr lang="en-US" sz="2200" b="1" i="1" kern="1200" dirty="0">
                <a:solidFill>
                  <a:srgbClr val="0000FF"/>
                </a:solidFill>
                <a:latin typeface="Symbol"/>
                <a:sym typeface="Symbol"/>
              </a:rPr>
              <a:t></a:t>
            </a:r>
            <a:r>
              <a:rPr lang="en-US" sz="2200" b="1" i="1" kern="1200" baseline="30000" dirty="0">
                <a:solidFill>
                  <a:srgbClr val="0000FF"/>
                </a:solidFill>
                <a:latin typeface="Symbol"/>
                <a:sym typeface="Symbol"/>
              </a:rPr>
              <a:t>m </a:t>
            </a:r>
            <a:r>
              <a:rPr lang="en-US" sz="2200" b="1" i="1" kern="1200" dirty="0" err="1">
                <a:solidFill>
                  <a:srgbClr val="0000FF"/>
                </a:solidFill>
                <a:latin typeface="Comic Sans MS"/>
                <a:sym typeface="Symbol"/>
              </a:rPr>
              <a:t>W</a:t>
            </a:r>
            <a:r>
              <a:rPr lang="en-US" sz="2200" b="1" i="1" kern="1200" baseline="30000" dirty="0" err="1">
                <a:solidFill>
                  <a:srgbClr val="0000FF"/>
                </a:solidFill>
                <a:latin typeface="Symbol"/>
                <a:sym typeface="Symbol"/>
              </a:rPr>
              <a:t>n</a:t>
            </a:r>
            <a:r>
              <a:rPr lang="en-US" sz="2200" b="1" i="1" kern="1200" baseline="-25000" dirty="0">
                <a:solidFill>
                  <a:srgbClr val="0000FF"/>
                </a:solidFill>
                <a:latin typeface="Times New Roman"/>
                <a:sym typeface="Symbol"/>
              </a:rPr>
              <a:t> </a:t>
            </a:r>
            <a:r>
              <a:rPr lang="en-US" sz="2200" b="1" i="1" kern="1200" baseline="-25000" dirty="0" err="1">
                <a:solidFill>
                  <a:srgbClr val="0000FF"/>
                </a:solidFill>
                <a:latin typeface="Times New Roman"/>
                <a:sym typeface="Symbol"/>
              </a:rPr>
              <a:t>i</a:t>
            </a:r>
            <a:r>
              <a:rPr lang="en-US" sz="2200" b="1" i="1" kern="1200" dirty="0">
                <a:solidFill>
                  <a:srgbClr val="0000FF"/>
                </a:solidFill>
                <a:latin typeface="Comic Sans MS"/>
                <a:sym typeface="Symbol"/>
              </a:rPr>
              <a:t> </a:t>
            </a:r>
            <a:r>
              <a:rPr lang="en-US" sz="2200" b="1" i="1" kern="1200" dirty="0">
                <a:solidFill>
                  <a:srgbClr val="0000FF"/>
                </a:solidFill>
                <a:latin typeface="NewCenturySchlbk"/>
                <a:sym typeface="Symbol"/>
              </a:rPr>
              <a:t>+</a:t>
            </a:r>
            <a:r>
              <a:rPr lang="en-US" sz="2200" b="1" i="1" kern="1200" dirty="0">
                <a:solidFill>
                  <a:srgbClr val="0000FF"/>
                </a:solidFill>
                <a:latin typeface="Comic Sans MS"/>
                <a:sym typeface="Symbol"/>
              </a:rPr>
              <a:t> </a:t>
            </a:r>
            <a:r>
              <a:rPr lang="en-US" sz="2200" b="1" i="1" kern="1200" dirty="0">
                <a:solidFill>
                  <a:srgbClr val="0000FF"/>
                </a:solidFill>
                <a:latin typeface="NewCenturySchlbk"/>
                <a:sym typeface="Symbol"/>
              </a:rPr>
              <a:t>g</a:t>
            </a:r>
            <a:r>
              <a:rPr lang="az-Cyrl-AZ" sz="2500" b="1" i="1" kern="1200" dirty="0">
                <a:solidFill>
                  <a:srgbClr val="0000FF"/>
                </a:solidFill>
                <a:latin typeface="Symbol"/>
                <a:sym typeface="Symbol"/>
              </a:rPr>
              <a:t></a:t>
            </a:r>
            <a:r>
              <a:rPr lang="en-US" sz="2500" b="1" i="1" kern="1200" dirty="0">
                <a:solidFill>
                  <a:srgbClr val="0000FF"/>
                </a:solidFill>
                <a:latin typeface="Symbol"/>
                <a:sym typeface="Symbol"/>
              </a:rPr>
              <a:t> </a:t>
            </a:r>
            <a:r>
              <a:rPr lang="en-US" sz="2200" b="1" i="1" kern="1200" baseline="30000" dirty="0" err="1">
                <a:solidFill>
                  <a:srgbClr val="0000FF"/>
                </a:solidFill>
                <a:latin typeface="Times New Roman"/>
                <a:sym typeface="Symbol"/>
              </a:rPr>
              <a:t>ij</a:t>
            </a:r>
            <a:r>
              <a:rPr lang="en-US" sz="2200" b="1" i="1" kern="1200" baseline="30000" dirty="0" err="1">
                <a:solidFill>
                  <a:srgbClr val="0000FF"/>
                </a:solidFill>
                <a:latin typeface="Symbol"/>
                <a:sym typeface="Symbol"/>
              </a:rPr>
              <a:t>k</a:t>
            </a:r>
            <a:r>
              <a:rPr lang="en-US" sz="2200" b="1" i="1" kern="1200" dirty="0" err="1">
                <a:solidFill>
                  <a:srgbClr val="0000FF"/>
                </a:solidFill>
                <a:latin typeface="Comic Sans MS"/>
                <a:sym typeface="Symbol"/>
              </a:rPr>
              <a:t>W</a:t>
            </a:r>
            <a:r>
              <a:rPr lang="en-US" sz="2200" b="1" i="1" kern="1200" baseline="30000" dirty="0" err="1">
                <a:solidFill>
                  <a:srgbClr val="0000FF"/>
                </a:solidFill>
                <a:latin typeface="Symbol"/>
                <a:sym typeface="Symbol"/>
              </a:rPr>
              <a:t>m</a:t>
            </a:r>
            <a:r>
              <a:rPr lang="en-US" sz="2200" b="1" i="1" kern="1200" baseline="30000" dirty="0">
                <a:solidFill>
                  <a:srgbClr val="0000FF"/>
                </a:solidFill>
                <a:latin typeface="Symbol"/>
                <a:sym typeface="Symbol"/>
              </a:rPr>
              <a:t> </a:t>
            </a:r>
            <a:r>
              <a:rPr lang="en-US" sz="2200" b="1" i="1" kern="1200" baseline="-25000" dirty="0" err="1">
                <a:solidFill>
                  <a:srgbClr val="0000FF"/>
                </a:solidFill>
                <a:latin typeface="Times New Roman"/>
                <a:sym typeface="Symbol"/>
              </a:rPr>
              <a:t>j</a:t>
            </a:r>
            <a:r>
              <a:rPr lang="en-US" sz="2200" b="1" i="1" kern="1200" dirty="0" err="1">
                <a:solidFill>
                  <a:srgbClr val="0000FF"/>
                </a:solidFill>
                <a:latin typeface="Comic Sans MS"/>
                <a:sym typeface="Symbol"/>
              </a:rPr>
              <a:t>W</a:t>
            </a:r>
            <a:r>
              <a:rPr lang="en-US" sz="2200" b="1" i="1" kern="1200" baseline="30000" dirty="0" err="1">
                <a:solidFill>
                  <a:srgbClr val="0000FF"/>
                </a:solidFill>
                <a:latin typeface="Symbol"/>
                <a:sym typeface="Symbol"/>
              </a:rPr>
              <a:t>n</a:t>
            </a:r>
            <a:r>
              <a:rPr lang="en-US" sz="2200" b="1" i="1" kern="1200" baseline="-25000" dirty="0" err="1">
                <a:solidFill>
                  <a:srgbClr val="0000FF"/>
                </a:solidFill>
                <a:latin typeface="Times New Roman"/>
                <a:sym typeface="Symbol"/>
              </a:rPr>
              <a:t>k</a:t>
            </a:r>
            <a:r>
              <a:rPr lang="en-US" sz="2900" b="1" i="1" kern="1200" baseline="30000" dirty="0">
                <a:solidFill>
                  <a:srgbClr val="0000FF"/>
                </a:solidFill>
                <a:latin typeface="Times New Roman"/>
                <a:sym typeface="Symbol"/>
              </a:rPr>
              <a:t>      ,    </a:t>
            </a:r>
            <a:r>
              <a:rPr lang="en-US" sz="2200" b="1" i="1" kern="1200" dirty="0" err="1">
                <a:solidFill>
                  <a:srgbClr val="0000FF"/>
                </a:solidFill>
                <a:latin typeface="Comic Sans MS"/>
                <a:sym typeface="Symbol"/>
              </a:rPr>
              <a:t>B</a:t>
            </a:r>
            <a:r>
              <a:rPr lang="en-US" sz="2200" b="1" i="1" kern="1200" baseline="30000" dirty="0" err="1">
                <a:solidFill>
                  <a:srgbClr val="0000FF"/>
                </a:solidFill>
                <a:latin typeface="Symbol"/>
                <a:sym typeface="Symbol"/>
              </a:rPr>
              <a:t>n</a:t>
            </a:r>
            <a:r>
              <a:rPr lang="en-US" sz="2200" b="1" i="1" kern="1200" baseline="30000" dirty="0">
                <a:solidFill>
                  <a:srgbClr val="0000FF"/>
                </a:solidFill>
                <a:latin typeface="Symbol"/>
                <a:sym typeface="Symbol"/>
              </a:rPr>
              <a:t> </a:t>
            </a:r>
            <a:r>
              <a:rPr lang="en-US" sz="2200" b="1" i="1" kern="1200" dirty="0">
                <a:solidFill>
                  <a:srgbClr val="0000FF"/>
                </a:solidFill>
                <a:latin typeface="Comic Sans MS"/>
                <a:sym typeface="Symbol"/>
              </a:rPr>
              <a:t>= </a:t>
            </a:r>
            <a:r>
              <a:rPr lang="en-US" sz="2200" b="1" i="1" kern="1200" dirty="0">
                <a:solidFill>
                  <a:srgbClr val="0000FF"/>
                </a:solidFill>
                <a:latin typeface="Symbol"/>
                <a:sym typeface="Symbol"/>
              </a:rPr>
              <a:t></a:t>
            </a:r>
            <a:r>
              <a:rPr lang="en-US" sz="2200" b="1" i="1" kern="1200" baseline="30000" dirty="0">
                <a:solidFill>
                  <a:srgbClr val="0000FF"/>
                </a:solidFill>
                <a:latin typeface="Symbol"/>
                <a:sym typeface="Symbol"/>
              </a:rPr>
              <a:t>n </a:t>
            </a:r>
            <a:r>
              <a:rPr lang="en-US" sz="2200" b="1" i="1" kern="1200" dirty="0" err="1">
                <a:solidFill>
                  <a:srgbClr val="0000FF"/>
                </a:solidFill>
                <a:latin typeface="Comic Sans MS"/>
                <a:sym typeface="Symbol"/>
              </a:rPr>
              <a:t>B</a:t>
            </a:r>
            <a:r>
              <a:rPr lang="en-US" sz="2200" b="1" i="1" kern="1200" baseline="30000" dirty="0" err="1">
                <a:solidFill>
                  <a:srgbClr val="0000FF"/>
                </a:solidFill>
                <a:latin typeface="Symbol"/>
                <a:sym typeface="Symbol"/>
              </a:rPr>
              <a:t>m</a:t>
            </a:r>
            <a:r>
              <a:rPr lang="en-US" sz="2200" b="1" i="1" kern="1200" dirty="0">
                <a:solidFill>
                  <a:srgbClr val="0000FF"/>
                </a:solidFill>
                <a:latin typeface="Comic Sans MS"/>
                <a:sym typeface="Symbol"/>
              </a:rPr>
              <a:t> </a:t>
            </a:r>
            <a:r>
              <a:rPr lang="en-US" sz="2200" b="1" i="1" kern="1200" dirty="0">
                <a:solidFill>
                  <a:srgbClr val="0000FF"/>
                </a:solidFill>
                <a:latin typeface="NewCenturySchlbk"/>
                <a:sym typeface="Symbol"/>
              </a:rPr>
              <a:t>-</a:t>
            </a:r>
            <a:r>
              <a:rPr lang="en-US" sz="2200" b="1" i="1" kern="1200" dirty="0">
                <a:solidFill>
                  <a:srgbClr val="0000FF"/>
                </a:solidFill>
                <a:latin typeface="Comic Sans MS"/>
                <a:sym typeface="Symbol"/>
              </a:rPr>
              <a:t> </a:t>
            </a:r>
            <a:r>
              <a:rPr lang="en-US" sz="2200" b="1" i="1" kern="1200" dirty="0">
                <a:solidFill>
                  <a:srgbClr val="0000FF"/>
                </a:solidFill>
                <a:latin typeface="Symbol"/>
                <a:sym typeface="Symbol"/>
              </a:rPr>
              <a:t></a:t>
            </a:r>
            <a:r>
              <a:rPr lang="en-US" sz="2200" b="1" i="1" kern="1200" baseline="30000" dirty="0">
                <a:solidFill>
                  <a:srgbClr val="0000FF"/>
                </a:solidFill>
                <a:latin typeface="Symbol"/>
                <a:sym typeface="Symbol"/>
              </a:rPr>
              <a:t>m </a:t>
            </a:r>
            <a:r>
              <a:rPr lang="en-US" sz="2200" b="1" i="1" kern="1200" dirty="0" err="1">
                <a:solidFill>
                  <a:srgbClr val="0000FF"/>
                </a:solidFill>
                <a:latin typeface="Comic Sans MS"/>
                <a:sym typeface="Symbol"/>
              </a:rPr>
              <a:t>B</a:t>
            </a:r>
            <a:r>
              <a:rPr lang="en-US" sz="2200" b="1" i="1" kern="1200" baseline="30000" dirty="0" err="1">
                <a:solidFill>
                  <a:srgbClr val="0000FF"/>
                </a:solidFill>
                <a:latin typeface="Symbol"/>
                <a:sym typeface="Symbol"/>
              </a:rPr>
              <a:t>n</a:t>
            </a:r>
            <a:endParaRPr lang="en-US" b="1" i="1" kern="1200" dirty="0" smtClean="0">
              <a:solidFill>
                <a:srgbClr val="0000FF"/>
              </a:solidFill>
              <a:latin typeface="Comic Sans MS"/>
              <a:sym typeface="Symbol"/>
            </a:endParaRPr>
          </a:p>
          <a:p>
            <a:pPr>
              <a:buSzPts val="2000"/>
              <a:buFont typeface="Comic Sans MS"/>
              <a:buChar char="•"/>
            </a:pPr>
            <a:r>
              <a:rPr lang="en-US" sz="2200" kern="1200" dirty="0">
                <a:latin typeface="Comic Sans MS"/>
              </a:rPr>
              <a:t>Add a scalar doublet field</a:t>
            </a:r>
            <a:endParaRPr lang="en-US" sz="2500" kern="1200" dirty="0">
              <a:latin typeface="Comic Sans MS"/>
            </a:endParaRPr>
          </a:p>
          <a:p>
            <a:pPr lvl="1">
              <a:buNone/>
            </a:pPr>
            <a:r>
              <a:rPr lang="en-US" sz="2200" b="1" i="1" kern="1200" dirty="0">
                <a:solidFill>
                  <a:srgbClr val="FF0000"/>
                </a:solidFill>
                <a:latin typeface="Symbol"/>
              </a:rPr>
              <a:t>f</a:t>
            </a:r>
            <a:r>
              <a:rPr lang="en-US" sz="2200" b="1" i="1" kern="1200" baseline="30000" dirty="0">
                <a:solidFill>
                  <a:srgbClr val="FF0000"/>
                </a:solidFill>
                <a:latin typeface="NewCenturySchlbk"/>
              </a:rPr>
              <a:t>†</a:t>
            </a:r>
            <a:r>
              <a:rPr lang="en-US" sz="2200" b="1" i="1" kern="1200" dirty="0">
                <a:solidFill>
                  <a:srgbClr val="FF0000"/>
                </a:solidFill>
                <a:latin typeface="NewCenturySchlbk"/>
              </a:rPr>
              <a:t> = 2</a:t>
            </a:r>
            <a:r>
              <a:rPr lang="en-US" sz="2200" b="1" i="1" kern="1200" baseline="30000" dirty="0">
                <a:solidFill>
                  <a:srgbClr val="FF0000"/>
                </a:solidFill>
                <a:latin typeface="NewCenturySchlbk"/>
              </a:rPr>
              <a:t>-1/2</a:t>
            </a:r>
            <a:r>
              <a:rPr lang="en-US" sz="2200" b="1" i="1" kern="1200" dirty="0">
                <a:solidFill>
                  <a:srgbClr val="FF0000"/>
                </a:solidFill>
                <a:latin typeface="NewCenturySchlbk"/>
              </a:rPr>
              <a:t>(</a:t>
            </a:r>
            <a:r>
              <a:rPr lang="en-US" sz="2200" b="1" i="1" kern="1200" dirty="0">
                <a:solidFill>
                  <a:srgbClr val="FF0000"/>
                </a:solidFill>
                <a:latin typeface="Symbol"/>
              </a:rPr>
              <a:t>f</a:t>
            </a:r>
            <a:r>
              <a:rPr lang="en-US" sz="2200" b="1" i="1" kern="1200" baseline="-25000" dirty="0">
                <a:solidFill>
                  <a:srgbClr val="FF0000"/>
                </a:solidFill>
                <a:latin typeface="Symbol"/>
              </a:rPr>
              <a:t>1</a:t>
            </a:r>
            <a:r>
              <a:rPr lang="en-US" sz="2200" b="1" i="1" kern="1200" dirty="0">
                <a:solidFill>
                  <a:srgbClr val="FF0000"/>
                </a:solidFill>
                <a:latin typeface="NewCenturySchlbk"/>
              </a:rPr>
              <a:t>-i</a:t>
            </a:r>
            <a:r>
              <a:rPr lang="en-US" sz="2200" b="1" i="1" kern="1200" dirty="0">
                <a:solidFill>
                  <a:srgbClr val="FF0000"/>
                </a:solidFill>
                <a:latin typeface="Symbol"/>
              </a:rPr>
              <a:t>f</a:t>
            </a:r>
            <a:r>
              <a:rPr lang="en-US" sz="2200" b="1" i="1" kern="1200" baseline="-25000" dirty="0">
                <a:solidFill>
                  <a:srgbClr val="FF0000"/>
                </a:solidFill>
                <a:latin typeface="Symbol"/>
              </a:rPr>
              <a:t>2</a:t>
            </a:r>
            <a:r>
              <a:rPr lang="en-US" sz="2200" b="1" i="1" kern="1200" dirty="0">
                <a:solidFill>
                  <a:srgbClr val="FF0000"/>
                </a:solidFill>
                <a:latin typeface="NewCenturySchlbk"/>
              </a:rPr>
              <a:t>,H-i</a:t>
            </a:r>
            <a:r>
              <a:rPr lang="en-US" sz="2200" b="1" i="1" kern="1200" dirty="0">
                <a:solidFill>
                  <a:srgbClr val="FF0000"/>
                </a:solidFill>
                <a:latin typeface="Symbol"/>
              </a:rPr>
              <a:t>f</a:t>
            </a:r>
            <a:r>
              <a:rPr lang="en-US" sz="2200" b="1" i="1" kern="1200" baseline="-25000" dirty="0">
                <a:solidFill>
                  <a:srgbClr val="FF0000"/>
                </a:solidFill>
                <a:latin typeface="Symbol"/>
              </a:rPr>
              <a:t>o</a:t>
            </a:r>
            <a:r>
              <a:rPr lang="en-US" sz="2200" b="1" i="1" kern="1200" dirty="0">
                <a:solidFill>
                  <a:srgbClr val="FF0000"/>
                </a:solidFill>
                <a:latin typeface="NewCenturySchlbk"/>
              </a:rPr>
              <a:t>) </a:t>
            </a:r>
            <a:r>
              <a:rPr lang="en-US" sz="1800" b="1" i="1" kern="1200" dirty="0">
                <a:solidFill>
                  <a:srgbClr val="0000FF"/>
                </a:solidFill>
                <a:latin typeface="Comic Sans MS"/>
              </a:rPr>
              <a:t> </a:t>
            </a:r>
            <a:r>
              <a:rPr lang="en-US" sz="1600" kern="1200" dirty="0">
                <a:solidFill>
                  <a:srgbClr val="0000FF"/>
                </a:solidFill>
                <a:latin typeface="Comic Sans MS"/>
              </a:rPr>
              <a:t>w/potentia</a:t>
            </a:r>
            <a:r>
              <a:rPr lang="en-US" sz="1600" kern="1200" dirty="0">
                <a:solidFill>
                  <a:srgbClr val="DDDDDD"/>
                </a:solidFill>
                <a:latin typeface="Comic Sans MS"/>
              </a:rPr>
              <a:t>l </a:t>
            </a:r>
            <a:r>
              <a:rPr lang="en-US" sz="2200" b="1" i="1" kern="1200" dirty="0">
                <a:solidFill>
                  <a:srgbClr val="FF0000"/>
                </a:solidFill>
                <a:latin typeface="NewCenturySchlbk"/>
              </a:rPr>
              <a:t>V(</a:t>
            </a:r>
            <a:r>
              <a:rPr lang="en-US" sz="2200" b="1" i="1" kern="1200" dirty="0">
                <a:solidFill>
                  <a:srgbClr val="FF0000"/>
                </a:solidFill>
                <a:latin typeface="Symbol"/>
              </a:rPr>
              <a:t>f</a:t>
            </a:r>
            <a:r>
              <a:rPr lang="en-US" sz="2200" b="1" i="1" kern="1200" dirty="0">
                <a:solidFill>
                  <a:srgbClr val="FF0000"/>
                </a:solidFill>
                <a:latin typeface="NewCenturySchlbk"/>
              </a:rPr>
              <a:t>) = </a:t>
            </a:r>
            <a:r>
              <a:rPr lang="en-US" sz="2200" b="1" i="1" kern="1200" dirty="0">
                <a:solidFill>
                  <a:srgbClr val="FF0000"/>
                </a:solidFill>
                <a:latin typeface="Symbol"/>
              </a:rPr>
              <a:t>m </a:t>
            </a:r>
            <a:r>
              <a:rPr lang="en-US" sz="2200" b="1" i="1" kern="1200" baseline="30000" dirty="0">
                <a:solidFill>
                  <a:srgbClr val="FF0000"/>
                </a:solidFill>
              </a:rPr>
              <a:t>2</a:t>
            </a:r>
            <a:r>
              <a:rPr lang="en-US" sz="2200" b="1" i="1" kern="1200" dirty="0">
                <a:solidFill>
                  <a:srgbClr val="FF0000"/>
                </a:solidFill>
                <a:latin typeface="Symbol"/>
              </a:rPr>
              <a:t>ff</a:t>
            </a:r>
            <a:r>
              <a:rPr lang="en-US" sz="2200" b="1" i="1" kern="1200" baseline="30000" dirty="0">
                <a:solidFill>
                  <a:srgbClr val="FF0000"/>
                </a:solidFill>
                <a:latin typeface="NewCenturySchlbk"/>
              </a:rPr>
              <a:t>† </a:t>
            </a:r>
            <a:r>
              <a:rPr lang="en-US" sz="2200" b="1" i="1" kern="1200" dirty="0">
                <a:solidFill>
                  <a:srgbClr val="FF0000"/>
                </a:solidFill>
                <a:latin typeface="NewCenturySchlbk"/>
              </a:rPr>
              <a:t>+</a:t>
            </a:r>
            <a:r>
              <a:rPr lang="en-US" sz="2200" b="1" i="1" kern="1200" dirty="0">
                <a:solidFill>
                  <a:srgbClr val="FF0000"/>
                </a:solidFill>
                <a:latin typeface="Symbol"/>
              </a:rPr>
              <a:t>l </a:t>
            </a:r>
            <a:r>
              <a:rPr lang="en-US" sz="2200" b="1" i="1" kern="1200" dirty="0">
                <a:solidFill>
                  <a:srgbClr val="FF0000"/>
                </a:solidFill>
                <a:latin typeface="Comic Sans MS"/>
                <a:sym typeface="Symbol"/>
              </a:rPr>
              <a:t></a:t>
            </a:r>
            <a:r>
              <a:rPr lang="en-US" sz="2200" b="1" i="1" kern="1200" dirty="0">
                <a:solidFill>
                  <a:srgbClr val="FF0000"/>
                </a:solidFill>
                <a:latin typeface="Symbol"/>
                <a:sym typeface="Symbol"/>
              </a:rPr>
              <a:t>ff</a:t>
            </a:r>
            <a:r>
              <a:rPr lang="en-US" sz="2200" b="1" i="1" kern="1200" baseline="30000" dirty="0">
                <a:solidFill>
                  <a:srgbClr val="FF0000"/>
                </a:solidFill>
                <a:latin typeface="NewCenturySchlbk"/>
                <a:sym typeface="Symbol"/>
              </a:rPr>
              <a:t>†</a:t>
            </a:r>
            <a:r>
              <a:rPr lang="en-US" sz="2200" b="1" i="1" kern="1200" dirty="0">
                <a:solidFill>
                  <a:srgbClr val="FF0000"/>
                </a:solidFill>
                <a:latin typeface="Comic Sans MS"/>
                <a:sym typeface="Symbol"/>
              </a:rPr>
              <a:t></a:t>
            </a:r>
            <a:r>
              <a:rPr lang="en-US" sz="2200" b="1" i="1" kern="1200" baseline="30000" dirty="0">
                <a:solidFill>
                  <a:srgbClr val="FF0000"/>
                </a:solidFill>
                <a:sym typeface="Symbol"/>
              </a:rPr>
              <a:t>2</a:t>
            </a:r>
            <a:r>
              <a:rPr lang="en-US" sz="2200" b="1" i="1" kern="1200" baseline="30000" dirty="0">
                <a:solidFill>
                  <a:srgbClr val="FF0000"/>
                </a:solidFill>
                <a:latin typeface="NewCenturySchlbk"/>
                <a:sym typeface="Symbol"/>
              </a:rPr>
              <a:t>   </a:t>
            </a:r>
            <a:r>
              <a:rPr lang="en-US" sz="2200" b="1" i="1" kern="1200" dirty="0">
                <a:solidFill>
                  <a:srgbClr val="FF0000"/>
                </a:solidFill>
                <a:latin typeface="Comic Sans MS"/>
                <a:sym typeface="Symbol"/>
              </a:rPr>
              <a:t>(</a:t>
            </a:r>
            <a:r>
              <a:rPr lang="en-US" sz="2200" b="1" i="1" kern="1200" dirty="0">
                <a:solidFill>
                  <a:srgbClr val="FF0000"/>
                </a:solidFill>
                <a:latin typeface="NewCenturySchlbk"/>
                <a:sym typeface="Symbol"/>
              </a:rPr>
              <a:t> </a:t>
            </a:r>
            <a:r>
              <a:rPr lang="en-US" sz="2200" b="1" i="1" kern="1200" dirty="0">
                <a:solidFill>
                  <a:srgbClr val="FF0000"/>
                </a:solidFill>
                <a:latin typeface="Symbol"/>
                <a:sym typeface="Symbol"/>
              </a:rPr>
              <a:t>l &gt; 0 )</a:t>
            </a:r>
            <a:r>
              <a:rPr lang="en-US" sz="2200" b="1" i="1" kern="1200" dirty="0">
                <a:solidFill>
                  <a:srgbClr val="FF0000"/>
                </a:solidFill>
                <a:latin typeface="Comic Sans MS"/>
                <a:sym typeface="Symbol"/>
              </a:rPr>
              <a:t> </a:t>
            </a:r>
          </a:p>
          <a:p>
            <a:pPr lvl="3">
              <a:buSzPts val="1200"/>
              <a:buFont typeface="Comic Sans MS"/>
              <a:buChar char="–"/>
            </a:pPr>
            <a:r>
              <a:rPr lang="en-US" kern="1200" dirty="0" smtClean="0">
                <a:solidFill>
                  <a:srgbClr val="0000FF"/>
                </a:solidFill>
                <a:latin typeface="Comic Sans MS"/>
              </a:rPr>
              <a:t>The most general SU(2) invariant and </a:t>
            </a:r>
            <a:r>
              <a:rPr lang="en-US" kern="1200" dirty="0" err="1" smtClean="0">
                <a:solidFill>
                  <a:srgbClr val="0000FF"/>
                </a:solidFill>
                <a:latin typeface="Comic Sans MS"/>
              </a:rPr>
              <a:t>renormalizable</a:t>
            </a:r>
            <a:r>
              <a:rPr lang="en-US" kern="1200" dirty="0" smtClean="0">
                <a:solidFill>
                  <a:srgbClr val="0000FF"/>
                </a:solidFill>
                <a:latin typeface="Comic Sans MS"/>
              </a:rPr>
              <a:t> potential</a:t>
            </a:r>
            <a:r>
              <a:rPr lang="en-US" sz="2200" kern="1200" baseline="30000" dirty="0">
                <a:solidFill>
                  <a:srgbClr val="0000FF"/>
                </a:solidFill>
                <a:latin typeface="NewCenturySchlbk"/>
              </a:rPr>
              <a:t> </a:t>
            </a:r>
            <a:r>
              <a:rPr lang="en-US" kern="1200" dirty="0" smtClean="0">
                <a:solidFill>
                  <a:srgbClr val="0000FF"/>
                </a:solidFill>
                <a:latin typeface="Comic Sans MS"/>
              </a:rPr>
              <a:t>(e.g.  Gibb’s free energy in ferromagnetism)</a:t>
            </a:r>
            <a:endParaRPr lang="en-US" kern="1200" dirty="0" smtClean="0">
              <a:solidFill>
                <a:srgbClr val="0000FF"/>
              </a:solidFill>
              <a:latin typeface="NewCenturySchlbk"/>
            </a:endParaRPr>
          </a:p>
          <a:p>
            <a:pPr lvl="3">
              <a:buSzPts val="1400"/>
              <a:buFont typeface="Comic Sans MS"/>
              <a:buChar char="–"/>
            </a:pPr>
            <a:r>
              <a:rPr lang="en-US" i="1" kern="1200" dirty="0" smtClean="0">
                <a:solidFill>
                  <a:srgbClr val="0000FF"/>
                </a:solidFill>
                <a:latin typeface="Comic Sans MS"/>
              </a:rPr>
              <a:t> </a:t>
            </a:r>
            <a:r>
              <a:rPr lang="en-US" i="1" kern="1200" dirty="0" smtClean="0">
                <a:solidFill>
                  <a:srgbClr val="0000FF"/>
                </a:solidFill>
                <a:latin typeface="Symbol"/>
              </a:rPr>
              <a:t>m</a:t>
            </a:r>
            <a:r>
              <a:rPr lang="en-US" i="1" kern="1200" baseline="30000" dirty="0" smtClean="0">
                <a:solidFill>
                  <a:srgbClr val="0000FF"/>
                </a:solidFill>
                <a:latin typeface="NewCenturySchlbk"/>
              </a:rPr>
              <a:t>2</a:t>
            </a:r>
            <a:r>
              <a:rPr lang="en-US" i="1" kern="1200" dirty="0" smtClean="0">
                <a:solidFill>
                  <a:srgbClr val="0000FF"/>
                </a:solidFill>
                <a:latin typeface="NewCenturySchlbk"/>
              </a:rPr>
              <a:t> &gt; 0 </a:t>
            </a:r>
            <a:r>
              <a:rPr lang="en-US" i="1" kern="1200" dirty="0" smtClean="0">
                <a:solidFill>
                  <a:srgbClr val="0000FF"/>
                </a:solidFill>
                <a:latin typeface="Comic Sans MS"/>
              </a:rPr>
              <a:t>symmetry retained</a:t>
            </a:r>
            <a:r>
              <a:rPr lang="en-US" i="1" kern="1200" dirty="0" smtClean="0">
                <a:solidFill>
                  <a:srgbClr val="0000FF"/>
                </a:solidFill>
                <a:latin typeface="NewCenturySchlbk"/>
              </a:rPr>
              <a:t>	(</a:t>
            </a:r>
            <a:r>
              <a:rPr lang="fr-FR" b="1" i="1" kern="1200" dirty="0" err="1">
                <a:solidFill>
                  <a:srgbClr val="0000FF"/>
                </a:solidFill>
                <a:latin typeface="NewCenturySchlbk"/>
                <a:sym typeface="Symbol"/>
              </a:rPr>
              <a:t>T</a:t>
            </a:r>
            <a:r>
              <a:rPr lang="en-US" i="1" kern="1200" dirty="0" smtClean="0">
                <a:solidFill>
                  <a:srgbClr val="0000FF"/>
                </a:solidFill>
                <a:latin typeface="NewCenturySchlbk"/>
              </a:rPr>
              <a:t> &gt; </a:t>
            </a:r>
            <a:r>
              <a:rPr lang="fr-FR" b="1" i="1" kern="1200" dirty="0" err="1">
                <a:solidFill>
                  <a:srgbClr val="0000FF"/>
                </a:solidFill>
                <a:latin typeface="NewCenturySchlbk"/>
                <a:sym typeface="Symbol"/>
              </a:rPr>
              <a:t>T</a:t>
            </a:r>
            <a:r>
              <a:rPr lang="en-US" i="1" kern="1200" baseline="-25000" dirty="0" smtClean="0">
                <a:solidFill>
                  <a:srgbClr val="0000FF"/>
                </a:solidFill>
                <a:latin typeface="NewCenturySchlbk"/>
              </a:rPr>
              <a:t>c </a:t>
            </a:r>
            <a:r>
              <a:rPr lang="en-US" i="1" kern="1200" dirty="0" smtClean="0">
                <a:solidFill>
                  <a:srgbClr val="0000FF"/>
                </a:solidFill>
                <a:latin typeface="NewCenturySchlbk"/>
              </a:rPr>
              <a:t>)</a:t>
            </a:r>
          </a:p>
          <a:p>
            <a:pPr lvl="3">
              <a:buSzPts val="1400"/>
              <a:buFont typeface="Comic Sans MS"/>
              <a:buChar char="–"/>
            </a:pPr>
            <a:r>
              <a:rPr lang="fr-FR" i="1" kern="1200" dirty="0" smtClean="0">
                <a:solidFill>
                  <a:srgbClr val="0000FF"/>
                </a:solidFill>
                <a:latin typeface="Comic Sans MS"/>
              </a:rPr>
              <a:t> </a:t>
            </a:r>
            <a:r>
              <a:rPr lang="fr-FR" b="1" i="1" kern="1200" dirty="0" smtClean="0">
                <a:solidFill>
                  <a:srgbClr val="0000FF"/>
                </a:solidFill>
                <a:latin typeface="Symbol"/>
              </a:rPr>
              <a:t>m</a:t>
            </a:r>
            <a:r>
              <a:rPr lang="fr-FR" b="1" i="1" kern="1200" baseline="30000" dirty="0" smtClean="0">
                <a:solidFill>
                  <a:srgbClr val="0000FF"/>
                </a:solidFill>
                <a:latin typeface="NewCenturySchlbk"/>
              </a:rPr>
              <a:t>2</a:t>
            </a:r>
            <a:r>
              <a:rPr lang="fr-FR" b="1" i="1" kern="1200" dirty="0" smtClean="0">
                <a:solidFill>
                  <a:srgbClr val="0000FF"/>
                </a:solidFill>
                <a:latin typeface="NewCenturySchlbk"/>
              </a:rPr>
              <a:t> &lt; 0   </a:t>
            </a:r>
            <a:r>
              <a:rPr lang="fr-FR" b="1" i="1" kern="1200" dirty="0" smtClean="0">
                <a:solidFill>
                  <a:srgbClr val="0000FF"/>
                </a:solidFill>
                <a:latin typeface="Comic Sans MS"/>
                <a:sym typeface="Symbol"/>
              </a:rPr>
              <a:t> </a:t>
            </a:r>
            <a:r>
              <a:rPr lang="fr-FR" b="1" i="1" kern="1200" dirty="0" smtClean="0">
                <a:solidFill>
                  <a:srgbClr val="0000FF"/>
                </a:solidFill>
                <a:latin typeface="Symbol"/>
                <a:sym typeface="Symbol"/>
              </a:rPr>
              <a:t>f</a:t>
            </a:r>
            <a:r>
              <a:rPr lang="fr-FR" b="1" i="1" kern="1200" dirty="0" smtClean="0">
                <a:solidFill>
                  <a:srgbClr val="0000FF"/>
                </a:solidFill>
                <a:latin typeface="Comic Sans MS"/>
                <a:sym typeface="Symbol"/>
              </a:rPr>
              <a:t></a:t>
            </a:r>
            <a:r>
              <a:rPr lang="fr-FR" b="1" i="1" kern="1200" baseline="-25000" dirty="0" smtClean="0">
                <a:solidFill>
                  <a:srgbClr val="0000FF"/>
                </a:solidFill>
                <a:latin typeface="Comic Sans MS"/>
                <a:sym typeface="Symbol"/>
              </a:rPr>
              <a:t>o</a:t>
            </a:r>
            <a:r>
              <a:rPr lang="fr-FR" b="1" i="1" kern="1200" dirty="0" smtClean="0">
                <a:solidFill>
                  <a:srgbClr val="0000FF"/>
                </a:solidFill>
                <a:latin typeface="Comic Sans MS"/>
                <a:sym typeface="Symbol"/>
              </a:rPr>
              <a:t>  </a:t>
            </a:r>
            <a:r>
              <a:rPr lang="fr-FR" b="1" i="1" kern="1200" dirty="0" smtClean="0">
                <a:solidFill>
                  <a:srgbClr val="0000FF"/>
                </a:solidFill>
                <a:latin typeface="NewCenturySchlbk"/>
                <a:sym typeface="Symbol"/>
              </a:rPr>
              <a:t>0.0	(T &lt; T</a:t>
            </a:r>
            <a:r>
              <a:rPr lang="fr-FR" b="1" i="1" kern="1200" baseline="-25000" dirty="0" smtClean="0">
                <a:solidFill>
                  <a:srgbClr val="0000FF"/>
                </a:solidFill>
                <a:latin typeface="NewCenturySchlbk"/>
                <a:sym typeface="Symbol"/>
              </a:rPr>
              <a:t>c </a:t>
            </a:r>
            <a:r>
              <a:rPr lang="fr-FR" b="1" i="1" kern="1200" dirty="0" smtClean="0">
                <a:solidFill>
                  <a:srgbClr val="0000FF"/>
                </a:solidFill>
                <a:latin typeface="NewCenturySchlbk"/>
                <a:sym typeface="Symbol"/>
              </a:rPr>
              <a:t>)</a:t>
            </a:r>
          </a:p>
          <a:p>
            <a:pPr lvl="1">
              <a:spcBef>
                <a:spcPts val="0"/>
              </a:spcBef>
              <a:buNone/>
            </a:pPr>
            <a:r>
              <a:rPr lang="en-US" sz="2200" b="1" i="1" kern="1200" dirty="0">
                <a:solidFill>
                  <a:srgbClr val="FF0000"/>
                </a:solidFill>
                <a:latin typeface="Script MT Bold"/>
              </a:rPr>
              <a:t>L</a:t>
            </a:r>
            <a:r>
              <a:rPr lang="en-US" b="1" i="1" kern="1200" baseline="-25000" dirty="0" smtClean="0">
                <a:solidFill>
                  <a:srgbClr val="FF0000"/>
                </a:solidFill>
                <a:latin typeface="Symbol"/>
              </a:rPr>
              <a:t>f</a:t>
            </a:r>
            <a:r>
              <a:rPr lang="en-US" sz="2200" b="1" i="1" kern="1200" dirty="0">
                <a:solidFill>
                  <a:srgbClr val="FF0000"/>
                </a:solidFill>
                <a:latin typeface="NewCenturySchlbk"/>
              </a:rPr>
              <a:t> = (D</a:t>
            </a:r>
            <a:r>
              <a:rPr lang="en-US" sz="2200" b="1" i="1" kern="1200" baseline="-25000" dirty="0">
                <a:solidFill>
                  <a:srgbClr val="FF0000"/>
                </a:solidFill>
                <a:latin typeface="Symbol"/>
                <a:sym typeface="Symbol"/>
              </a:rPr>
              <a:t> </a:t>
            </a:r>
            <a:r>
              <a:rPr lang="en-US" sz="2200" b="1" i="1" kern="1200" dirty="0">
                <a:solidFill>
                  <a:srgbClr val="FF0000"/>
                </a:solidFill>
                <a:latin typeface="Symbol"/>
                <a:sym typeface="Symbol"/>
              </a:rPr>
              <a:t>f)</a:t>
            </a:r>
            <a:r>
              <a:rPr lang="en-US" sz="2200" b="1" i="1" kern="1200" baseline="30000" dirty="0">
                <a:solidFill>
                  <a:srgbClr val="FF0000"/>
                </a:solidFill>
                <a:latin typeface="NewCenturySchlbk"/>
                <a:sym typeface="Symbol"/>
              </a:rPr>
              <a:t>†</a:t>
            </a:r>
            <a:r>
              <a:rPr lang="en-US" sz="2200" b="1" i="1" kern="1200" dirty="0">
                <a:solidFill>
                  <a:srgbClr val="FF0000"/>
                </a:solidFill>
                <a:latin typeface="Symbol"/>
                <a:sym typeface="Symbol"/>
              </a:rPr>
              <a:t>(</a:t>
            </a:r>
            <a:r>
              <a:rPr lang="en-US" sz="2200" b="1" i="1" kern="1200" dirty="0">
                <a:solidFill>
                  <a:srgbClr val="FF0000"/>
                </a:solidFill>
                <a:latin typeface="NewCenturySchlbk"/>
                <a:sym typeface="Symbol"/>
              </a:rPr>
              <a:t>D</a:t>
            </a:r>
            <a:r>
              <a:rPr lang="en-US" sz="2200" b="1" i="1" kern="1200" baseline="-25000" dirty="0">
                <a:solidFill>
                  <a:srgbClr val="FF0000"/>
                </a:solidFill>
                <a:latin typeface="Symbol"/>
                <a:sym typeface="Symbol"/>
              </a:rPr>
              <a:t> </a:t>
            </a:r>
            <a:r>
              <a:rPr lang="en-US" sz="2200" b="1" i="1" kern="1200" dirty="0">
                <a:solidFill>
                  <a:srgbClr val="FF0000"/>
                </a:solidFill>
                <a:latin typeface="Symbol"/>
                <a:sym typeface="Symbol"/>
              </a:rPr>
              <a:t>f) - </a:t>
            </a:r>
            <a:r>
              <a:rPr lang="en-US" sz="2200" b="1" i="1" kern="1200" dirty="0">
                <a:solidFill>
                  <a:srgbClr val="FF0000"/>
                </a:solidFill>
                <a:latin typeface="NewCenturySchlbk"/>
                <a:sym typeface="Symbol"/>
              </a:rPr>
              <a:t>V(</a:t>
            </a:r>
            <a:r>
              <a:rPr lang="en-US" sz="2200" b="1" i="1" kern="1200" dirty="0">
                <a:solidFill>
                  <a:srgbClr val="FF0000"/>
                </a:solidFill>
                <a:latin typeface="Symbol"/>
                <a:sym typeface="Symbol"/>
              </a:rPr>
              <a:t>f</a:t>
            </a:r>
            <a:r>
              <a:rPr lang="en-US" sz="2200" b="1" i="1" kern="1200" dirty="0">
                <a:solidFill>
                  <a:srgbClr val="FF0000"/>
                </a:solidFill>
                <a:latin typeface="NewCenturySchlbk"/>
                <a:sym typeface="Symbol"/>
              </a:rPr>
              <a:t>)  </a:t>
            </a:r>
          </a:p>
          <a:p>
            <a:pPr lvl="1">
              <a:spcBef>
                <a:spcPts val="0"/>
              </a:spcBef>
              <a:buNone/>
            </a:pPr>
            <a:r>
              <a:rPr lang="en-US" sz="2200" b="1" i="1" kern="1200" dirty="0">
                <a:solidFill>
                  <a:srgbClr val="FF0000"/>
                </a:solidFill>
                <a:latin typeface="NewCenturySchlbk"/>
                <a:sym typeface="Symbol"/>
              </a:rPr>
              <a:t>where </a:t>
            </a:r>
            <a:r>
              <a:rPr lang="en-US" sz="2200" b="1" i="1" kern="1200" dirty="0">
                <a:solidFill>
                  <a:srgbClr val="FF0000"/>
                </a:solidFill>
                <a:latin typeface="NewCenturySchlbk"/>
              </a:rPr>
              <a:t>D</a:t>
            </a:r>
            <a:r>
              <a:rPr lang="en-US" sz="2200" b="1" i="1" kern="1200" baseline="-25000" dirty="0">
                <a:solidFill>
                  <a:srgbClr val="FF0000"/>
                </a:solidFill>
                <a:latin typeface="Symbol"/>
                <a:sym typeface="Symbol"/>
              </a:rPr>
              <a:t> </a:t>
            </a:r>
            <a:r>
              <a:rPr lang="en-US" sz="2200" b="1" i="1" kern="1200" dirty="0">
                <a:solidFill>
                  <a:srgbClr val="FF0000"/>
                </a:solidFill>
                <a:latin typeface="Symbol"/>
                <a:sym typeface="Symbol"/>
              </a:rPr>
              <a:t>=</a:t>
            </a:r>
            <a:r>
              <a:rPr lang="en-US" sz="3600" b="1" i="1" kern="1200" dirty="0">
                <a:solidFill>
                  <a:srgbClr val="FF0000"/>
                </a:solidFill>
                <a:latin typeface="Symbol"/>
                <a:sym typeface="Symbol"/>
              </a:rPr>
              <a:t> </a:t>
            </a:r>
            <a:r>
              <a:rPr lang="en-US" b="1" i="1" kern="1200" dirty="0" smtClean="0">
                <a:solidFill>
                  <a:srgbClr val="FF0000"/>
                </a:solidFill>
                <a:latin typeface="Symbol"/>
                <a:sym typeface="Symbol"/>
              </a:rPr>
              <a:t></a:t>
            </a:r>
            <a:r>
              <a:rPr lang="en-US" sz="2200" b="1" i="1" kern="1200" baseline="-25000" dirty="0">
                <a:solidFill>
                  <a:srgbClr val="FF0000"/>
                </a:solidFill>
                <a:latin typeface="Symbol"/>
                <a:sym typeface="Symbol"/>
              </a:rPr>
              <a:t>  </a:t>
            </a:r>
            <a:r>
              <a:rPr lang="en-US" sz="2200" b="1" i="1" kern="1200" dirty="0">
                <a:solidFill>
                  <a:srgbClr val="FF0000"/>
                </a:solidFill>
                <a:latin typeface="NewCenturySchlbk"/>
                <a:sym typeface="Symbol"/>
              </a:rPr>
              <a:t>+ </a:t>
            </a:r>
            <a:r>
              <a:rPr lang="en-US" sz="2200" b="1" i="1" kern="1200" dirty="0" err="1">
                <a:solidFill>
                  <a:srgbClr val="FF0000"/>
                </a:solidFill>
                <a:latin typeface="NewCenturySchlbk"/>
                <a:sym typeface="Symbol"/>
              </a:rPr>
              <a:t>ig</a:t>
            </a:r>
            <a:r>
              <a:rPr lang="en-US" sz="2200" b="1" i="1" kern="1200" dirty="0">
                <a:solidFill>
                  <a:srgbClr val="FF0000"/>
                </a:solidFill>
                <a:latin typeface="NewCenturySchlbk"/>
                <a:sym typeface="Symbol"/>
              </a:rPr>
              <a:t> (</a:t>
            </a:r>
            <a:r>
              <a:rPr lang="en-US" b="1" i="1" kern="1200" dirty="0" smtClean="0">
                <a:solidFill>
                  <a:srgbClr val="FF0000"/>
                </a:solidFill>
                <a:latin typeface="Symbol"/>
                <a:sym typeface="Symbol"/>
              </a:rPr>
              <a:t>t</a:t>
            </a:r>
            <a:r>
              <a:rPr lang="en-US" sz="2200" b="1" i="1" kern="1200" dirty="0">
                <a:solidFill>
                  <a:srgbClr val="FF0000"/>
                </a:solidFill>
                <a:latin typeface="NewCenturySchlbk"/>
                <a:sym typeface="Symbol"/>
              </a:rPr>
              <a:t>/2)</a:t>
            </a:r>
            <a:r>
              <a:rPr lang="en-US" sz="3600" b="1" i="1" kern="1200" dirty="0">
                <a:solidFill>
                  <a:srgbClr val="FF0000"/>
                </a:solidFill>
                <a:latin typeface="NewCenturySchlbk"/>
                <a:sym typeface="Symbol"/>
              </a:rPr>
              <a:t></a:t>
            </a:r>
            <a:r>
              <a:rPr lang="en-US" sz="1800" b="1" i="1" kern="1200" dirty="0">
                <a:solidFill>
                  <a:srgbClr val="FF0000"/>
                </a:solidFill>
                <a:latin typeface="Comic Sans MS"/>
                <a:sym typeface="Symbol"/>
              </a:rPr>
              <a:t>W</a:t>
            </a:r>
            <a:r>
              <a:rPr lang="en-US" sz="2200" b="1" i="1" kern="1200" baseline="-25000" dirty="0">
                <a:solidFill>
                  <a:srgbClr val="FF0000"/>
                </a:solidFill>
                <a:latin typeface="Symbol"/>
                <a:sym typeface="Symbol"/>
              </a:rPr>
              <a:t> </a:t>
            </a:r>
            <a:r>
              <a:rPr lang="en-US" sz="2200" b="1" i="1" kern="1200" dirty="0">
                <a:solidFill>
                  <a:srgbClr val="FF0000"/>
                </a:solidFill>
                <a:latin typeface="NewCenturySchlbk"/>
                <a:sym typeface="Symbol"/>
              </a:rPr>
              <a:t>+ </a:t>
            </a:r>
            <a:r>
              <a:rPr lang="en-US" sz="2200" b="1" i="1" kern="1200" dirty="0" err="1">
                <a:solidFill>
                  <a:srgbClr val="FF0000"/>
                </a:solidFill>
                <a:latin typeface="NewCenturySchlbk"/>
                <a:sym typeface="Symbol"/>
              </a:rPr>
              <a:t>ig</a:t>
            </a:r>
            <a:r>
              <a:rPr lang="en-US" sz="2200" b="1" i="1" kern="1200" dirty="0">
                <a:solidFill>
                  <a:srgbClr val="FF0000"/>
                </a:solidFill>
                <a:latin typeface="NewCenturySchlbk"/>
                <a:sym typeface="Symbol"/>
              </a:rPr>
              <a:t>/2</a:t>
            </a:r>
            <a:r>
              <a:rPr lang="en-US" sz="2200" b="1" i="1" kern="1200" dirty="0">
                <a:solidFill>
                  <a:srgbClr val="FF0000"/>
                </a:solidFill>
                <a:latin typeface="Comic Sans MS"/>
                <a:sym typeface="Symbol"/>
              </a:rPr>
              <a:t> </a:t>
            </a:r>
            <a:r>
              <a:rPr lang="en-US" sz="2200" b="1" i="1" kern="1200" dirty="0">
                <a:solidFill>
                  <a:srgbClr val="FF0000"/>
                </a:solidFill>
                <a:latin typeface="Symbol"/>
                <a:sym typeface="Symbol"/>
              </a:rPr>
              <a:t>B</a:t>
            </a:r>
            <a:r>
              <a:rPr lang="en-US" sz="2200" b="1" i="1" kern="1200" baseline="-25000" dirty="0">
                <a:solidFill>
                  <a:srgbClr val="FF0000"/>
                </a:solidFill>
                <a:latin typeface="Symbol"/>
                <a:sym typeface="Symbol"/>
              </a:rPr>
              <a:t></a:t>
            </a:r>
            <a:endParaRPr lang="en-US" sz="1800" b="1" i="1" kern="1200" baseline="-25000" dirty="0">
              <a:solidFill>
                <a:srgbClr val="FF0000"/>
              </a:solidFill>
              <a:latin typeface="Symbol"/>
              <a:sym typeface="Symbol"/>
            </a:endParaRPr>
          </a:p>
          <a:p>
            <a:pPr lvl="1">
              <a:spcBef>
                <a:spcPts val="0"/>
              </a:spcBef>
              <a:buNone/>
            </a:pPr>
            <a:endParaRPr lang="en-US" sz="2200" kern="1200" dirty="0">
              <a:solidFill>
                <a:srgbClr val="DDDDDD"/>
              </a:solidFill>
              <a:latin typeface="Comic Sans MS"/>
            </a:endParaRPr>
          </a:p>
          <a:p>
            <a:pPr lvl="1">
              <a:spcBef>
                <a:spcPts val="0"/>
              </a:spcBef>
              <a:buNone/>
            </a:pPr>
            <a:r>
              <a:rPr lang="en-US" sz="2200" kern="1200" dirty="0">
                <a:solidFill>
                  <a:srgbClr val="0000FF"/>
                </a:solidFill>
                <a:latin typeface="Comic Sans MS"/>
              </a:rPr>
              <a:t>choose a gauge with </a:t>
            </a:r>
            <a:r>
              <a:rPr lang="en-US" sz="2200" i="1" kern="1200" dirty="0">
                <a:solidFill>
                  <a:srgbClr val="0000FF"/>
                </a:solidFill>
                <a:latin typeface="Symbol"/>
              </a:rPr>
              <a:t>f</a:t>
            </a:r>
            <a:r>
              <a:rPr lang="en-US" sz="2200" i="1" kern="1200" baseline="30000" dirty="0">
                <a:solidFill>
                  <a:srgbClr val="0000FF"/>
                </a:solidFill>
                <a:latin typeface="NewCenturySchlbk"/>
              </a:rPr>
              <a:t>†</a:t>
            </a:r>
            <a:r>
              <a:rPr lang="en-US" sz="2200" i="1" kern="1200" dirty="0">
                <a:solidFill>
                  <a:srgbClr val="0000FF"/>
                </a:solidFill>
                <a:latin typeface="Symbol"/>
              </a:rPr>
              <a:t> </a:t>
            </a:r>
            <a:r>
              <a:rPr lang="en-US" sz="2200" i="1" kern="1200" dirty="0">
                <a:solidFill>
                  <a:srgbClr val="0000FF"/>
                </a:solidFill>
                <a:latin typeface="NewCenturySchlbk"/>
              </a:rPr>
              <a:t>=</a:t>
            </a:r>
            <a:r>
              <a:rPr lang="en-US" sz="2200" i="1" kern="1200" dirty="0">
                <a:solidFill>
                  <a:srgbClr val="0000FF"/>
                </a:solidFill>
                <a:latin typeface="Comic Sans MS"/>
              </a:rPr>
              <a:t> </a:t>
            </a:r>
            <a:r>
              <a:rPr lang="en-US" sz="2200" i="1" kern="1200" dirty="0">
                <a:solidFill>
                  <a:srgbClr val="0000FF"/>
                </a:solidFill>
                <a:latin typeface="NewCenturySchlbk"/>
              </a:rPr>
              <a:t>2</a:t>
            </a:r>
            <a:r>
              <a:rPr lang="en-US" sz="2200" i="1" kern="1200" baseline="30000" dirty="0">
                <a:solidFill>
                  <a:srgbClr val="0000FF"/>
                </a:solidFill>
                <a:latin typeface="NewCenturySchlbk"/>
              </a:rPr>
              <a:t>-1/2</a:t>
            </a:r>
            <a:r>
              <a:rPr lang="en-US" sz="2200" i="1" kern="1200" dirty="0">
                <a:solidFill>
                  <a:srgbClr val="0000FF"/>
                </a:solidFill>
                <a:latin typeface="NewCenturySchlbk"/>
              </a:rPr>
              <a:t> (0,v+H), </a:t>
            </a:r>
            <a:r>
              <a:rPr lang="en-US" sz="2200" i="1" kern="1200" dirty="0">
                <a:solidFill>
                  <a:srgbClr val="0000FF"/>
                </a:solidFill>
                <a:latin typeface="Comic Sans MS"/>
                <a:sym typeface="Symbol"/>
              </a:rPr>
              <a:t></a:t>
            </a:r>
            <a:r>
              <a:rPr lang="en-US" sz="2200" i="1" kern="1200" dirty="0" err="1">
                <a:solidFill>
                  <a:srgbClr val="0000FF"/>
                </a:solidFill>
                <a:latin typeface="NewCenturySchlbk"/>
                <a:sym typeface="Symbol"/>
              </a:rPr>
              <a:t>H</a:t>
            </a:r>
            <a:r>
              <a:rPr lang="en-US" sz="2200" i="1" kern="1200" dirty="0" err="1">
                <a:solidFill>
                  <a:srgbClr val="0000FF"/>
                </a:solidFill>
                <a:latin typeface="Comic Sans MS"/>
                <a:sym typeface="Symbol"/>
              </a:rPr>
              <a:t></a:t>
            </a:r>
            <a:r>
              <a:rPr lang="en-US" sz="2200" i="1" kern="1200" baseline="-25000" dirty="0" err="1">
                <a:solidFill>
                  <a:srgbClr val="0000FF"/>
                </a:solidFill>
                <a:latin typeface="Comic Sans MS"/>
                <a:sym typeface="Symbol"/>
              </a:rPr>
              <a:t>o</a:t>
            </a:r>
            <a:r>
              <a:rPr lang="en-US" sz="2200" i="1" kern="1200" dirty="0">
                <a:solidFill>
                  <a:srgbClr val="0000FF"/>
                </a:solidFill>
                <a:latin typeface="Comic Sans MS"/>
                <a:sym typeface="Symbol"/>
              </a:rPr>
              <a:t> = </a:t>
            </a:r>
            <a:r>
              <a:rPr lang="en-US" sz="2200" i="1" kern="1200" dirty="0">
                <a:solidFill>
                  <a:srgbClr val="0000FF"/>
                </a:solidFill>
                <a:latin typeface="NewCenturySchlbk"/>
                <a:sym typeface="Symbol"/>
              </a:rPr>
              <a:t>0</a:t>
            </a:r>
            <a:r>
              <a:rPr lang="en-US" sz="2200" kern="1200" dirty="0">
                <a:solidFill>
                  <a:srgbClr val="0000FF"/>
                </a:solidFill>
                <a:latin typeface="NewCenturySchlbk"/>
                <a:sym typeface="Symbol"/>
              </a:rPr>
              <a:t> </a:t>
            </a:r>
            <a:endParaRPr lang="en-US" sz="2500" kern="1200" dirty="0">
              <a:solidFill>
                <a:srgbClr val="0000FF"/>
              </a:solidFill>
              <a:sym typeface="Symbol"/>
            </a:endParaRPr>
          </a:p>
          <a:p>
            <a:pPr lvl="2">
              <a:buSzPts val="1400"/>
              <a:buNone/>
            </a:pPr>
            <a:r>
              <a:rPr lang="en-US" sz="2500" kern="1200" dirty="0">
                <a:solidFill>
                  <a:srgbClr val="0000FF"/>
                </a:solidFill>
                <a:sym typeface="Symbol"/>
              </a:rPr>
              <a:t>This breaks the symmetry!</a:t>
            </a:r>
            <a:endParaRPr lang="en-US" sz="2500" kern="1200" dirty="0">
              <a:solidFill>
                <a:srgbClr val="0000FF"/>
              </a:solidFill>
            </a:endParaRPr>
          </a:p>
          <a:p>
            <a:endParaRPr lang="en-US" sz="2200" dirty="0"/>
          </a:p>
        </p:txBody>
      </p:sp>
      <p:sp>
        <p:nvSpPr>
          <p:cNvPr id="7" name="Footer Placeholder 3"/>
          <p:cNvSpPr>
            <a:spLocks noGrp="1"/>
          </p:cNvSpPr>
          <p:nvPr>
            <p:ph type="ftr" sz="quarter" idx="4294967295"/>
          </p:nvPr>
        </p:nvSpPr>
        <p:spPr>
          <a:xfrm>
            <a:off x="0" y="6644110"/>
            <a:ext cx="8077200" cy="268287"/>
          </a:xfrm>
          <a:prstGeom prst="rect">
            <a:avLst/>
          </a:prstGeom>
        </p:spPr>
        <p:txBody>
          <a:bodyPr/>
          <a:lstStyle/>
          <a:p>
            <a:r>
              <a:rPr lang="en-US" smtClean="0">
                <a:solidFill>
                  <a:srgbClr val="FFFFFF">
                    <a:lumMod val="75000"/>
                  </a:srgbClr>
                </a:solidFill>
                <a:latin typeface="Arial"/>
              </a:rPr>
              <a:t>DanFest - The Discovery of the Higgs - J. Incandela (UCSB)  - 19 Oct. 2018</a:t>
            </a:r>
            <a:endParaRPr lang="en-US" dirty="0">
              <a:solidFill>
                <a:srgbClr val="FFFFFF">
                  <a:lumMod val="75000"/>
                </a:srgbClr>
              </a:solidFill>
              <a:latin typeface="Arial"/>
            </a:endParaRPr>
          </a:p>
        </p:txBody>
      </p:sp>
      <p:sp>
        <p:nvSpPr>
          <p:cNvPr id="3" name="Title 2"/>
          <p:cNvSpPr>
            <a:spLocks noGrp="1"/>
          </p:cNvSpPr>
          <p:nvPr>
            <p:ph type="title" idx="4294967295"/>
          </p:nvPr>
        </p:nvSpPr>
        <p:spPr>
          <a:xfrm>
            <a:off x="1714501" y="0"/>
            <a:ext cx="7429500" cy="908050"/>
          </a:xfrm>
        </p:spPr>
        <p:txBody>
          <a:bodyPr/>
          <a:lstStyle/>
          <a:p>
            <a:r>
              <a:rPr lang="en-US" sz="3200" dirty="0">
                <a:sym typeface="Symbol" pitchFamily="18" charset="2"/>
              </a:rPr>
              <a:t>Electroweak Symmetry Breaking (EWSB)</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89</a:t>
            </a:fld>
            <a:endParaRPr lang="en-US" dirty="0">
              <a:latin typeface="Arial"/>
            </a:endParaRPr>
          </a:p>
        </p:txBody>
      </p:sp>
      <p:sp>
        <p:nvSpPr>
          <p:cNvPr id="2" name="Content Placeholder 1"/>
          <p:cNvSpPr>
            <a:spLocks noGrp="1"/>
          </p:cNvSpPr>
          <p:nvPr>
            <p:ph idx="4294967295"/>
          </p:nvPr>
        </p:nvSpPr>
        <p:spPr>
          <a:xfrm>
            <a:off x="212" y="762000"/>
            <a:ext cx="8728075" cy="5715000"/>
          </a:xfrm>
        </p:spPr>
        <p:txBody>
          <a:bodyPr/>
          <a:lstStyle/>
          <a:p>
            <a:pPr>
              <a:buNone/>
            </a:pPr>
            <a:r>
              <a:rPr lang="en-US" sz="3200" kern="1200" dirty="0">
                <a:latin typeface="Comic Sans MS"/>
                <a:sym typeface="Symbol"/>
              </a:rPr>
              <a:t>	</a:t>
            </a:r>
            <a:r>
              <a:rPr lang="en-US" sz="3200" kern="1200" dirty="0" err="1">
                <a:latin typeface="Comic Sans MS"/>
                <a:sym typeface="Symbol"/>
              </a:rPr>
              <a:t>Lagrangian</a:t>
            </a:r>
            <a:r>
              <a:rPr lang="en-US" sz="3200" kern="1200" dirty="0">
                <a:latin typeface="Comic Sans MS"/>
                <a:sym typeface="Symbol"/>
              </a:rPr>
              <a:t> now has 3 Massive Vector Gauge Bosons and massless photon:</a:t>
            </a:r>
            <a:endParaRPr lang="en-US" b="1" kern="1200" dirty="0" smtClean="0">
              <a:solidFill>
                <a:srgbClr val="000000"/>
              </a:solidFill>
              <a:latin typeface="Comic Sans MS"/>
            </a:endParaRPr>
          </a:p>
          <a:p>
            <a:pPr lvl="1">
              <a:buNone/>
            </a:pPr>
            <a:endParaRPr lang="en-US" sz="2900" b="1" kern="1200" dirty="0">
              <a:solidFill>
                <a:srgbClr val="0000FF"/>
              </a:solidFill>
              <a:latin typeface="Comic Sans MS"/>
            </a:endParaRPr>
          </a:p>
          <a:p>
            <a:pPr lvl="1">
              <a:buNone/>
            </a:pPr>
            <a:r>
              <a:rPr lang="en-US" b="1" kern="1200" dirty="0" smtClean="0">
                <a:solidFill>
                  <a:srgbClr val="0000FF"/>
                </a:solidFill>
                <a:latin typeface="Comic Sans MS"/>
              </a:rPr>
              <a:t>W</a:t>
            </a:r>
            <a:r>
              <a:rPr lang="en-US" b="1" kern="1200" baseline="-25000" dirty="0" smtClean="0">
                <a:solidFill>
                  <a:srgbClr val="0000FF"/>
                </a:solidFill>
                <a:latin typeface="Symbol"/>
                <a:sym typeface="Symbol"/>
              </a:rPr>
              <a:t></a:t>
            </a:r>
            <a:r>
              <a:rPr lang="en-US" b="1" kern="1200" baseline="30000" dirty="0" smtClean="0">
                <a:solidFill>
                  <a:srgbClr val="0000FF"/>
                </a:solidFill>
                <a:latin typeface="Symbol"/>
                <a:sym typeface="Symbol"/>
              </a:rPr>
              <a:t></a:t>
            </a:r>
            <a:r>
              <a:rPr lang="en-US" b="1" kern="1200" baseline="-25000" dirty="0" smtClean="0">
                <a:solidFill>
                  <a:srgbClr val="0000FF"/>
                </a:solidFill>
                <a:latin typeface="Symbol"/>
                <a:sym typeface="Symbol"/>
              </a:rPr>
              <a:t> </a:t>
            </a:r>
            <a:r>
              <a:rPr lang="en-US" b="1" kern="1200" dirty="0" smtClean="0">
                <a:solidFill>
                  <a:srgbClr val="0000FF"/>
                </a:solidFill>
                <a:latin typeface="NewCenturySchlbk"/>
                <a:sym typeface="Symbol"/>
              </a:rPr>
              <a:t>=</a:t>
            </a:r>
            <a:r>
              <a:rPr lang="en-US" b="1" kern="1200" dirty="0" smtClean="0">
                <a:solidFill>
                  <a:srgbClr val="0000FF"/>
                </a:solidFill>
                <a:latin typeface="Comic Sans MS"/>
                <a:sym typeface="Symbol"/>
              </a:rPr>
              <a:t> </a:t>
            </a:r>
            <a:r>
              <a:rPr lang="en-US" b="1" kern="1200" dirty="0" smtClean="0">
                <a:solidFill>
                  <a:srgbClr val="0000FF"/>
                </a:solidFill>
                <a:latin typeface="NewCenturySchlbk"/>
                <a:sym typeface="Symbol"/>
              </a:rPr>
              <a:t>2</a:t>
            </a:r>
            <a:r>
              <a:rPr lang="en-US" b="1" kern="1200" baseline="30000" dirty="0" smtClean="0">
                <a:solidFill>
                  <a:srgbClr val="0000FF"/>
                </a:solidFill>
                <a:latin typeface="NewCenturySchlbk"/>
                <a:sym typeface="Symbol"/>
              </a:rPr>
              <a:t>-1/2</a:t>
            </a:r>
            <a:r>
              <a:rPr lang="en-US" b="1" kern="1200" dirty="0" smtClean="0">
                <a:solidFill>
                  <a:srgbClr val="0000FF"/>
                </a:solidFill>
                <a:latin typeface="NewCenturySchlbk"/>
                <a:sym typeface="Symbol"/>
              </a:rPr>
              <a:t> </a:t>
            </a:r>
            <a:r>
              <a:rPr lang="en-US" b="1" kern="1200" baseline="-25000" dirty="0" smtClean="0">
                <a:solidFill>
                  <a:srgbClr val="0000FF"/>
                </a:solidFill>
                <a:latin typeface="Symbol"/>
                <a:sym typeface="Symbol"/>
              </a:rPr>
              <a:t> </a:t>
            </a:r>
            <a:r>
              <a:rPr lang="en-US" b="1" kern="1200" dirty="0" smtClean="0">
                <a:solidFill>
                  <a:srgbClr val="0000FF"/>
                </a:solidFill>
                <a:latin typeface="NewCenturySchlbk"/>
                <a:sym typeface="Symbol"/>
              </a:rPr>
              <a:t>(</a:t>
            </a:r>
            <a:r>
              <a:rPr lang="en-US" b="1" kern="1200" dirty="0" smtClean="0">
                <a:solidFill>
                  <a:srgbClr val="0000FF"/>
                </a:solidFill>
                <a:latin typeface="Comic Sans MS"/>
                <a:sym typeface="Symbol"/>
              </a:rPr>
              <a:t>W</a:t>
            </a:r>
            <a:r>
              <a:rPr lang="en-US" b="1" kern="1200" baseline="-25000" dirty="0" smtClean="0">
                <a:solidFill>
                  <a:srgbClr val="0000FF"/>
                </a:solidFill>
                <a:latin typeface="Symbol"/>
                <a:sym typeface="Symbol"/>
              </a:rPr>
              <a:t></a:t>
            </a:r>
            <a:r>
              <a:rPr lang="en-US" b="1" kern="1200" baseline="30000" dirty="0" smtClean="0">
                <a:solidFill>
                  <a:srgbClr val="0000FF"/>
                </a:solidFill>
                <a:latin typeface="Symbol"/>
                <a:sym typeface="Symbol"/>
              </a:rPr>
              <a:t>1</a:t>
            </a:r>
            <a:r>
              <a:rPr lang="en-US" b="1" kern="1200" baseline="-25000" dirty="0" smtClean="0">
                <a:solidFill>
                  <a:srgbClr val="0000FF"/>
                </a:solidFill>
                <a:latin typeface="Symbol"/>
                <a:sym typeface="Symbol"/>
              </a:rPr>
              <a:t> </a:t>
            </a:r>
            <a:r>
              <a:rPr lang="en-US" b="1" kern="1200" dirty="0" smtClean="0">
                <a:solidFill>
                  <a:srgbClr val="0000FF"/>
                </a:solidFill>
                <a:latin typeface="Symbol"/>
                <a:sym typeface="Symbol"/>
              </a:rPr>
              <a:t></a:t>
            </a:r>
            <a:r>
              <a:rPr lang="en-US" b="1" kern="1200" baseline="-25000" dirty="0" smtClean="0">
                <a:solidFill>
                  <a:srgbClr val="0000FF"/>
                </a:solidFill>
                <a:latin typeface="Symbol"/>
                <a:sym typeface="Symbol"/>
              </a:rPr>
              <a:t> </a:t>
            </a:r>
            <a:r>
              <a:rPr lang="en-US" b="1" kern="1200" dirty="0" smtClean="0">
                <a:solidFill>
                  <a:srgbClr val="0000FF"/>
                </a:solidFill>
                <a:latin typeface="Comic Sans MS"/>
                <a:sym typeface="Symbol"/>
              </a:rPr>
              <a:t>W</a:t>
            </a:r>
            <a:r>
              <a:rPr lang="en-US" b="1" kern="1200" baseline="-25000" dirty="0" smtClean="0">
                <a:solidFill>
                  <a:srgbClr val="0000FF"/>
                </a:solidFill>
                <a:latin typeface="Symbol"/>
                <a:sym typeface="Symbol"/>
              </a:rPr>
              <a:t></a:t>
            </a:r>
            <a:r>
              <a:rPr lang="en-US" b="1" kern="1200" baseline="30000" dirty="0" smtClean="0">
                <a:solidFill>
                  <a:srgbClr val="0000FF"/>
                </a:solidFill>
                <a:latin typeface="Symbol"/>
                <a:sym typeface="Symbol"/>
              </a:rPr>
              <a:t>2</a:t>
            </a:r>
            <a:r>
              <a:rPr lang="en-US" b="1" kern="1200" baseline="-25000" dirty="0" smtClean="0">
                <a:solidFill>
                  <a:srgbClr val="0000FF"/>
                </a:solidFill>
                <a:latin typeface="Symbol"/>
                <a:sym typeface="Symbol"/>
              </a:rPr>
              <a:t> </a:t>
            </a:r>
            <a:r>
              <a:rPr lang="en-US" b="1" kern="1200" dirty="0" smtClean="0">
                <a:solidFill>
                  <a:srgbClr val="0000FF"/>
                </a:solidFill>
                <a:latin typeface="NewCenturySchlbk"/>
                <a:sym typeface="Symbol"/>
              </a:rPr>
              <a:t>) ,    </a:t>
            </a:r>
            <a:r>
              <a:rPr lang="en-US" b="1" kern="1200" dirty="0" smtClean="0">
                <a:solidFill>
                  <a:srgbClr val="0000FF"/>
                </a:solidFill>
                <a:latin typeface="Comic Sans MS"/>
                <a:sym typeface="Symbol"/>
              </a:rPr>
              <a:t>        M</a:t>
            </a:r>
            <a:r>
              <a:rPr lang="en-US" b="1" kern="1200" baseline="-25000" dirty="0" smtClean="0">
                <a:solidFill>
                  <a:srgbClr val="0000FF"/>
                </a:solidFill>
                <a:latin typeface="Comic Sans MS"/>
                <a:sym typeface="Symbol"/>
              </a:rPr>
              <a:t>W</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 = ¼ </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 v</a:t>
            </a:r>
            <a:r>
              <a:rPr lang="en-US" b="1" kern="1200" baseline="30000" dirty="0" smtClean="0">
                <a:solidFill>
                  <a:srgbClr val="0000FF"/>
                </a:solidFill>
                <a:latin typeface="Comic Sans MS"/>
                <a:sym typeface="Symbol"/>
              </a:rPr>
              <a:t>2 </a:t>
            </a:r>
          </a:p>
          <a:p>
            <a:pPr lvl="1">
              <a:buNone/>
            </a:pPr>
            <a:r>
              <a:rPr lang="en-US" b="1" kern="1200" dirty="0" err="1" smtClean="0">
                <a:solidFill>
                  <a:srgbClr val="0000FF"/>
                </a:solidFill>
                <a:latin typeface="Comic Sans MS"/>
              </a:rPr>
              <a:t>Z</a:t>
            </a:r>
            <a:r>
              <a:rPr lang="en-US" b="1" kern="1200" baseline="-25000" dirty="0" err="1" smtClean="0">
                <a:solidFill>
                  <a:srgbClr val="0000FF"/>
                </a:solidFill>
                <a:latin typeface="Symbol"/>
                <a:sym typeface="Symbol"/>
              </a:rPr>
              <a:t></a:t>
            </a:r>
            <a:r>
              <a:rPr lang="en-US" b="1" kern="1200" baseline="40000" dirty="0" err="1" smtClean="0">
                <a:solidFill>
                  <a:srgbClr val="0000FF"/>
                </a:solidFill>
                <a:latin typeface="Symbol"/>
                <a:sym typeface="Symbol"/>
              </a:rPr>
              <a:t>o</a:t>
            </a:r>
            <a:r>
              <a:rPr lang="en-US" b="1" kern="1200" baseline="40000" dirty="0" smtClean="0">
                <a:solidFill>
                  <a:srgbClr val="0000FF"/>
                </a:solidFill>
                <a:latin typeface="Symbol"/>
                <a:sym typeface="Symbol"/>
              </a:rPr>
              <a:t>   </a:t>
            </a:r>
            <a:r>
              <a:rPr lang="en-US" b="1" kern="1200" dirty="0" smtClean="0">
                <a:solidFill>
                  <a:srgbClr val="0000FF"/>
                </a:solidFill>
                <a:latin typeface="NewCenturySchlbk"/>
                <a:sym typeface="Symbol"/>
              </a:rPr>
              <a:t>=</a:t>
            </a:r>
            <a:r>
              <a:rPr lang="en-US" b="1" kern="1200" dirty="0" smtClean="0">
                <a:solidFill>
                  <a:srgbClr val="0000FF"/>
                </a:solidFill>
                <a:latin typeface="Comic Sans MS"/>
                <a:sym typeface="Symbol"/>
              </a:rPr>
              <a:t> (</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a:t>
            </a:r>
            <a:r>
              <a:rPr lang="en-US" b="1" kern="1200" baseline="30000" dirty="0" smtClean="0">
                <a:solidFill>
                  <a:srgbClr val="0000FF"/>
                </a:solidFill>
                <a:latin typeface="NewCenturySchlbk"/>
                <a:sym typeface="Symbol"/>
              </a:rPr>
              <a:t>-1/2</a:t>
            </a:r>
            <a:r>
              <a:rPr lang="en-US" b="1" kern="1200" dirty="0" smtClean="0">
                <a:solidFill>
                  <a:srgbClr val="0000FF"/>
                </a:solidFill>
                <a:latin typeface="NewCenturySchlbk"/>
                <a:sym typeface="Symbol"/>
              </a:rPr>
              <a:t>(-</a:t>
            </a:r>
            <a:r>
              <a:rPr lang="en-US" b="1" kern="1200" dirty="0" err="1" smtClean="0">
                <a:solidFill>
                  <a:srgbClr val="0000FF"/>
                </a:solidFill>
                <a:latin typeface="NewCenturySchlbk"/>
                <a:sym typeface="Symbol"/>
              </a:rPr>
              <a:t>g</a:t>
            </a:r>
            <a:r>
              <a:rPr lang="en-US" b="1" kern="1200" dirty="0" err="1" smtClean="0">
                <a:solidFill>
                  <a:srgbClr val="0000FF"/>
                </a:solidFill>
                <a:latin typeface="Comic Sans MS"/>
                <a:sym typeface="Symbol"/>
              </a:rPr>
              <a:t>B</a:t>
            </a:r>
            <a:r>
              <a:rPr lang="en-US" b="1" kern="1200" baseline="-25000" dirty="0" smtClean="0">
                <a:solidFill>
                  <a:srgbClr val="0000FF"/>
                </a:solidFill>
                <a:latin typeface="Symbol"/>
                <a:sym typeface="Symbol"/>
              </a:rPr>
              <a:t></a:t>
            </a:r>
            <a:r>
              <a:rPr lang="en-US" b="1" kern="1200" dirty="0" smtClean="0">
                <a:solidFill>
                  <a:srgbClr val="0000FF"/>
                </a:solidFill>
                <a:latin typeface="Symbol"/>
                <a:sym typeface="Symbol"/>
              </a:rPr>
              <a:t>+</a:t>
            </a:r>
            <a:r>
              <a:rPr lang="en-US" b="1" kern="1200" dirty="0" smtClean="0">
                <a:solidFill>
                  <a:srgbClr val="0000FF"/>
                </a:solidFill>
                <a:latin typeface="NewCenturySchlbk"/>
                <a:sym typeface="Symbol"/>
              </a:rPr>
              <a:t>g</a:t>
            </a:r>
            <a:r>
              <a:rPr lang="en-US" b="1" kern="1200" dirty="0" smtClean="0">
                <a:solidFill>
                  <a:srgbClr val="0000FF"/>
                </a:solidFill>
                <a:latin typeface="Comic Sans MS"/>
                <a:sym typeface="Symbol"/>
              </a:rPr>
              <a:t>W</a:t>
            </a:r>
            <a:r>
              <a:rPr lang="en-US" b="1" kern="1200" baseline="-25000" dirty="0" smtClean="0">
                <a:solidFill>
                  <a:srgbClr val="0000FF"/>
                </a:solidFill>
                <a:latin typeface="Symbol"/>
                <a:sym typeface="Symbol"/>
              </a:rPr>
              <a:t></a:t>
            </a:r>
            <a:r>
              <a:rPr lang="en-US" b="1" kern="1200" baseline="30000" dirty="0" smtClean="0">
                <a:solidFill>
                  <a:srgbClr val="0000FF"/>
                </a:solidFill>
                <a:latin typeface="Symbol"/>
                <a:sym typeface="Symbol"/>
              </a:rPr>
              <a:t>3</a:t>
            </a:r>
            <a:r>
              <a:rPr lang="en-US" b="1" kern="1200" baseline="-25000" dirty="0" smtClean="0">
                <a:solidFill>
                  <a:srgbClr val="0000FF"/>
                </a:solidFill>
                <a:latin typeface="Symbol"/>
                <a:sym typeface="Symbol"/>
              </a:rPr>
              <a:t> </a:t>
            </a:r>
            <a:r>
              <a:rPr lang="en-US" b="1" kern="1200" dirty="0" smtClean="0">
                <a:solidFill>
                  <a:srgbClr val="0000FF"/>
                </a:solidFill>
                <a:latin typeface="NewCenturySchlbk"/>
                <a:sym typeface="Symbol"/>
              </a:rPr>
              <a:t>),  </a:t>
            </a:r>
            <a:r>
              <a:rPr lang="en-US" b="1" kern="1200" dirty="0" smtClean="0">
                <a:solidFill>
                  <a:srgbClr val="0000FF"/>
                </a:solidFill>
                <a:latin typeface="Comic Sans MS"/>
                <a:sym typeface="Symbol"/>
              </a:rPr>
              <a:t>  M</a:t>
            </a:r>
            <a:r>
              <a:rPr lang="en-US" b="1" kern="1200" baseline="-25000" dirty="0" smtClean="0">
                <a:solidFill>
                  <a:srgbClr val="0000FF"/>
                </a:solidFill>
                <a:latin typeface="Comic Sans MS"/>
                <a:sym typeface="Symbol"/>
              </a:rPr>
              <a:t>Z</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 = ¼ (</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)v</a:t>
            </a:r>
            <a:r>
              <a:rPr lang="en-US" b="1" kern="1200" baseline="30000" dirty="0" smtClean="0">
                <a:solidFill>
                  <a:srgbClr val="0000FF"/>
                </a:solidFill>
                <a:latin typeface="Comic Sans MS"/>
                <a:sym typeface="Symbol"/>
              </a:rPr>
              <a:t>2</a:t>
            </a:r>
          </a:p>
          <a:p>
            <a:pPr lvl="1">
              <a:buNone/>
            </a:pPr>
            <a:r>
              <a:rPr lang="en-US" b="1" kern="1200" dirty="0" err="1" smtClean="0">
                <a:solidFill>
                  <a:srgbClr val="0000FF"/>
                </a:solidFill>
                <a:latin typeface="Comic Sans MS"/>
              </a:rPr>
              <a:t>A</a:t>
            </a:r>
            <a:r>
              <a:rPr lang="en-US" b="1" kern="1200" baseline="-25000" dirty="0" err="1" smtClean="0">
                <a:solidFill>
                  <a:srgbClr val="0000FF"/>
                </a:solidFill>
                <a:latin typeface="Symbol"/>
                <a:sym typeface="Symbol"/>
              </a:rPr>
              <a:t></a:t>
            </a:r>
            <a:r>
              <a:rPr lang="en-US" b="1" kern="1200" baseline="40000" dirty="0" err="1" smtClean="0">
                <a:solidFill>
                  <a:srgbClr val="0000FF"/>
                </a:solidFill>
                <a:latin typeface="Symbol"/>
                <a:sym typeface="Symbol"/>
              </a:rPr>
              <a:t>o</a:t>
            </a:r>
            <a:r>
              <a:rPr lang="en-US" b="1" kern="1200" baseline="-25000" dirty="0" smtClean="0">
                <a:solidFill>
                  <a:srgbClr val="0000FF"/>
                </a:solidFill>
                <a:latin typeface="Symbol"/>
                <a:sym typeface="Symbol"/>
              </a:rPr>
              <a:t>   </a:t>
            </a:r>
            <a:r>
              <a:rPr lang="en-US" b="1" kern="1200" dirty="0" smtClean="0">
                <a:solidFill>
                  <a:srgbClr val="0000FF"/>
                </a:solidFill>
                <a:latin typeface="NewCenturySchlbk"/>
                <a:sym typeface="Symbol"/>
              </a:rPr>
              <a:t>=</a:t>
            </a:r>
            <a:r>
              <a:rPr lang="en-US" b="1" kern="1200" dirty="0" smtClean="0">
                <a:solidFill>
                  <a:srgbClr val="0000FF"/>
                </a:solidFill>
                <a:latin typeface="Comic Sans MS"/>
                <a:sym typeface="Symbol"/>
              </a:rPr>
              <a:t> (</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a:t>
            </a:r>
            <a:r>
              <a:rPr lang="en-US" b="1" kern="1200" dirty="0" smtClean="0">
                <a:solidFill>
                  <a:srgbClr val="0000FF"/>
                </a:solidFill>
                <a:latin typeface="NewCenturySchlbk"/>
                <a:sym typeface="Symbol"/>
              </a:rPr>
              <a:t>g</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a:t>
            </a:r>
            <a:r>
              <a:rPr lang="en-US" b="1" kern="1200" baseline="30000" dirty="0" smtClean="0">
                <a:solidFill>
                  <a:srgbClr val="0000FF"/>
                </a:solidFill>
                <a:latin typeface="NewCenturySchlbk"/>
                <a:sym typeface="Symbol"/>
              </a:rPr>
              <a:t>-1/2</a:t>
            </a:r>
            <a:r>
              <a:rPr lang="en-US" b="1" kern="1200" dirty="0" smtClean="0">
                <a:solidFill>
                  <a:srgbClr val="0000FF"/>
                </a:solidFill>
                <a:latin typeface="NewCenturySchlbk"/>
                <a:sym typeface="Symbol"/>
              </a:rPr>
              <a:t>(</a:t>
            </a:r>
            <a:r>
              <a:rPr lang="en-US" b="1" kern="1200" dirty="0" err="1" smtClean="0">
                <a:solidFill>
                  <a:srgbClr val="0000FF"/>
                </a:solidFill>
                <a:latin typeface="NewCenturySchlbk"/>
                <a:sym typeface="Symbol"/>
              </a:rPr>
              <a:t>g</a:t>
            </a:r>
            <a:r>
              <a:rPr lang="en-US" b="1" kern="1200" dirty="0" err="1" smtClean="0">
                <a:solidFill>
                  <a:srgbClr val="0000FF"/>
                </a:solidFill>
                <a:latin typeface="Comic Sans MS"/>
                <a:sym typeface="Symbol"/>
              </a:rPr>
              <a:t>B</a:t>
            </a:r>
            <a:r>
              <a:rPr lang="en-US" b="1" kern="1200" baseline="-25000" dirty="0" smtClean="0">
                <a:solidFill>
                  <a:srgbClr val="0000FF"/>
                </a:solidFill>
                <a:latin typeface="Symbol"/>
                <a:sym typeface="Symbol"/>
              </a:rPr>
              <a:t></a:t>
            </a:r>
            <a:r>
              <a:rPr lang="en-US" b="1" kern="1200" dirty="0" smtClean="0">
                <a:solidFill>
                  <a:srgbClr val="0000FF"/>
                </a:solidFill>
                <a:latin typeface="Symbol"/>
                <a:sym typeface="Symbol"/>
              </a:rPr>
              <a:t>+</a:t>
            </a:r>
            <a:r>
              <a:rPr lang="en-US" b="1" kern="1200" dirty="0" smtClean="0">
                <a:solidFill>
                  <a:srgbClr val="0000FF"/>
                </a:solidFill>
                <a:latin typeface="NewCenturySchlbk"/>
                <a:sym typeface="Symbol"/>
              </a:rPr>
              <a:t>g</a:t>
            </a:r>
            <a:r>
              <a:rPr lang="en-US" b="1" kern="1200" dirty="0" smtClean="0">
                <a:solidFill>
                  <a:srgbClr val="0000FF"/>
                </a:solidFill>
                <a:latin typeface="Comic Sans MS"/>
                <a:sym typeface="Symbol"/>
              </a:rPr>
              <a:t>W</a:t>
            </a:r>
            <a:r>
              <a:rPr lang="en-US" b="1" kern="1200" baseline="-25000" dirty="0" smtClean="0">
                <a:solidFill>
                  <a:srgbClr val="0000FF"/>
                </a:solidFill>
                <a:latin typeface="Symbol"/>
                <a:sym typeface="Symbol"/>
              </a:rPr>
              <a:t></a:t>
            </a:r>
            <a:r>
              <a:rPr lang="en-US" b="1" kern="1200" baseline="30000" dirty="0" smtClean="0">
                <a:solidFill>
                  <a:srgbClr val="0000FF"/>
                </a:solidFill>
                <a:latin typeface="Symbol"/>
                <a:sym typeface="Symbol"/>
              </a:rPr>
              <a:t>3</a:t>
            </a:r>
            <a:r>
              <a:rPr lang="en-US" b="1" kern="1200" baseline="-25000" dirty="0" smtClean="0">
                <a:solidFill>
                  <a:srgbClr val="0000FF"/>
                </a:solidFill>
                <a:latin typeface="Symbol"/>
                <a:sym typeface="Symbol"/>
              </a:rPr>
              <a:t> </a:t>
            </a:r>
            <a:r>
              <a:rPr lang="en-US" b="1" kern="1200" dirty="0" smtClean="0">
                <a:solidFill>
                  <a:srgbClr val="0000FF"/>
                </a:solidFill>
                <a:latin typeface="NewCenturySchlbk"/>
                <a:sym typeface="Symbol"/>
              </a:rPr>
              <a:t>) ,    </a:t>
            </a:r>
            <a:r>
              <a:rPr lang="en-US" b="1" kern="1200" dirty="0" smtClean="0">
                <a:solidFill>
                  <a:srgbClr val="0000FF"/>
                </a:solidFill>
                <a:latin typeface="Comic Sans MS"/>
                <a:sym typeface="Symbol"/>
              </a:rPr>
              <a:t> M</a:t>
            </a:r>
            <a:r>
              <a:rPr lang="en-US" b="1" kern="1200" baseline="-25000" dirty="0" smtClean="0">
                <a:solidFill>
                  <a:srgbClr val="0000FF"/>
                </a:solidFill>
                <a:latin typeface="Comic Sans MS"/>
                <a:sym typeface="Symbol"/>
              </a:rPr>
              <a:t>A</a:t>
            </a:r>
            <a:r>
              <a:rPr lang="en-US" b="1" kern="1200" baseline="30000" dirty="0" smtClean="0">
                <a:solidFill>
                  <a:srgbClr val="0000FF"/>
                </a:solidFill>
                <a:latin typeface="Comic Sans MS"/>
                <a:sym typeface="Symbol"/>
              </a:rPr>
              <a:t>2</a:t>
            </a:r>
            <a:r>
              <a:rPr lang="en-US" b="1" kern="1200" dirty="0" smtClean="0">
                <a:solidFill>
                  <a:srgbClr val="0000FF"/>
                </a:solidFill>
                <a:latin typeface="Comic Sans MS"/>
                <a:sym typeface="Symbol"/>
              </a:rPr>
              <a:t> = 0</a:t>
            </a:r>
          </a:p>
          <a:p>
            <a:endParaRPr lang="en-US" dirty="0"/>
          </a:p>
        </p:txBody>
      </p:sp>
      <p:sp>
        <p:nvSpPr>
          <p:cNvPr id="5" name="Footer Placeholder 3"/>
          <p:cNvSpPr>
            <a:spLocks noGrp="1"/>
          </p:cNvSpPr>
          <p:nvPr>
            <p:ph type="ftr" sz="quarter" idx="4294967295"/>
          </p:nvPr>
        </p:nvSpPr>
        <p:spPr>
          <a:xfrm>
            <a:off x="0" y="6631411"/>
            <a:ext cx="9144000" cy="268287"/>
          </a:xfrm>
          <a:prstGeom prst="rect">
            <a:avLst/>
          </a:prstGeom>
        </p:spPr>
        <p:txBody>
          <a:bodyPr/>
          <a:lstStyle/>
          <a:p>
            <a:r>
              <a:rPr lang="en-US" sz="1400" smtClean="0">
                <a:solidFill>
                  <a:srgbClr val="FFFFFF">
                    <a:lumMod val="75000"/>
                  </a:srgbClr>
                </a:solidFill>
                <a:latin typeface="Arial"/>
              </a:rPr>
              <a:t>DanFest - The Discovery of the Higgs - J. Incandela (UCSB)  - 19 Oct. 2018</a:t>
            </a:r>
            <a:endParaRPr lang="en-US" sz="1400" dirty="0">
              <a:solidFill>
                <a:srgbClr val="FFFFFF">
                  <a:lumMod val="75000"/>
                </a:srgbClr>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502" y="3948741"/>
            <a:ext cx="8817427" cy="2046714"/>
          </a:xfrm>
          <a:prstGeom prst="rect">
            <a:avLst/>
          </a:prstGeom>
          <a:noFill/>
        </p:spPr>
        <p:txBody>
          <a:bodyPr wrap="square" rtlCol="0">
            <a:spAutoFit/>
          </a:bodyPr>
          <a:lstStyle/>
          <a:p>
            <a:pPr defTabSz="457200"/>
            <a:r>
              <a:rPr lang="en-US" sz="3200" dirty="0" smtClean="0">
                <a:solidFill>
                  <a:srgbClr val="FFFF00"/>
                </a:solidFill>
                <a:latin typeface="Calibri"/>
              </a:rPr>
              <a:t>m</a:t>
            </a:r>
            <a:r>
              <a:rPr lang="en-US" sz="3200" baseline="30000" dirty="0" smtClean="0">
                <a:solidFill>
                  <a:srgbClr val="FFFF00"/>
                </a:solidFill>
                <a:latin typeface="Calibri"/>
              </a:rPr>
              <a:t>2</a:t>
            </a:r>
            <a:r>
              <a:rPr lang="en-US" sz="2800" dirty="0" smtClean="0">
                <a:solidFill>
                  <a:srgbClr val="EEECE1"/>
                </a:solidFill>
                <a:latin typeface="Calibri"/>
              </a:rPr>
              <a:t> =      </a:t>
            </a:r>
          </a:p>
          <a:p>
            <a:pPr marL="457200" lvl="1" defTabSz="457200"/>
            <a:r>
              <a:rPr lang="en-US" sz="2800" dirty="0" smtClean="0">
                <a:solidFill>
                  <a:srgbClr val="4F81BD">
                    <a:lumMod val="40000"/>
                    <a:lumOff val="60000"/>
                  </a:srgbClr>
                </a:solidFill>
                <a:latin typeface="Calibri"/>
              </a:rPr>
              <a:t>36,127,890,984,789,307,394,520,932,878,928,9</a:t>
            </a:r>
            <a:r>
              <a:rPr lang="en-US" sz="2800" dirty="0" smtClean="0">
                <a:solidFill>
                  <a:srgbClr val="FFFF00"/>
                </a:solidFill>
                <a:latin typeface="Calibri"/>
              </a:rPr>
              <a:t>33,023</a:t>
            </a:r>
          </a:p>
          <a:p>
            <a:pPr marL="457200" lvl="1" defTabSz="457200"/>
            <a:r>
              <a:rPr lang="en-US" sz="2800" dirty="0" smtClean="0">
                <a:solidFill>
                  <a:prstClr val="white"/>
                </a:solidFill>
                <a:latin typeface="Calibri"/>
              </a:rPr>
              <a:t>-</a:t>
            </a:r>
            <a:r>
              <a:rPr lang="en-US" sz="2800" dirty="0" smtClean="0">
                <a:solidFill>
                  <a:srgbClr val="B9CDE5"/>
                </a:solidFill>
                <a:latin typeface="Calibri"/>
              </a:rPr>
              <a:t>36,127,890,984,789,307,394,520,932,878,928,9</a:t>
            </a:r>
            <a:r>
              <a:rPr lang="en-US" sz="2800" dirty="0" smtClean="0">
                <a:solidFill>
                  <a:srgbClr val="FFFF00"/>
                </a:solidFill>
                <a:latin typeface="Calibri"/>
              </a:rPr>
              <a:t>17,398</a:t>
            </a:r>
            <a:endParaRPr lang="en-US" sz="2800" dirty="0" smtClean="0">
              <a:solidFill>
                <a:prstClr val="white"/>
              </a:solidFill>
              <a:latin typeface="Calibri"/>
            </a:endParaRPr>
          </a:p>
          <a:p>
            <a:pPr defTabSz="457200"/>
            <a:r>
              <a:rPr lang="en-US" sz="700" dirty="0">
                <a:solidFill>
                  <a:srgbClr val="FFFF00"/>
                </a:solidFill>
                <a:latin typeface="Calibri"/>
              </a:rPr>
              <a:t>	</a:t>
            </a:r>
            <a:endParaRPr lang="en-US" sz="400" dirty="0" smtClean="0">
              <a:solidFill>
                <a:srgbClr val="FFFF00"/>
              </a:solidFill>
              <a:latin typeface="Calibri"/>
            </a:endParaRPr>
          </a:p>
          <a:p>
            <a:pPr algn="ctr" defTabSz="457200"/>
            <a:r>
              <a:rPr lang="en-US" sz="2400" dirty="0">
                <a:solidFill>
                  <a:srgbClr val="FFFF00"/>
                </a:solidFill>
                <a:latin typeface="Calibri"/>
              </a:rPr>
              <a:t>	</a:t>
            </a:r>
            <a:r>
              <a:rPr lang="en-US" sz="3200" dirty="0" smtClean="0">
                <a:solidFill>
                  <a:srgbClr val="FFFFFF"/>
                </a:solidFill>
                <a:latin typeface="Calibri"/>
              </a:rPr>
              <a:t>= </a:t>
            </a:r>
            <a:r>
              <a:rPr lang="en-US" sz="3200" dirty="0" smtClean="0">
                <a:solidFill>
                  <a:srgbClr val="FFFF00"/>
                </a:solidFill>
                <a:latin typeface="Calibri"/>
              </a:rPr>
              <a:t>(125)</a:t>
            </a:r>
            <a:r>
              <a:rPr lang="en-US" sz="3200" baseline="30000" dirty="0" smtClean="0">
                <a:solidFill>
                  <a:srgbClr val="FFFF00"/>
                </a:solidFill>
                <a:latin typeface="Calibri"/>
              </a:rPr>
              <a:t>2</a:t>
            </a:r>
            <a:r>
              <a:rPr lang="en-US" sz="3200" dirty="0" smtClean="0">
                <a:solidFill>
                  <a:srgbClr val="C0504D">
                    <a:lumMod val="40000"/>
                    <a:lumOff val="60000"/>
                  </a:srgbClr>
                </a:solidFill>
                <a:latin typeface="Calibri"/>
              </a:rPr>
              <a:t> </a:t>
            </a:r>
            <a:endParaRPr lang="en-US" sz="3200" dirty="0">
              <a:solidFill>
                <a:prstClr val="white"/>
              </a:solidFill>
              <a:latin typeface="Calibri"/>
            </a:endParaRPr>
          </a:p>
        </p:txBody>
      </p:sp>
      <p:sp>
        <p:nvSpPr>
          <p:cNvPr id="3" name="TextBox 2"/>
          <p:cNvSpPr txBox="1"/>
          <p:nvPr/>
        </p:nvSpPr>
        <p:spPr>
          <a:xfrm>
            <a:off x="141525" y="5994797"/>
            <a:ext cx="8805829" cy="523220"/>
          </a:xfrm>
          <a:prstGeom prst="rect">
            <a:avLst/>
          </a:prstGeom>
          <a:noFill/>
        </p:spPr>
        <p:txBody>
          <a:bodyPr wrap="none" rtlCol="0">
            <a:spAutoFit/>
          </a:bodyPr>
          <a:lstStyle/>
          <a:p>
            <a:pPr defTabSz="457200"/>
            <a:r>
              <a:rPr lang="en-US" sz="2800" i="1" dirty="0" smtClean="0">
                <a:solidFill>
                  <a:schemeClr val="bg1">
                    <a:lumMod val="75000"/>
                  </a:schemeClr>
                </a:solidFill>
                <a:latin typeface="Calibri"/>
              </a:rPr>
              <a:t>No other examples </a:t>
            </a:r>
            <a:r>
              <a:rPr lang="en-US" sz="2800" i="1" dirty="0" smtClean="0">
                <a:solidFill>
                  <a:schemeClr val="bg1">
                    <a:lumMod val="75000"/>
                  </a:schemeClr>
                </a:solidFill>
                <a:latin typeface="Calibri"/>
              </a:rPr>
              <a:t>of anything </a:t>
            </a:r>
            <a:r>
              <a:rPr lang="en-US" sz="2800" i="1" dirty="0" smtClean="0">
                <a:solidFill>
                  <a:schemeClr val="bg1">
                    <a:lumMod val="75000"/>
                  </a:schemeClr>
                </a:solidFill>
                <a:latin typeface="Calibri"/>
              </a:rPr>
              <a:t>this finely tuned in </a:t>
            </a:r>
            <a:r>
              <a:rPr lang="en-US" sz="2800" i="1" dirty="0" smtClean="0">
                <a:solidFill>
                  <a:schemeClr val="bg1">
                    <a:lumMod val="75000"/>
                  </a:schemeClr>
                </a:solidFill>
                <a:latin typeface="Calibri"/>
              </a:rPr>
              <a:t>nature</a:t>
            </a:r>
            <a:r>
              <a:rPr lang="is-IS" sz="2800" i="1" dirty="0" smtClean="0">
                <a:solidFill>
                  <a:schemeClr val="bg1">
                    <a:lumMod val="75000"/>
                  </a:schemeClr>
                </a:solidFill>
                <a:latin typeface="Calibri"/>
              </a:rPr>
              <a:t>…</a:t>
            </a:r>
            <a:endParaRPr lang="en-US" sz="2800" i="1" dirty="0">
              <a:solidFill>
                <a:schemeClr val="bg1">
                  <a:lumMod val="75000"/>
                </a:schemeClr>
              </a:solidFill>
              <a:latin typeface="Calibri"/>
            </a:endParaRPr>
          </a:p>
        </p:txBody>
      </p:sp>
      <p:sp>
        <p:nvSpPr>
          <p:cNvPr id="4" name="Title 3"/>
          <p:cNvSpPr>
            <a:spLocks noGrp="1"/>
          </p:cNvSpPr>
          <p:nvPr>
            <p:ph type="ctrTitle"/>
          </p:nvPr>
        </p:nvSpPr>
        <p:spPr/>
        <p:txBody>
          <a:bodyPr/>
          <a:lstStyle/>
          <a:p>
            <a:r>
              <a:rPr lang="en-US" i="1" dirty="0" smtClean="0"/>
              <a:t>“Fundamental scalars are fundamentally pathological”</a:t>
            </a:r>
            <a:endParaRPr lang="en-US" i="1" dirty="0"/>
          </a:p>
        </p:txBody>
      </p:sp>
    </p:spTree>
    <p:extLst>
      <p:ext uri="{BB962C8B-B14F-4D97-AF65-F5344CB8AC3E}">
        <p14:creationId xmlns:p14="http://schemas.microsoft.com/office/powerpoint/2010/main" val="4022912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lvl1pPr>
              <a:defRPr/>
            </a:lvl1pPr>
          </a:lstStyle>
          <a:p>
            <a:fld id="{F1575D80-8857-47E1-BBE5-8D3A71A8B63A}" type="slidenum">
              <a:rPr lang="en-US" smtClean="0">
                <a:latin typeface="Arial"/>
              </a:rPr>
              <a:pPr/>
              <a:t>90</a:t>
            </a:fld>
            <a:endParaRPr lang="en-US" dirty="0">
              <a:latin typeface="Arial"/>
            </a:endParaRPr>
          </a:p>
        </p:txBody>
      </p:sp>
      <p:sp>
        <p:nvSpPr>
          <p:cNvPr id="6" name="Content Placeholder 5"/>
          <p:cNvSpPr>
            <a:spLocks noGrp="1"/>
          </p:cNvSpPr>
          <p:nvPr>
            <p:ph idx="4294967295"/>
          </p:nvPr>
        </p:nvSpPr>
        <p:spPr>
          <a:xfrm>
            <a:off x="665173" y="762000"/>
            <a:ext cx="8478837" cy="5715000"/>
          </a:xfrm>
        </p:spPr>
        <p:txBody>
          <a:bodyPr/>
          <a:lstStyle/>
          <a:p>
            <a:pPr marL="307358" indent="-307358"/>
            <a:r>
              <a:rPr lang="en-US" sz="2500" dirty="0">
                <a:sym typeface="Symbol" pitchFamily="18" charset="2"/>
              </a:rPr>
              <a:t>Electroweak Couplings satisfy:</a:t>
            </a:r>
            <a:endParaRPr lang="en-US" sz="2200" dirty="0">
              <a:sym typeface="Symbol" pitchFamily="18" charset="2"/>
            </a:endParaRPr>
          </a:p>
          <a:p>
            <a:pPr marL="665944" lvl="1" indent="-256132">
              <a:buNone/>
            </a:pPr>
            <a:r>
              <a:rPr lang="en-US" sz="2200" b="1" dirty="0">
                <a:solidFill>
                  <a:srgbClr val="0000FF"/>
                </a:solidFill>
                <a:sym typeface="Symbol" pitchFamily="18" charset="2"/>
              </a:rPr>
              <a:t>              </a:t>
            </a:r>
            <a:r>
              <a:rPr lang="en-US" dirty="0" err="1" smtClean="0">
                <a:solidFill>
                  <a:srgbClr val="0000FF"/>
                </a:solidFill>
                <a:sym typeface="Symbol" pitchFamily="18" charset="2"/>
              </a:rPr>
              <a:t>gsin</a:t>
            </a:r>
            <a:r>
              <a:rPr lang="en-US" baseline="-14000" dirty="0" err="1" smtClean="0">
                <a:solidFill>
                  <a:srgbClr val="0000FF"/>
                </a:solidFill>
                <a:sym typeface="Symbol" pitchFamily="18" charset="2"/>
              </a:rPr>
              <a:t>W</a:t>
            </a:r>
            <a:r>
              <a:rPr lang="en-US" dirty="0" smtClean="0">
                <a:solidFill>
                  <a:srgbClr val="0000FF"/>
                </a:solidFill>
                <a:sym typeface="Symbol" pitchFamily="18" charset="2"/>
              </a:rPr>
              <a:t> = e = </a:t>
            </a:r>
            <a:r>
              <a:rPr lang="en-US" dirty="0" err="1" smtClean="0">
                <a:solidFill>
                  <a:srgbClr val="0000FF"/>
                </a:solidFill>
                <a:sym typeface="Symbol" pitchFamily="18" charset="2"/>
              </a:rPr>
              <a:t>gcos</a:t>
            </a:r>
            <a:r>
              <a:rPr lang="en-US" baseline="-14000" dirty="0" err="1" smtClean="0">
                <a:solidFill>
                  <a:srgbClr val="0000FF"/>
                </a:solidFill>
                <a:sym typeface="Symbol" pitchFamily="18" charset="2"/>
              </a:rPr>
              <a:t>W</a:t>
            </a:r>
            <a:r>
              <a:rPr lang="en-US" baseline="-14000" dirty="0" smtClean="0">
                <a:solidFill>
                  <a:srgbClr val="0000FF"/>
                </a:solidFill>
                <a:sym typeface="Symbol" pitchFamily="18" charset="2"/>
              </a:rPr>
              <a:t>      </a:t>
            </a:r>
            <a:r>
              <a:rPr lang="en-US" dirty="0" smtClean="0">
                <a:solidFill>
                  <a:srgbClr val="0000FF"/>
                </a:solidFill>
                <a:sym typeface="Symbol" pitchFamily="18" charset="2"/>
              </a:rPr>
              <a:t>(M</a:t>
            </a:r>
            <a:r>
              <a:rPr lang="en-US" baseline="-14000" dirty="0" smtClean="0">
                <a:solidFill>
                  <a:srgbClr val="0000FF"/>
                </a:solidFill>
                <a:sym typeface="Symbol" pitchFamily="18" charset="2"/>
              </a:rPr>
              <a:t>Z </a:t>
            </a:r>
            <a:r>
              <a:rPr lang="en-US" dirty="0" smtClean="0">
                <a:solidFill>
                  <a:srgbClr val="0000FF"/>
                </a:solidFill>
                <a:sym typeface="Symbol" pitchFamily="18" charset="2"/>
              </a:rPr>
              <a:t>= M</a:t>
            </a:r>
            <a:r>
              <a:rPr lang="en-US" baseline="-14000" dirty="0" smtClean="0">
                <a:solidFill>
                  <a:srgbClr val="0000FF"/>
                </a:solidFill>
                <a:sym typeface="Symbol" pitchFamily="18" charset="2"/>
              </a:rPr>
              <a:t>W</a:t>
            </a:r>
            <a:r>
              <a:rPr lang="en-US" dirty="0" smtClean="0">
                <a:solidFill>
                  <a:srgbClr val="0000FF"/>
                </a:solidFill>
                <a:sym typeface="Symbol" pitchFamily="18" charset="2"/>
              </a:rPr>
              <a:t>/</a:t>
            </a:r>
            <a:r>
              <a:rPr lang="en-US" dirty="0" err="1" smtClean="0">
                <a:solidFill>
                  <a:srgbClr val="0000FF"/>
                </a:solidFill>
                <a:sym typeface="Symbol" pitchFamily="18" charset="2"/>
              </a:rPr>
              <a:t>cos</a:t>
            </a:r>
            <a:r>
              <a:rPr lang="en-US" baseline="-14000" dirty="0" err="1" smtClean="0">
                <a:solidFill>
                  <a:srgbClr val="0000FF"/>
                </a:solidFill>
                <a:sym typeface="Symbol" pitchFamily="18" charset="2"/>
              </a:rPr>
              <a:t>W</a:t>
            </a:r>
            <a:r>
              <a:rPr lang="en-US" dirty="0" smtClean="0">
                <a:solidFill>
                  <a:srgbClr val="0000FF"/>
                </a:solidFill>
                <a:sym typeface="Symbol" pitchFamily="18" charset="2"/>
              </a:rPr>
              <a:t>)</a:t>
            </a:r>
          </a:p>
          <a:p>
            <a:pPr marL="665944" lvl="1" indent="-256132">
              <a:buNone/>
            </a:pPr>
            <a:endParaRPr lang="en-US" sz="2200" dirty="0">
              <a:solidFill>
                <a:srgbClr val="DDDDDD"/>
              </a:solidFill>
              <a:sym typeface="Symbol" pitchFamily="18" charset="2"/>
            </a:endParaRPr>
          </a:p>
          <a:p>
            <a:pPr marL="268030" indent="-256132"/>
            <a:r>
              <a:rPr lang="en-US" sz="2500" dirty="0">
                <a:sym typeface="Symbol" pitchFamily="18" charset="2"/>
              </a:rPr>
              <a:t>From </a:t>
            </a:r>
            <a:r>
              <a:rPr lang="en-US" sz="2500" dirty="0">
                <a:latin typeface="Symbol" pitchFamily="18" charset="2"/>
                <a:sym typeface="Symbol" pitchFamily="18" charset="2"/>
              </a:rPr>
              <a:t>m</a:t>
            </a:r>
            <a:r>
              <a:rPr lang="en-US" sz="2500" dirty="0">
                <a:sym typeface="Symbol" pitchFamily="18" charset="2"/>
              </a:rPr>
              <a:t> decay  G</a:t>
            </a:r>
            <a:r>
              <a:rPr lang="en-US" sz="2500" baseline="-18000" dirty="0">
                <a:sym typeface="Symbol" pitchFamily="18" charset="2"/>
              </a:rPr>
              <a:t>F</a:t>
            </a:r>
            <a:r>
              <a:rPr lang="en-US" sz="2500" dirty="0">
                <a:sym typeface="Symbol" pitchFamily="18" charset="2"/>
              </a:rPr>
              <a:t>/2</a:t>
            </a:r>
            <a:r>
              <a:rPr lang="en-US" sz="2500" baseline="30000" dirty="0">
                <a:sym typeface="Symbol" pitchFamily="18" charset="2"/>
              </a:rPr>
              <a:t>1/2</a:t>
            </a:r>
            <a:r>
              <a:rPr lang="en-US" sz="2500" dirty="0">
                <a:sym typeface="Symbol" pitchFamily="18" charset="2"/>
              </a:rPr>
              <a:t> = g</a:t>
            </a:r>
            <a:r>
              <a:rPr lang="en-US" sz="2500" baseline="30000" dirty="0">
                <a:sym typeface="Symbol" pitchFamily="18" charset="2"/>
              </a:rPr>
              <a:t>2</a:t>
            </a:r>
            <a:r>
              <a:rPr lang="en-US" sz="2500" dirty="0">
                <a:sym typeface="Symbol" pitchFamily="18" charset="2"/>
              </a:rPr>
              <a:t>/(8M</a:t>
            </a:r>
            <a:r>
              <a:rPr lang="en-US" sz="2500" baseline="-14000" dirty="0">
                <a:sym typeface="Symbol" pitchFamily="18" charset="2"/>
              </a:rPr>
              <a:t>W</a:t>
            </a:r>
            <a:r>
              <a:rPr lang="en-US" sz="2500" baseline="30000" dirty="0">
                <a:sym typeface="Symbol" pitchFamily="18" charset="2"/>
              </a:rPr>
              <a:t>2</a:t>
            </a:r>
            <a:r>
              <a:rPr lang="en-US" sz="2500" dirty="0">
                <a:sym typeface="Symbol" pitchFamily="18" charset="2"/>
              </a:rPr>
              <a:t>) = 1/(2v</a:t>
            </a:r>
            <a:r>
              <a:rPr lang="en-US" sz="2500" baseline="30000" dirty="0">
                <a:sym typeface="Symbol" pitchFamily="18" charset="2"/>
              </a:rPr>
              <a:t>2</a:t>
            </a:r>
            <a:r>
              <a:rPr lang="en-US" sz="2500" dirty="0">
                <a:sym typeface="Symbol" pitchFamily="18" charset="2"/>
              </a:rPr>
              <a:t> )</a:t>
            </a:r>
            <a:endParaRPr lang="en-US" sz="2500" baseline="30000" dirty="0">
              <a:sym typeface="Symbol" pitchFamily="18" charset="2"/>
            </a:endParaRPr>
          </a:p>
          <a:p>
            <a:pPr marL="665944" lvl="1" indent="-256132">
              <a:buNone/>
            </a:pPr>
            <a:r>
              <a:rPr lang="en-US" sz="2200" dirty="0">
                <a:solidFill>
                  <a:srgbClr val="FF0000"/>
                </a:solidFill>
                <a:sym typeface="Symbol" pitchFamily="18" charset="2"/>
              </a:rPr>
              <a:t>              </a:t>
            </a:r>
            <a:r>
              <a:rPr lang="en-US" dirty="0" smtClean="0">
                <a:solidFill>
                  <a:srgbClr val="FF0000"/>
                </a:solidFill>
                <a:sym typeface="Symbol" pitchFamily="18" charset="2"/>
              </a:rPr>
              <a:t>  M</a:t>
            </a:r>
            <a:r>
              <a:rPr lang="en-US" baseline="-25000" dirty="0" smtClean="0">
                <a:solidFill>
                  <a:srgbClr val="FF0000"/>
                </a:solidFill>
                <a:sym typeface="Symbol" pitchFamily="18" charset="2"/>
              </a:rPr>
              <a:t>W</a:t>
            </a:r>
            <a:r>
              <a:rPr lang="en-US" dirty="0" smtClean="0">
                <a:solidFill>
                  <a:srgbClr val="FF0000"/>
                </a:solidFill>
                <a:sym typeface="Symbol" pitchFamily="18" charset="2"/>
              </a:rPr>
              <a:t> ~ 80 </a:t>
            </a:r>
            <a:r>
              <a:rPr lang="en-US" dirty="0" err="1" smtClean="0">
                <a:solidFill>
                  <a:srgbClr val="FF0000"/>
                </a:solidFill>
                <a:sym typeface="Symbol" pitchFamily="18" charset="2"/>
              </a:rPr>
              <a:t>GeV</a:t>
            </a:r>
            <a:r>
              <a:rPr lang="en-US" dirty="0" smtClean="0">
                <a:solidFill>
                  <a:srgbClr val="FF0000"/>
                </a:solidFill>
                <a:sym typeface="Symbol" pitchFamily="18" charset="2"/>
              </a:rPr>
              <a:t>  and  M</a:t>
            </a:r>
            <a:r>
              <a:rPr lang="en-US" baseline="-25000" dirty="0" smtClean="0">
                <a:solidFill>
                  <a:srgbClr val="FF0000"/>
                </a:solidFill>
                <a:sym typeface="Symbol" pitchFamily="18" charset="2"/>
              </a:rPr>
              <a:t>Z</a:t>
            </a:r>
            <a:r>
              <a:rPr lang="en-US" dirty="0" smtClean="0">
                <a:solidFill>
                  <a:srgbClr val="FF0000"/>
                </a:solidFill>
                <a:sym typeface="Symbol" pitchFamily="18" charset="2"/>
              </a:rPr>
              <a:t>  ~ 91 </a:t>
            </a:r>
            <a:r>
              <a:rPr lang="en-US" dirty="0" err="1" smtClean="0">
                <a:solidFill>
                  <a:srgbClr val="FF0000"/>
                </a:solidFill>
                <a:sym typeface="Symbol" pitchFamily="18" charset="2"/>
              </a:rPr>
              <a:t>GeV</a:t>
            </a:r>
            <a:endParaRPr lang="en-US" sz="2200" dirty="0">
              <a:solidFill>
                <a:srgbClr val="FF0000"/>
              </a:solidFill>
              <a:sym typeface="Symbol" pitchFamily="18" charset="2"/>
            </a:endParaRPr>
          </a:p>
          <a:p>
            <a:pPr marL="665944" lvl="1" indent="-256132"/>
            <a:endParaRPr lang="en-US" sz="2200" baseline="30000" dirty="0">
              <a:solidFill>
                <a:srgbClr val="FF0000"/>
              </a:solidFill>
              <a:sym typeface="Symbol" pitchFamily="18" charset="2"/>
            </a:endParaRPr>
          </a:p>
          <a:p>
            <a:pPr marL="665944" lvl="1" indent="-256132"/>
            <a:r>
              <a:rPr lang="en-US" sz="2200" dirty="0">
                <a:solidFill>
                  <a:srgbClr val="DDDDDD"/>
                </a:solidFill>
                <a:sym typeface="Symbol" pitchFamily="18" charset="2"/>
              </a:rPr>
              <a:t> </a:t>
            </a:r>
            <a:r>
              <a:rPr lang="en-US" sz="2200" dirty="0">
                <a:solidFill>
                  <a:schemeClr val="bg1"/>
                </a:solidFill>
                <a:sym typeface="Symbol" pitchFamily="18" charset="2"/>
              </a:rPr>
              <a:t>Higgs also generates masses for fermions but the couplings (Yukawa), and hence also the masses, vary and are not predicted</a:t>
            </a:r>
            <a:endParaRPr lang="en-US" sz="2900" dirty="0">
              <a:solidFill>
                <a:schemeClr val="bg1"/>
              </a:solidFill>
              <a:sym typeface="Symbol" pitchFamily="18" charset="2"/>
            </a:endParaRPr>
          </a:p>
          <a:p>
            <a:pPr marL="665944" lvl="1" indent="-256132">
              <a:buNone/>
            </a:pPr>
            <a:r>
              <a:rPr lang="en-US" dirty="0" smtClean="0">
                <a:solidFill>
                  <a:srgbClr val="0000FF"/>
                </a:solidFill>
                <a:sym typeface="Symbol" pitchFamily="18" charset="2"/>
              </a:rPr>
              <a:t> </a:t>
            </a:r>
          </a:p>
          <a:p>
            <a:pPr marL="665944" lvl="1" indent="-256132">
              <a:buNone/>
            </a:pPr>
            <a:r>
              <a:rPr lang="en-US" dirty="0" smtClean="0">
                <a:solidFill>
                  <a:srgbClr val="0000FF"/>
                </a:solidFill>
                <a:sym typeface="Symbol" pitchFamily="18" charset="2"/>
              </a:rPr>
              <a:t>  L = </a:t>
            </a:r>
            <a:r>
              <a:rPr lang="en-US" dirty="0" smtClean="0">
                <a:solidFill>
                  <a:srgbClr val="0000FF"/>
                </a:solidFill>
                <a:latin typeface="Symbol" pitchFamily="18" charset="2"/>
              </a:rPr>
              <a:t>l</a:t>
            </a:r>
            <a:r>
              <a:rPr lang="en-US" baseline="-16000" dirty="0" smtClean="0">
                <a:solidFill>
                  <a:srgbClr val="0000FF"/>
                </a:solidFill>
                <a:sym typeface="Symbol" pitchFamily="18" charset="2"/>
              </a:rPr>
              <a:t>d</a:t>
            </a:r>
            <a:r>
              <a:rPr lang="en-US" dirty="0" smtClean="0">
                <a:solidFill>
                  <a:srgbClr val="0000FF"/>
                </a:solidFill>
                <a:sym typeface="Symbol" pitchFamily="18" charset="2"/>
              </a:rPr>
              <a:t> </a:t>
            </a:r>
            <a:r>
              <a:rPr lang="en-US" u="sng" dirty="0" smtClean="0">
                <a:solidFill>
                  <a:srgbClr val="0000FF"/>
                </a:solidFill>
                <a:sym typeface="Symbol" pitchFamily="18" charset="2"/>
              </a:rPr>
              <a:t>Q</a:t>
            </a:r>
            <a:r>
              <a:rPr lang="en-US" baseline="-16000" dirty="0" smtClean="0">
                <a:solidFill>
                  <a:srgbClr val="0000FF"/>
                </a:solidFill>
                <a:sym typeface="Symbol" pitchFamily="18" charset="2"/>
              </a:rPr>
              <a:t>L </a:t>
            </a:r>
            <a:r>
              <a:rPr lang="en-US" dirty="0" smtClean="0">
                <a:solidFill>
                  <a:srgbClr val="0000FF"/>
                </a:solidFill>
                <a:latin typeface="Symbol" pitchFamily="18" charset="2"/>
                <a:sym typeface="Symbol" pitchFamily="18" charset="2"/>
              </a:rPr>
              <a:t>f </a:t>
            </a:r>
            <a:r>
              <a:rPr lang="en-US" dirty="0" err="1" smtClean="0">
                <a:solidFill>
                  <a:srgbClr val="0000FF"/>
                </a:solidFill>
                <a:sym typeface="Symbol" pitchFamily="18" charset="2"/>
              </a:rPr>
              <a:t>d</a:t>
            </a:r>
            <a:r>
              <a:rPr lang="en-US" baseline="-16000" dirty="0" err="1" smtClean="0">
                <a:solidFill>
                  <a:srgbClr val="0000FF"/>
                </a:solidFill>
                <a:sym typeface="Symbol" pitchFamily="18" charset="2"/>
              </a:rPr>
              <a:t>R</a:t>
            </a:r>
            <a:r>
              <a:rPr lang="en-US" baseline="-16000" dirty="0" smtClean="0">
                <a:solidFill>
                  <a:srgbClr val="0000FF"/>
                </a:solidFill>
                <a:sym typeface="Symbol" pitchFamily="18" charset="2"/>
              </a:rPr>
              <a:t> </a:t>
            </a:r>
            <a:r>
              <a:rPr lang="en-US" dirty="0" smtClean="0">
                <a:solidFill>
                  <a:srgbClr val="0000FF"/>
                </a:solidFill>
                <a:sym typeface="Symbol" pitchFamily="18" charset="2"/>
              </a:rPr>
              <a:t>, with</a:t>
            </a:r>
            <a:r>
              <a:rPr lang="en-US" dirty="0" smtClean="0">
                <a:solidFill>
                  <a:srgbClr val="0000FF"/>
                </a:solidFill>
                <a:latin typeface="Symbol" pitchFamily="18" charset="2"/>
              </a:rPr>
              <a:t> l</a:t>
            </a:r>
            <a:r>
              <a:rPr lang="en-US" baseline="-16000" dirty="0" smtClean="0">
                <a:solidFill>
                  <a:srgbClr val="0000FF"/>
                </a:solidFill>
                <a:sym typeface="Symbol" pitchFamily="18" charset="2"/>
              </a:rPr>
              <a:t>d</a:t>
            </a:r>
            <a:r>
              <a:rPr lang="en-US" dirty="0" smtClean="0">
                <a:solidFill>
                  <a:srgbClr val="0000FF"/>
                </a:solidFill>
                <a:sym typeface="Symbol" pitchFamily="18" charset="2"/>
              </a:rPr>
              <a:t> = </a:t>
            </a:r>
            <a:r>
              <a:rPr lang="en-US" dirty="0" smtClean="0">
                <a:solidFill>
                  <a:srgbClr val="0000FF"/>
                </a:solidFill>
                <a:latin typeface="NewCenturySchlbk" pitchFamily="18" charset="0"/>
                <a:sym typeface="Symbol" pitchFamily="18" charset="2"/>
              </a:rPr>
              <a:t>2</a:t>
            </a:r>
            <a:r>
              <a:rPr lang="en-US" baseline="30000" dirty="0" smtClean="0">
                <a:solidFill>
                  <a:srgbClr val="0000FF"/>
                </a:solidFill>
                <a:latin typeface="NewCenturySchlbk" pitchFamily="18" charset="0"/>
                <a:sym typeface="Symbol" pitchFamily="18" charset="2"/>
              </a:rPr>
              <a:t>1/2</a:t>
            </a:r>
            <a:r>
              <a:rPr lang="en-US" dirty="0" smtClean="0">
                <a:solidFill>
                  <a:srgbClr val="0000FF"/>
                </a:solidFill>
                <a:sym typeface="Symbol" pitchFamily="18" charset="2"/>
              </a:rPr>
              <a:t>m</a:t>
            </a:r>
            <a:r>
              <a:rPr lang="en-US" baseline="-16000" dirty="0" smtClean="0">
                <a:solidFill>
                  <a:srgbClr val="0000FF"/>
                </a:solidFill>
                <a:sym typeface="Symbol" pitchFamily="18" charset="2"/>
              </a:rPr>
              <a:t>d</a:t>
            </a:r>
            <a:r>
              <a:rPr lang="en-US" dirty="0" smtClean="0">
                <a:solidFill>
                  <a:srgbClr val="0000FF"/>
                </a:solidFill>
                <a:sym typeface="Symbol" pitchFamily="18" charset="2"/>
              </a:rPr>
              <a:t>/v ~ </a:t>
            </a:r>
            <a:r>
              <a:rPr lang="en-US" sz="1300" dirty="0">
                <a:solidFill>
                  <a:srgbClr val="0000FF"/>
                </a:solidFill>
                <a:sym typeface="Symbol" pitchFamily="18" charset="2"/>
              </a:rPr>
              <a:t> </a:t>
            </a:r>
            <a:r>
              <a:rPr lang="en-US" dirty="0" err="1" smtClean="0">
                <a:solidFill>
                  <a:srgbClr val="0000FF"/>
                </a:solidFill>
                <a:sym typeface="Symbol" pitchFamily="18" charset="2"/>
              </a:rPr>
              <a:t>m</a:t>
            </a:r>
            <a:r>
              <a:rPr lang="en-US" baseline="-16000" dirty="0" err="1" smtClean="0">
                <a:solidFill>
                  <a:srgbClr val="0000FF"/>
                </a:solidFill>
                <a:sym typeface="Symbol" pitchFamily="18" charset="2"/>
              </a:rPr>
              <a:t>d</a:t>
            </a:r>
            <a:r>
              <a:rPr lang="en-US" dirty="0" smtClean="0">
                <a:solidFill>
                  <a:srgbClr val="0000FF"/>
                </a:solidFill>
                <a:sym typeface="Symbol" pitchFamily="18" charset="2"/>
              </a:rPr>
              <a:t>/M</a:t>
            </a:r>
            <a:r>
              <a:rPr lang="en-US" baseline="-14000" dirty="0" smtClean="0">
                <a:solidFill>
                  <a:srgbClr val="0000FF"/>
                </a:solidFill>
                <a:sym typeface="Symbol" pitchFamily="18" charset="2"/>
              </a:rPr>
              <a:t>W</a:t>
            </a:r>
            <a:endParaRPr lang="en-US" dirty="0" smtClean="0">
              <a:solidFill>
                <a:srgbClr val="0000FF"/>
              </a:solidFill>
              <a:sym typeface="Symbol" pitchFamily="18" charset="2"/>
            </a:endParaRPr>
          </a:p>
          <a:p>
            <a:pPr marL="665944" lvl="1" indent="-256132"/>
            <a:endParaRPr lang="en-US" sz="1300" dirty="0">
              <a:solidFill>
                <a:schemeClr val="accent2"/>
              </a:solidFill>
              <a:sym typeface="Symbol" pitchFamily="18" charset="2"/>
            </a:endParaRPr>
          </a:p>
          <a:p>
            <a:pPr marL="665944" lvl="1" indent="-256132"/>
            <a:r>
              <a:rPr lang="en-US" sz="2200" dirty="0">
                <a:solidFill>
                  <a:srgbClr val="000000"/>
                </a:solidFill>
                <a:sym typeface="Symbol" pitchFamily="18" charset="2"/>
              </a:rPr>
              <a:t>The top quark is “unshielded” at a mass of 174.1 </a:t>
            </a:r>
            <a:r>
              <a:rPr lang="en-US" sz="2200" dirty="0" err="1">
                <a:solidFill>
                  <a:srgbClr val="000000"/>
                </a:solidFill>
                <a:sym typeface="Symbol" pitchFamily="18" charset="2"/>
              </a:rPr>
              <a:t>GeV</a:t>
            </a:r>
            <a:r>
              <a:rPr lang="en-US" sz="2200" dirty="0">
                <a:solidFill>
                  <a:srgbClr val="000000"/>
                </a:solidFill>
                <a:sym typeface="Symbol" pitchFamily="18" charset="2"/>
              </a:rPr>
              <a:t>.</a:t>
            </a:r>
            <a:endParaRPr lang="en-US" sz="1800" dirty="0">
              <a:solidFill>
                <a:srgbClr val="000000"/>
              </a:solidFill>
              <a:sym typeface="Symbol" pitchFamily="18" charset="2"/>
            </a:endParaRPr>
          </a:p>
          <a:p>
            <a:pPr marL="665944" lvl="1" indent="-256132">
              <a:buNone/>
            </a:pPr>
            <a:r>
              <a:rPr lang="en-US" b="1" dirty="0" smtClean="0">
                <a:latin typeface="Symbol" pitchFamily="18" charset="2"/>
              </a:rPr>
              <a:t>	</a:t>
            </a:r>
            <a:r>
              <a:rPr lang="en-US" sz="2900" dirty="0" err="1">
                <a:solidFill>
                  <a:srgbClr val="FF0000"/>
                </a:solidFill>
                <a:latin typeface="Symbol" pitchFamily="18" charset="2"/>
              </a:rPr>
              <a:t>l</a:t>
            </a:r>
            <a:r>
              <a:rPr lang="en-US" baseline="-16000" dirty="0" err="1" smtClean="0">
                <a:solidFill>
                  <a:srgbClr val="FF0000"/>
                </a:solidFill>
                <a:sym typeface="Symbol" pitchFamily="18" charset="2"/>
              </a:rPr>
              <a:t>t</a:t>
            </a:r>
            <a:r>
              <a:rPr lang="en-US" baseline="-16000" dirty="0" smtClean="0">
                <a:solidFill>
                  <a:srgbClr val="FF0000"/>
                </a:solidFill>
                <a:sym typeface="Symbol" pitchFamily="18" charset="2"/>
              </a:rPr>
              <a:t> </a:t>
            </a:r>
            <a:r>
              <a:rPr lang="en-US" dirty="0" smtClean="0">
                <a:solidFill>
                  <a:srgbClr val="FF0000"/>
                </a:solidFill>
                <a:sym typeface="Symbol" pitchFamily="18" charset="2"/>
              </a:rPr>
              <a:t>=</a:t>
            </a:r>
            <a:r>
              <a:rPr lang="en-US" baseline="-16000" dirty="0" smtClean="0">
                <a:solidFill>
                  <a:srgbClr val="FF0000"/>
                </a:solidFill>
                <a:sym typeface="Symbol" pitchFamily="18" charset="2"/>
              </a:rPr>
              <a:t> </a:t>
            </a:r>
            <a:r>
              <a:rPr lang="en-US" dirty="0" smtClean="0">
                <a:solidFill>
                  <a:srgbClr val="FF0000"/>
                </a:solidFill>
                <a:sym typeface="Symbol" pitchFamily="18" charset="2"/>
              </a:rPr>
              <a:t>2</a:t>
            </a:r>
            <a:r>
              <a:rPr lang="en-US" baseline="30000" dirty="0" smtClean="0">
                <a:solidFill>
                  <a:srgbClr val="FF0000"/>
                </a:solidFill>
                <a:sym typeface="Symbol" pitchFamily="18" charset="2"/>
              </a:rPr>
              <a:t>1/2</a:t>
            </a:r>
            <a:r>
              <a:rPr lang="en-US" dirty="0" smtClean="0">
                <a:solidFill>
                  <a:srgbClr val="FF0000"/>
                </a:solidFill>
                <a:sym typeface="Symbol" pitchFamily="18" charset="2"/>
              </a:rPr>
              <a:t> </a:t>
            </a:r>
            <a:r>
              <a:rPr lang="en-US" dirty="0" err="1" smtClean="0">
                <a:solidFill>
                  <a:srgbClr val="FF0000"/>
                </a:solidFill>
                <a:sym typeface="Symbol" pitchFamily="18" charset="2"/>
              </a:rPr>
              <a:t>m</a:t>
            </a:r>
            <a:r>
              <a:rPr lang="en-US" baseline="-16000" dirty="0" err="1" smtClean="0">
                <a:solidFill>
                  <a:srgbClr val="FF0000"/>
                </a:solidFill>
                <a:sym typeface="Symbol" pitchFamily="18" charset="2"/>
              </a:rPr>
              <a:t>t</a:t>
            </a:r>
            <a:r>
              <a:rPr lang="en-US" dirty="0" smtClean="0">
                <a:solidFill>
                  <a:srgbClr val="FF0000"/>
                </a:solidFill>
                <a:sym typeface="Symbol" pitchFamily="18" charset="2"/>
              </a:rPr>
              <a:t>/v = 2</a:t>
            </a:r>
            <a:r>
              <a:rPr lang="en-US" baseline="30000" dirty="0" smtClean="0">
                <a:solidFill>
                  <a:srgbClr val="FF0000"/>
                </a:solidFill>
                <a:sym typeface="Symbol" pitchFamily="18" charset="2"/>
              </a:rPr>
              <a:t>1/2 </a:t>
            </a:r>
            <a:r>
              <a:rPr lang="en-US" dirty="0" smtClean="0">
                <a:solidFill>
                  <a:srgbClr val="FF0000"/>
                </a:solidFill>
                <a:sym typeface="Symbol" pitchFamily="18" charset="2"/>
              </a:rPr>
              <a:t>(174.1)/(246) = 1</a:t>
            </a:r>
            <a:endParaRPr lang="en-US" dirty="0" smtClean="0">
              <a:solidFill>
                <a:srgbClr val="DDDDDD"/>
              </a:solidFill>
              <a:sym typeface="Symbol" pitchFamily="18" charset="2"/>
            </a:endParaRPr>
          </a:p>
          <a:p>
            <a:pPr marL="307358" indent="-307358" algn="ctr"/>
            <a:endParaRPr lang="en-US" sz="1300" dirty="0">
              <a:latin typeface="Arial" charset="0"/>
              <a:sym typeface="Symbol" pitchFamily="18" charset="2"/>
            </a:endParaRPr>
          </a:p>
          <a:p>
            <a:pPr marL="307358" indent="-307358" algn="ctr"/>
            <a:endParaRPr lang="en-US" sz="1300" dirty="0">
              <a:latin typeface="Arial" charset="0"/>
              <a:sym typeface="Symbol" pitchFamily="18" charset="2"/>
            </a:endParaRPr>
          </a:p>
          <a:p>
            <a:endParaRPr lang="en-US" dirty="0"/>
          </a:p>
        </p:txBody>
      </p:sp>
      <p:sp>
        <p:nvSpPr>
          <p:cNvPr id="7" name="Footer Placeholder 3"/>
          <p:cNvSpPr>
            <a:spLocks noGrp="1"/>
          </p:cNvSpPr>
          <p:nvPr>
            <p:ph type="ftr" sz="quarter" idx="4294967295"/>
          </p:nvPr>
        </p:nvSpPr>
        <p:spPr>
          <a:xfrm>
            <a:off x="0" y="6569076"/>
            <a:ext cx="8077200" cy="268288"/>
          </a:xfrm>
          <a:prstGeom prst="rect">
            <a:avLst/>
          </a:prstGeom>
        </p:spPr>
        <p:txBody>
          <a:bodyPr/>
          <a:lstStyle/>
          <a:p>
            <a:r>
              <a:rPr lang="en-US" sz="1400" smtClean="0">
                <a:solidFill>
                  <a:srgbClr val="FFFFFF">
                    <a:lumMod val="75000"/>
                  </a:srgbClr>
                </a:solidFill>
                <a:latin typeface="Arial"/>
              </a:rPr>
              <a:t>DanFest - The Discovery of the Higgs - J. Incandela (UCSB)  - 19 Oct. 2018</a:t>
            </a:r>
            <a:endParaRPr lang="en-US" sz="1400" dirty="0">
              <a:solidFill>
                <a:srgbClr val="FFFFFF">
                  <a:lumMod val="75000"/>
                </a:srgbClr>
              </a:solidFill>
              <a:latin typeface="Arial"/>
            </a:endParaRPr>
          </a:p>
        </p:txBody>
      </p:sp>
      <p:sp>
        <p:nvSpPr>
          <p:cNvPr id="5" name="Title 4"/>
          <p:cNvSpPr>
            <a:spLocks noGrp="1"/>
          </p:cNvSpPr>
          <p:nvPr>
            <p:ph type="title" idx="4294967295"/>
          </p:nvPr>
        </p:nvSpPr>
        <p:spPr>
          <a:xfrm>
            <a:off x="1714501" y="0"/>
            <a:ext cx="7429500" cy="908050"/>
          </a:xfrm>
        </p:spPr>
        <p:txBody>
          <a:bodyPr/>
          <a:lstStyle/>
          <a:p>
            <a:r>
              <a:rPr lang="en-US" dirty="0" smtClean="0">
                <a:sym typeface="Symbol" pitchFamily="18" charset="2"/>
              </a:rPr>
              <a:t>Masses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21" name="Text Box 19"/>
          <p:cNvSpPr txBox="1">
            <a:spLocks noChangeArrowheads="1"/>
          </p:cNvSpPr>
          <p:nvPr/>
        </p:nvSpPr>
        <p:spPr bwMode="auto">
          <a:xfrm>
            <a:off x="1944988" y="146788"/>
            <a:ext cx="4837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u="sng" dirty="0" smtClean="0">
                <a:solidFill>
                  <a:srgbClr val="000000"/>
                </a:solidFill>
              </a:rPr>
              <a:t>Particle Physics History</a:t>
            </a:r>
          </a:p>
        </p:txBody>
      </p:sp>
      <p:grpSp>
        <p:nvGrpSpPr>
          <p:cNvPr id="6" name="Group 5"/>
          <p:cNvGrpSpPr/>
          <p:nvPr/>
        </p:nvGrpSpPr>
        <p:grpSpPr>
          <a:xfrm>
            <a:off x="228812" y="590554"/>
            <a:ext cx="8501711" cy="5725937"/>
            <a:chOff x="228601" y="590550"/>
            <a:chExt cx="9227426" cy="6091865"/>
          </a:xfrm>
        </p:grpSpPr>
        <p:sp>
          <p:nvSpPr>
            <p:cNvPr id="21505" name="Line 2"/>
            <p:cNvSpPr>
              <a:spLocks noChangeShapeType="1"/>
            </p:cNvSpPr>
            <p:nvPr/>
          </p:nvSpPr>
          <p:spPr bwMode="auto">
            <a:xfrm flipV="1">
              <a:off x="1333500" y="675085"/>
              <a:ext cx="0" cy="5681663"/>
            </a:xfrm>
            <a:prstGeom prst="line">
              <a:avLst/>
            </a:prstGeom>
            <a:noFill/>
            <a:ln w="152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06" name="Text Box 4"/>
            <p:cNvSpPr txBox="1">
              <a:spLocks noChangeArrowheads="1"/>
            </p:cNvSpPr>
            <p:nvPr/>
          </p:nvSpPr>
          <p:spPr bwMode="auto">
            <a:xfrm>
              <a:off x="228601" y="590550"/>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2020</a:t>
              </a:r>
            </a:p>
          </p:txBody>
        </p:sp>
        <p:sp>
          <p:nvSpPr>
            <p:cNvPr id="21507" name="Text Box 5"/>
            <p:cNvSpPr txBox="1">
              <a:spLocks noChangeArrowheads="1"/>
            </p:cNvSpPr>
            <p:nvPr/>
          </p:nvSpPr>
          <p:spPr bwMode="auto">
            <a:xfrm>
              <a:off x="228601" y="1300162"/>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2000</a:t>
              </a:r>
            </a:p>
          </p:txBody>
        </p:sp>
        <p:sp>
          <p:nvSpPr>
            <p:cNvPr id="21508" name="Text Box 6"/>
            <p:cNvSpPr txBox="1">
              <a:spLocks noChangeArrowheads="1"/>
            </p:cNvSpPr>
            <p:nvPr/>
          </p:nvSpPr>
          <p:spPr bwMode="auto">
            <a:xfrm>
              <a:off x="228601" y="2009775"/>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1980</a:t>
              </a:r>
            </a:p>
          </p:txBody>
        </p:sp>
        <p:sp>
          <p:nvSpPr>
            <p:cNvPr id="21509" name="Text Box 7"/>
            <p:cNvSpPr txBox="1">
              <a:spLocks noChangeArrowheads="1"/>
            </p:cNvSpPr>
            <p:nvPr/>
          </p:nvSpPr>
          <p:spPr bwMode="auto">
            <a:xfrm>
              <a:off x="228601" y="2719387"/>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1960</a:t>
              </a:r>
            </a:p>
          </p:txBody>
        </p:sp>
        <p:sp>
          <p:nvSpPr>
            <p:cNvPr id="21510" name="Text Box 8"/>
            <p:cNvSpPr txBox="1">
              <a:spLocks noChangeArrowheads="1"/>
            </p:cNvSpPr>
            <p:nvPr/>
          </p:nvSpPr>
          <p:spPr bwMode="auto">
            <a:xfrm>
              <a:off x="228601" y="3429000"/>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1940</a:t>
              </a:r>
            </a:p>
          </p:txBody>
        </p:sp>
        <p:sp>
          <p:nvSpPr>
            <p:cNvPr id="21511" name="Text Box 9"/>
            <p:cNvSpPr txBox="1">
              <a:spLocks noChangeArrowheads="1"/>
            </p:cNvSpPr>
            <p:nvPr/>
          </p:nvSpPr>
          <p:spPr bwMode="auto">
            <a:xfrm>
              <a:off x="228601" y="4138612"/>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1920</a:t>
              </a:r>
            </a:p>
          </p:txBody>
        </p:sp>
        <p:sp>
          <p:nvSpPr>
            <p:cNvPr id="21512" name="Text Box 10"/>
            <p:cNvSpPr txBox="1">
              <a:spLocks noChangeArrowheads="1"/>
            </p:cNvSpPr>
            <p:nvPr/>
          </p:nvSpPr>
          <p:spPr bwMode="auto">
            <a:xfrm>
              <a:off x="228601" y="4848225"/>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1900</a:t>
              </a:r>
            </a:p>
          </p:txBody>
        </p:sp>
        <p:sp>
          <p:nvSpPr>
            <p:cNvPr id="21513" name="Text Box 11"/>
            <p:cNvSpPr txBox="1">
              <a:spLocks noChangeArrowheads="1"/>
            </p:cNvSpPr>
            <p:nvPr/>
          </p:nvSpPr>
          <p:spPr bwMode="auto">
            <a:xfrm>
              <a:off x="228601" y="5557837"/>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1880</a:t>
              </a:r>
            </a:p>
          </p:txBody>
        </p:sp>
        <p:sp>
          <p:nvSpPr>
            <p:cNvPr id="21514" name="Text Box 12"/>
            <p:cNvSpPr txBox="1">
              <a:spLocks noChangeArrowheads="1"/>
            </p:cNvSpPr>
            <p:nvPr/>
          </p:nvSpPr>
          <p:spPr bwMode="auto">
            <a:xfrm>
              <a:off x="237068" y="6268641"/>
              <a:ext cx="999067"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b="1" smtClean="0">
                  <a:solidFill>
                    <a:srgbClr val="000000"/>
                  </a:solidFill>
                </a:rPr>
                <a:t>1880</a:t>
              </a:r>
            </a:p>
          </p:txBody>
        </p:sp>
        <p:sp>
          <p:nvSpPr>
            <p:cNvPr id="21515" name="Text Box 13"/>
            <p:cNvSpPr txBox="1">
              <a:spLocks noChangeArrowheads="1"/>
            </p:cNvSpPr>
            <p:nvPr/>
          </p:nvSpPr>
          <p:spPr bwMode="auto">
            <a:xfrm>
              <a:off x="2012951" y="6067425"/>
              <a:ext cx="3594099"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3399FF"/>
                  </a:solidFill>
                </a:rPr>
                <a:t>Electricity &amp; Magnetism:</a:t>
              </a:r>
            </a:p>
          </p:txBody>
        </p:sp>
        <p:sp>
          <p:nvSpPr>
            <p:cNvPr id="21516" name="Rectangle 14"/>
            <p:cNvSpPr>
              <a:spLocks noChangeArrowheads="1"/>
            </p:cNvSpPr>
            <p:nvPr/>
          </p:nvSpPr>
          <p:spPr bwMode="auto">
            <a:xfrm>
              <a:off x="4248153" y="6256735"/>
              <a:ext cx="4588934"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lvl="1" defTabSz="914400" eaLnBrk="0" fontAlgn="base" hangingPunct="0">
                <a:spcBef>
                  <a:spcPct val="0"/>
                </a:spcBef>
                <a:spcAft>
                  <a:spcPct val="0"/>
                </a:spcAft>
              </a:pPr>
              <a:r>
                <a:rPr lang="en-US" sz="2000" smtClean="0">
                  <a:solidFill>
                    <a:srgbClr val="3399FF"/>
                  </a:solidFill>
                  <a:latin typeface="Symbol" charset="0"/>
                  <a:ea typeface="ＭＳ Ｐゴシック" charset="0"/>
                  <a:cs typeface="ＭＳ Ｐゴシック" charset="0"/>
                  <a:sym typeface="Bookshelf Symbol 1" charset="0"/>
                </a:rPr>
                <a:t>A</a:t>
              </a:r>
              <a:r>
                <a:rPr lang="en-US" sz="2000" i="1" baseline="30000" smtClean="0">
                  <a:solidFill>
                    <a:srgbClr val="3399FF"/>
                  </a:solidFill>
                  <a:latin typeface="Symbol" charset="0"/>
                  <a:ea typeface="ＭＳ Ｐゴシック" charset="0"/>
                  <a:cs typeface="ＭＳ Ｐゴシック" charset="0"/>
                  <a:sym typeface="Symbol" charset="0"/>
                </a:rPr>
                <a:t></a:t>
              </a:r>
              <a:r>
                <a:rPr lang="en-US" sz="2000" i="1" smtClean="0">
                  <a:solidFill>
                    <a:srgbClr val="3399FF"/>
                  </a:solidFill>
                  <a:latin typeface="Times New Roman" charset="0"/>
                  <a:ea typeface="ＭＳ Ｐゴシック" charset="0"/>
                  <a:cs typeface="ＭＳ Ｐゴシック" charset="0"/>
                </a:rPr>
                <a:t> </a:t>
              </a:r>
              <a:r>
                <a:rPr lang="en-US" sz="2000" smtClean="0">
                  <a:solidFill>
                    <a:srgbClr val="3399FF"/>
                  </a:solidFill>
                  <a:latin typeface="Times New Roman" charset="0"/>
                  <a:ea typeface="ＭＳ Ｐゴシック" charset="0"/>
                  <a:cs typeface="ＭＳ Ｐゴシック" charset="0"/>
                  <a:sym typeface="Symbol" charset="0"/>
                </a:rPr>
                <a:t></a:t>
              </a:r>
              <a:r>
                <a:rPr lang="en-US" sz="2000" i="1" smtClean="0">
                  <a:solidFill>
                    <a:srgbClr val="3399FF"/>
                  </a:solidFill>
                  <a:latin typeface="Times New Roman" charset="0"/>
                  <a:ea typeface="ＭＳ Ｐゴシック" charset="0"/>
                  <a:cs typeface="ＭＳ Ｐゴシック" charset="0"/>
                </a:rPr>
                <a:t> </a:t>
              </a:r>
              <a:r>
                <a:rPr lang="en-US" sz="2000" smtClean="0">
                  <a:solidFill>
                    <a:srgbClr val="3399FF"/>
                  </a:solidFill>
                  <a:latin typeface="Symbol" charset="0"/>
                  <a:ea typeface="ＭＳ Ｐゴシック" charset="0"/>
                  <a:cs typeface="ＭＳ Ｐゴシック" charset="0"/>
                  <a:sym typeface="Bookshelf Symbol 1" charset="0"/>
                </a:rPr>
                <a:t>A</a:t>
              </a:r>
              <a:r>
                <a:rPr lang="en-US" sz="2000" i="1" smtClean="0">
                  <a:solidFill>
                    <a:srgbClr val="3399FF"/>
                  </a:solidFill>
                  <a:latin typeface="Symbol" charset="0"/>
                  <a:ea typeface="ＭＳ Ｐゴシック" charset="0"/>
                  <a:cs typeface="ＭＳ Ｐゴシック" charset="0"/>
                  <a:sym typeface="Symbol" charset="0"/>
                </a:rPr>
                <a:t></a:t>
              </a:r>
              <a:r>
                <a:rPr lang="en-US" sz="2000" i="1" smtClean="0">
                  <a:solidFill>
                    <a:srgbClr val="3399FF"/>
                  </a:solidFill>
                  <a:latin typeface="Symbol" charset="0"/>
                  <a:ea typeface="ＭＳ Ｐゴシック" charset="0"/>
                  <a:cs typeface="ＭＳ Ｐゴシック" charset="0"/>
                  <a:sym typeface="Bookshelf Symbol 1" charset="0"/>
                </a:rPr>
                <a:t> </a:t>
              </a:r>
              <a:r>
                <a:rPr lang="en-US" sz="2000" i="1" baseline="30000" smtClean="0">
                  <a:solidFill>
                    <a:srgbClr val="3399FF"/>
                  </a:solidFill>
                  <a:latin typeface="Symbol" charset="0"/>
                  <a:ea typeface="ＭＳ Ｐゴシック" charset="0"/>
                  <a:cs typeface="ＭＳ Ｐゴシック" charset="0"/>
                  <a:sym typeface="Symbol" charset="0"/>
                </a:rPr>
                <a:t></a:t>
              </a:r>
              <a:r>
                <a:rPr lang="en-US" sz="2000" i="1" smtClean="0">
                  <a:solidFill>
                    <a:srgbClr val="3399FF"/>
                  </a:solidFill>
                  <a:latin typeface="Times New Roman" charset="0"/>
                  <a:ea typeface="ＭＳ Ｐゴシック" charset="0"/>
                  <a:cs typeface="ＭＳ Ｐゴシック" charset="0"/>
                </a:rPr>
                <a:t> </a:t>
              </a:r>
              <a:r>
                <a:rPr lang="en-US" sz="2000" smtClean="0">
                  <a:solidFill>
                    <a:srgbClr val="3399FF"/>
                  </a:solidFill>
                  <a:latin typeface="Times New Roman" charset="0"/>
                  <a:ea typeface="ＭＳ Ｐゴシック" charset="0"/>
                  <a:cs typeface="ＭＳ Ｐゴシック" charset="0"/>
                </a:rPr>
                <a:t>=</a:t>
              </a:r>
              <a:r>
                <a:rPr lang="en-US" sz="2000" i="1" smtClean="0">
                  <a:solidFill>
                    <a:srgbClr val="3399FF"/>
                  </a:solidFill>
                  <a:latin typeface="Times New Roman" charset="0"/>
                  <a:ea typeface="ＭＳ Ｐゴシック" charset="0"/>
                  <a:cs typeface="ＭＳ Ｐゴシック" charset="0"/>
                </a:rPr>
                <a:t> </a:t>
              </a:r>
              <a:r>
                <a:rPr lang="en-US" sz="2000" smtClean="0">
                  <a:solidFill>
                    <a:srgbClr val="3399FF"/>
                  </a:solidFill>
                  <a:latin typeface="Symbol" charset="0"/>
                  <a:ea typeface="ＭＳ Ｐゴシック" charset="0"/>
                  <a:cs typeface="ＭＳ Ｐゴシック" charset="0"/>
                  <a:sym typeface="Bookshelf Symbol 1" charset="0"/>
                </a:rPr>
                <a:t>A</a:t>
              </a:r>
              <a:r>
                <a:rPr lang="en-US" sz="2000" i="1" baseline="30000" smtClean="0">
                  <a:solidFill>
                    <a:srgbClr val="3399FF"/>
                  </a:solidFill>
                  <a:latin typeface="Symbol" charset="0"/>
                  <a:ea typeface="ＭＳ Ｐゴシック" charset="0"/>
                  <a:cs typeface="ＭＳ Ｐゴシック" charset="0"/>
                  <a:sym typeface="Symbol" charset="0"/>
                </a:rPr>
                <a:t></a:t>
              </a:r>
              <a:r>
                <a:rPr lang="en-US" sz="2000" i="1" smtClean="0">
                  <a:solidFill>
                    <a:srgbClr val="3399FF"/>
                  </a:solidFill>
                  <a:latin typeface="Times New Roman" charset="0"/>
                  <a:ea typeface="ＭＳ Ｐゴシック" charset="0"/>
                  <a:cs typeface="ＭＳ Ｐゴシック" charset="0"/>
                </a:rPr>
                <a:t> </a:t>
              </a:r>
              <a:r>
                <a:rPr lang="en-US" sz="2000" smtClean="0">
                  <a:solidFill>
                    <a:srgbClr val="3399FF"/>
                  </a:solidFill>
                  <a:latin typeface="Times New Roman" charset="0"/>
                  <a:ea typeface="ＭＳ Ｐゴシック" charset="0"/>
                  <a:cs typeface="ＭＳ Ｐゴシック" charset="0"/>
                </a:rPr>
                <a:t>+ </a:t>
              </a:r>
              <a:r>
                <a:rPr lang="en-US" sz="2000" smtClean="0">
                  <a:solidFill>
                    <a:srgbClr val="3399FF"/>
                  </a:solidFill>
                  <a:latin typeface="Symbol" charset="0"/>
                  <a:ea typeface="ＭＳ Ｐゴシック" charset="0"/>
                  <a:cs typeface="ＭＳ Ｐゴシック" charset="0"/>
                  <a:sym typeface="Symbol" charset="0"/>
                </a:rPr>
                <a:t></a:t>
              </a:r>
              <a:r>
                <a:rPr lang="en-US" sz="2000" baseline="26000" smtClean="0">
                  <a:solidFill>
                    <a:srgbClr val="3399FF"/>
                  </a:solidFill>
                  <a:latin typeface="Symbol" charset="0"/>
                  <a:ea typeface="ＭＳ Ｐゴシック" charset="0"/>
                  <a:cs typeface="ＭＳ Ｐゴシック" charset="0"/>
                  <a:sym typeface="Symbol" charset="0"/>
                </a:rPr>
                <a:t></a:t>
              </a:r>
              <a:r>
                <a:rPr lang="en-US" sz="2000" smtClean="0">
                  <a:solidFill>
                    <a:srgbClr val="3399FF"/>
                  </a:solidFill>
                  <a:latin typeface="Symbol" charset="0"/>
                  <a:ea typeface="ＭＳ Ｐゴシック" charset="0"/>
                  <a:cs typeface="ＭＳ Ｐゴシック" charset="0"/>
                  <a:sym typeface="Symbol" charset="0"/>
                </a:rPr>
                <a:t></a:t>
              </a:r>
            </a:p>
          </p:txBody>
        </p:sp>
        <p:sp>
          <p:nvSpPr>
            <p:cNvPr id="21517" name="Text Box 15"/>
            <p:cNvSpPr txBox="1">
              <a:spLocks noChangeArrowheads="1"/>
            </p:cNvSpPr>
            <p:nvPr/>
          </p:nvSpPr>
          <p:spPr bwMode="auto">
            <a:xfrm>
              <a:off x="1583269" y="4956574"/>
              <a:ext cx="605366"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400" smtClean="0">
                  <a:solidFill>
                    <a:srgbClr val="000000"/>
                  </a:solidFill>
                </a:rPr>
                <a:t>e</a:t>
              </a:r>
              <a:r>
                <a:rPr lang="en-US" sz="2400" baseline="24000" smtClean="0">
                  <a:solidFill>
                    <a:srgbClr val="000000"/>
                  </a:solidFill>
                </a:rPr>
                <a:t>-</a:t>
              </a:r>
              <a:endParaRPr lang="en-US" sz="2400" smtClean="0">
                <a:solidFill>
                  <a:srgbClr val="000000"/>
                </a:solidFill>
              </a:endParaRPr>
            </a:p>
          </p:txBody>
        </p:sp>
        <p:sp>
          <p:nvSpPr>
            <p:cNvPr id="21518" name="Text Box 16"/>
            <p:cNvSpPr txBox="1">
              <a:spLocks noChangeArrowheads="1"/>
            </p:cNvSpPr>
            <p:nvPr/>
          </p:nvSpPr>
          <p:spPr bwMode="auto">
            <a:xfrm>
              <a:off x="1591734" y="4619626"/>
              <a:ext cx="605366"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400" b="1" smtClean="0">
                  <a:solidFill>
                    <a:srgbClr val="9933FF"/>
                  </a:solidFill>
                  <a:latin typeface="Symbol" charset="0"/>
                </a:rPr>
                <a:t>g</a:t>
              </a:r>
              <a:endParaRPr lang="en-US" sz="2400" b="1" smtClean="0">
                <a:solidFill>
                  <a:srgbClr val="9933FF"/>
                </a:solidFill>
              </a:endParaRPr>
            </a:p>
          </p:txBody>
        </p:sp>
        <p:sp>
          <p:nvSpPr>
            <p:cNvPr id="21519" name="Text Box 17"/>
            <p:cNvSpPr txBox="1">
              <a:spLocks noChangeArrowheads="1"/>
            </p:cNvSpPr>
            <p:nvPr/>
          </p:nvSpPr>
          <p:spPr bwMode="auto">
            <a:xfrm>
              <a:off x="1500720" y="3481388"/>
              <a:ext cx="527050"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lnSpc>
                  <a:spcPct val="80000"/>
                </a:lnSpc>
                <a:spcBef>
                  <a:spcPct val="0"/>
                </a:spcBef>
                <a:spcAft>
                  <a:spcPct val="0"/>
                </a:spcAft>
              </a:pPr>
              <a:r>
                <a:rPr lang="en-US" sz="2400" smtClean="0">
                  <a:solidFill>
                    <a:srgbClr val="FF0000"/>
                  </a:solidFill>
                  <a:latin typeface="Symbol" charset="0"/>
                </a:rPr>
                <a:t>m</a:t>
              </a:r>
              <a:endParaRPr lang="en-US" sz="2400" smtClean="0">
                <a:solidFill>
                  <a:srgbClr val="9933FF"/>
                </a:solidFill>
                <a:latin typeface="Symbol" charset="0"/>
              </a:endParaRPr>
            </a:p>
          </p:txBody>
        </p:sp>
        <p:sp>
          <p:nvSpPr>
            <p:cNvPr id="21520" name="Text Box 18"/>
            <p:cNvSpPr txBox="1">
              <a:spLocks noChangeArrowheads="1"/>
            </p:cNvSpPr>
            <p:nvPr/>
          </p:nvSpPr>
          <p:spPr bwMode="auto">
            <a:xfrm>
              <a:off x="1490133" y="2527698"/>
              <a:ext cx="704851"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b="1" smtClean="0">
                  <a:solidFill>
                    <a:srgbClr val="FF0000"/>
                  </a:solidFill>
                  <a:latin typeface="Symbol" charset="0"/>
                </a:rPr>
                <a:t>n</a:t>
              </a:r>
              <a:r>
                <a:rPr lang="en-US" sz="2000" b="1" baseline="-10000" smtClean="0">
                  <a:solidFill>
                    <a:srgbClr val="FF0000"/>
                  </a:solidFill>
                  <a:latin typeface="Symbol" charset="0"/>
                </a:rPr>
                <a:t>m</a:t>
              </a:r>
              <a:endParaRPr lang="en-US" sz="2000" smtClean="0">
                <a:solidFill>
                  <a:srgbClr val="9933FF"/>
                </a:solidFill>
              </a:endParaRPr>
            </a:p>
          </p:txBody>
        </p:sp>
        <p:sp>
          <p:nvSpPr>
            <p:cNvPr id="21522" name="Text Box 20"/>
            <p:cNvSpPr txBox="1">
              <a:spLocks noChangeArrowheads="1"/>
            </p:cNvSpPr>
            <p:nvPr/>
          </p:nvSpPr>
          <p:spPr bwMode="auto">
            <a:xfrm>
              <a:off x="2099736" y="6292454"/>
              <a:ext cx="2578102"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3399FF"/>
                  </a:solidFill>
                </a:rPr>
                <a:t>Gauge Invariance</a:t>
              </a:r>
            </a:p>
          </p:txBody>
        </p:sp>
        <p:sp>
          <p:nvSpPr>
            <p:cNvPr id="21523" name="Line 21"/>
            <p:cNvSpPr>
              <a:spLocks noChangeShapeType="1"/>
            </p:cNvSpPr>
            <p:nvPr/>
          </p:nvSpPr>
          <p:spPr bwMode="auto">
            <a:xfrm flipV="1">
              <a:off x="2364317" y="4748214"/>
              <a:ext cx="0" cy="845344"/>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24" name="Text Box 22"/>
            <p:cNvSpPr txBox="1">
              <a:spLocks noChangeArrowheads="1"/>
            </p:cNvSpPr>
            <p:nvPr/>
          </p:nvSpPr>
          <p:spPr bwMode="auto">
            <a:xfrm>
              <a:off x="2599267" y="5110162"/>
              <a:ext cx="1562100" cy="36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000000"/>
                  </a:solidFill>
                </a:rPr>
                <a:t>ATOMS</a:t>
              </a:r>
            </a:p>
          </p:txBody>
        </p:sp>
        <p:sp>
          <p:nvSpPr>
            <p:cNvPr id="21525" name="Line 23"/>
            <p:cNvSpPr>
              <a:spLocks noChangeShapeType="1"/>
            </p:cNvSpPr>
            <p:nvPr/>
          </p:nvSpPr>
          <p:spPr bwMode="auto">
            <a:xfrm flipV="1">
              <a:off x="3126317" y="4187430"/>
              <a:ext cx="0" cy="735806"/>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26" name="Text Box 24"/>
            <p:cNvSpPr txBox="1">
              <a:spLocks noChangeArrowheads="1"/>
            </p:cNvSpPr>
            <p:nvPr/>
          </p:nvSpPr>
          <p:spPr bwMode="auto">
            <a:xfrm>
              <a:off x="3270250" y="4257675"/>
              <a:ext cx="2540000" cy="6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000000"/>
                  </a:solidFill>
                </a:rPr>
                <a:t>NUCLEI</a:t>
              </a:r>
              <a:br>
                <a:rPr lang="en-US" smtClean="0">
                  <a:solidFill>
                    <a:srgbClr val="000000"/>
                  </a:solidFill>
                </a:rPr>
              </a:br>
              <a:r>
                <a:rPr lang="en-US" smtClean="0">
                  <a:solidFill>
                    <a:srgbClr val="9933FF"/>
                  </a:solidFill>
                </a:rPr>
                <a:t>Nuclear Forces</a:t>
              </a:r>
              <a:endParaRPr lang="en-US" smtClean="0">
                <a:solidFill>
                  <a:srgbClr val="000000"/>
                </a:solidFill>
              </a:endParaRPr>
            </a:p>
          </p:txBody>
        </p:sp>
        <p:sp>
          <p:nvSpPr>
            <p:cNvPr id="21527" name="Text Box 25"/>
            <p:cNvSpPr txBox="1">
              <a:spLocks noChangeArrowheads="1"/>
            </p:cNvSpPr>
            <p:nvPr/>
          </p:nvSpPr>
          <p:spPr bwMode="auto">
            <a:xfrm>
              <a:off x="1794933" y="2431257"/>
              <a:ext cx="1077384"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smtClean="0">
                  <a:solidFill>
                    <a:srgbClr val="000000"/>
                  </a:solidFill>
                </a:rPr>
                <a:t>u d</a:t>
              </a:r>
              <a:r>
                <a:rPr lang="en-US" sz="2000" smtClean="0">
                  <a:solidFill>
                    <a:srgbClr val="FF0000"/>
                  </a:solidFill>
                </a:rPr>
                <a:t> s</a:t>
              </a:r>
            </a:p>
          </p:txBody>
        </p:sp>
        <p:sp>
          <p:nvSpPr>
            <p:cNvPr id="21528" name="Text Box 26"/>
            <p:cNvSpPr txBox="1">
              <a:spLocks noChangeArrowheads="1"/>
            </p:cNvSpPr>
            <p:nvPr/>
          </p:nvSpPr>
          <p:spPr bwMode="auto">
            <a:xfrm>
              <a:off x="1485902" y="2163367"/>
              <a:ext cx="605366"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400" smtClean="0">
                  <a:solidFill>
                    <a:srgbClr val="00CC00"/>
                  </a:solidFill>
                  <a:latin typeface="Symbol" charset="0"/>
                </a:rPr>
                <a:t>t</a:t>
              </a:r>
              <a:endParaRPr lang="en-US" sz="2400" smtClean="0">
                <a:solidFill>
                  <a:srgbClr val="9933FF"/>
                </a:solidFill>
              </a:endParaRPr>
            </a:p>
          </p:txBody>
        </p:sp>
        <p:sp>
          <p:nvSpPr>
            <p:cNvPr id="21529" name="Text Box 27"/>
            <p:cNvSpPr txBox="1">
              <a:spLocks noChangeArrowheads="1"/>
            </p:cNvSpPr>
            <p:nvPr/>
          </p:nvSpPr>
          <p:spPr bwMode="auto">
            <a:xfrm>
              <a:off x="1720854" y="2286001"/>
              <a:ext cx="391584"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smtClean="0">
                  <a:solidFill>
                    <a:srgbClr val="FF0000"/>
                  </a:solidFill>
                </a:rPr>
                <a:t>c</a:t>
              </a:r>
              <a:endParaRPr lang="en-US" smtClean="0">
                <a:solidFill>
                  <a:srgbClr val="000000"/>
                </a:solidFill>
              </a:endParaRPr>
            </a:p>
          </p:txBody>
        </p:sp>
        <p:sp>
          <p:nvSpPr>
            <p:cNvPr id="21530" name="Text Box 28"/>
            <p:cNvSpPr txBox="1">
              <a:spLocks noChangeArrowheads="1"/>
            </p:cNvSpPr>
            <p:nvPr/>
          </p:nvSpPr>
          <p:spPr bwMode="auto">
            <a:xfrm>
              <a:off x="1667932" y="2105026"/>
              <a:ext cx="391584"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smtClean="0">
                  <a:solidFill>
                    <a:srgbClr val="00CC00"/>
                  </a:solidFill>
                </a:rPr>
                <a:t>b</a:t>
              </a:r>
              <a:endParaRPr lang="en-US" smtClean="0">
                <a:solidFill>
                  <a:srgbClr val="00CC00"/>
                </a:solidFill>
              </a:endParaRPr>
            </a:p>
          </p:txBody>
        </p:sp>
        <p:sp>
          <p:nvSpPr>
            <p:cNvPr id="21531" name="Text Box 29"/>
            <p:cNvSpPr txBox="1">
              <a:spLocks noChangeArrowheads="1"/>
            </p:cNvSpPr>
            <p:nvPr/>
          </p:nvSpPr>
          <p:spPr bwMode="auto">
            <a:xfrm>
              <a:off x="1579036" y="1835944"/>
              <a:ext cx="664632"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b="1" smtClean="0">
                  <a:solidFill>
                    <a:srgbClr val="9933FF"/>
                  </a:solidFill>
                </a:rPr>
                <a:t>W</a:t>
              </a:r>
              <a:endParaRPr lang="en-US" smtClean="0">
                <a:solidFill>
                  <a:srgbClr val="000000"/>
                </a:solidFill>
              </a:endParaRPr>
            </a:p>
          </p:txBody>
        </p:sp>
        <p:sp>
          <p:nvSpPr>
            <p:cNvPr id="21532" name="Text Box 30"/>
            <p:cNvSpPr txBox="1">
              <a:spLocks noChangeArrowheads="1"/>
            </p:cNvSpPr>
            <p:nvPr/>
          </p:nvSpPr>
          <p:spPr bwMode="auto">
            <a:xfrm>
              <a:off x="1996020" y="1808560"/>
              <a:ext cx="664632"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b="1" smtClean="0">
                  <a:solidFill>
                    <a:srgbClr val="9933FF"/>
                  </a:solidFill>
                </a:rPr>
                <a:t>Z</a:t>
              </a:r>
              <a:endParaRPr lang="en-US" smtClean="0">
                <a:solidFill>
                  <a:srgbClr val="000000"/>
                </a:solidFill>
              </a:endParaRPr>
            </a:p>
          </p:txBody>
        </p:sp>
        <p:sp>
          <p:nvSpPr>
            <p:cNvPr id="21533" name="Text Box 31"/>
            <p:cNvSpPr txBox="1">
              <a:spLocks noChangeArrowheads="1"/>
            </p:cNvSpPr>
            <p:nvPr/>
          </p:nvSpPr>
          <p:spPr bwMode="auto">
            <a:xfrm>
              <a:off x="1638301" y="1450182"/>
              <a:ext cx="391584"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smtClean="0">
                  <a:solidFill>
                    <a:srgbClr val="00CC00"/>
                  </a:solidFill>
                </a:rPr>
                <a:t>t</a:t>
              </a:r>
              <a:endParaRPr lang="en-US" smtClean="0">
                <a:solidFill>
                  <a:srgbClr val="00CC00"/>
                </a:solidFill>
              </a:endParaRPr>
            </a:p>
          </p:txBody>
        </p:sp>
        <p:sp>
          <p:nvSpPr>
            <p:cNvPr id="21534" name="Line 33"/>
            <p:cNvSpPr>
              <a:spLocks noChangeShapeType="1"/>
            </p:cNvSpPr>
            <p:nvPr/>
          </p:nvSpPr>
          <p:spPr bwMode="auto">
            <a:xfrm flipV="1">
              <a:off x="2804584" y="2074069"/>
              <a:ext cx="0" cy="6810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35" name="Text Box 34"/>
            <p:cNvSpPr txBox="1">
              <a:spLocks noChangeArrowheads="1"/>
            </p:cNvSpPr>
            <p:nvPr/>
          </p:nvSpPr>
          <p:spPr bwMode="auto">
            <a:xfrm>
              <a:off x="2429932" y="2893221"/>
              <a:ext cx="1854200" cy="6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9933FF"/>
                  </a:solidFill>
                </a:rPr>
                <a:t>100</a:t>
              </a:r>
              <a:r>
                <a:rPr lang="ja-JP" altLang="en-US" smtClean="0">
                  <a:solidFill>
                    <a:srgbClr val="9933FF"/>
                  </a:solidFill>
                </a:rPr>
                <a:t>’</a:t>
              </a:r>
              <a:r>
                <a:rPr lang="en-US" altLang="ja-JP" smtClean="0">
                  <a:solidFill>
                    <a:srgbClr val="9933FF"/>
                  </a:solidFill>
                </a:rPr>
                <a:t>s of Particles</a:t>
              </a:r>
              <a:endParaRPr lang="en-US" smtClean="0">
                <a:solidFill>
                  <a:srgbClr val="9933FF"/>
                </a:solidFill>
              </a:endParaRPr>
            </a:p>
          </p:txBody>
        </p:sp>
        <p:sp>
          <p:nvSpPr>
            <p:cNvPr id="21536" name="Line 35"/>
            <p:cNvSpPr>
              <a:spLocks noChangeShapeType="1"/>
            </p:cNvSpPr>
            <p:nvPr/>
          </p:nvSpPr>
          <p:spPr bwMode="auto">
            <a:xfrm flipV="1">
              <a:off x="6157384" y="3957638"/>
              <a:ext cx="0" cy="2219325"/>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37" name="Text Box 36"/>
            <p:cNvSpPr txBox="1">
              <a:spLocks noChangeArrowheads="1"/>
            </p:cNvSpPr>
            <p:nvPr/>
          </p:nvSpPr>
          <p:spPr bwMode="auto">
            <a:xfrm>
              <a:off x="5649762" y="3220610"/>
              <a:ext cx="1424516"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dirty="0" smtClean="0">
                  <a:solidFill>
                    <a:srgbClr val="3399FF"/>
                  </a:solidFill>
                </a:rPr>
                <a:t>Q.E.D.    </a:t>
              </a:r>
            </a:p>
          </p:txBody>
        </p:sp>
        <p:sp>
          <p:nvSpPr>
            <p:cNvPr id="21538" name="Line 37"/>
            <p:cNvSpPr>
              <a:spLocks noChangeShapeType="1"/>
            </p:cNvSpPr>
            <p:nvPr/>
          </p:nvSpPr>
          <p:spPr bwMode="auto">
            <a:xfrm flipH="1" flipV="1">
              <a:off x="5494867" y="2641997"/>
              <a:ext cx="546100" cy="560784"/>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39" name="Text Box 38"/>
            <p:cNvSpPr txBox="1">
              <a:spLocks noChangeArrowheads="1"/>
            </p:cNvSpPr>
            <p:nvPr/>
          </p:nvSpPr>
          <p:spPr bwMode="auto">
            <a:xfrm>
              <a:off x="4663020" y="2051401"/>
              <a:ext cx="3397250"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000" dirty="0" smtClean="0">
                  <a:solidFill>
                    <a:srgbClr val="3399FF"/>
                  </a:solidFill>
                </a:rPr>
                <a:t>Q.C.D. and G.W.S.</a:t>
              </a:r>
            </a:p>
          </p:txBody>
        </p:sp>
        <p:sp>
          <p:nvSpPr>
            <p:cNvPr id="21540" name="Rectangle 40"/>
            <p:cNvSpPr>
              <a:spLocks noChangeArrowheads="1"/>
            </p:cNvSpPr>
            <p:nvPr/>
          </p:nvSpPr>
          <p:spPr bwMode="auto">
            <a:xfrm>
              <a:off x="1627718" y="3624264"/>
              <a:ext cx="492721"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Comic Sans MS" charset="0"/>
                  <a:ea typeface="ＭＳ Ｐゴシック" charset="0"/>
                  <a:cs typeface="ＭＳ Ｐゴシック" charset="0"/>
                </a:rPr>
                <a:t>e</a:t>
              </a:r>
              <a:r>
                <a:rPr lang="en-US" sz="2400" baseline="18000" smtClean="0">
                  <a:solidFill>
                    <a:srgbClr val="000000"/>
                  </a:solidFill>
                  <a:latin typeface="Comic Sans MS" charset="0"/>
                  <a:ea typeface="ＭＳ Ｐゴシック" charset="0"/>
                  <a:cs typeface="ＭＳ Ｐゴシック" charset="0"/>
                </a:rPr>
                <a:t>+</a:t>
              </a:r>
              <a:endParaRPr lang="en-US" sz="2400" baseline="-18000" smtClean="0">
                <a:solidFill>
                  <a:srgbClr val="9933FF"/>
                </a:solidFill>
                <a:latin typeface="Comic Sans MS" charset="0"/>
                <a:ea typeface="ＭＳ Ｐゴシック" charset="0"/>
                <a:cs typeface="ＭＳ Ｐゴシック" charset="0"/>
              </a:endParaRPr>
            </a:p>
          </p:txBody>
        </p:sp>
        <p:sp>
          <p:nvSpPr>
            <p:cNvPr id="21541" name="Line 41"/>
            <p:cNvSpPr>
              <a:spLocks noChangeShapeType="1"/>
            </p:cNvSpPr>
            <p:nvPr/>
          </p:nvSpPr>
          <p:spPr bwMode="auto">
            <a:xfrm>
              <a:off x="1543051" y="3264694"/>
              <a:ext cx="0" cy="38457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42" name="Rectangle 42"/>
            <p:cNvSpPr>
              <a:spLocks noChangeArrowheads="1"/>
            </p:cNvSpPr>
            <p:nvPr/>
          </p:nvSpPr>
          <p:spPr bwMode="auto">
            <a:xfrm>
              <a:off x="1845735" y="3756423"/>
              <a:ext cx="496473"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Symbol" charset="0"/>
                  <a:ea typeface="ＭＳ Ｐゴシック" charset="0"/>
                  <a:cs typeface="ＭＳ Ｐゴシック" charset="0"/>
                </a:rPr>
                <a:t>n</a:t>
              </a:r>
              <a:r>
                <a:rPr lang="en-US" sz="2400" baseline="-18000" smtClean="0">
                  <a:solidFill>
                    <a:srgbClr val="000000"/>
                  </a:solidFill>
                  <a:latin typeface="Comic Sans MS" charset="0"/>
                  <a:ea typeface="ＭＳ Ｐゴシック" charset="0"/>
                  <a:cs typeface="ＭＳ Ｐゴシック" charset="0"/>
                </a:rPr>
                <a:t>e</a:t>
              </a:r>
            </a:p>
          </p:txBody>
        </p:sp>
        <p:sp>
          <p:nvSpPr>
            <p:cNvPr id="21543" name="Line 44"/>
            <p:cNvSpPr>
              <a:spLocks noChangeShapeType="1"/>
            </p:cNvSpPr>
            <p:nvPr/>
          </p:nvSpPr>
          <p:spPr bwMode="auto">
            <a:xfrm flipV="1">
              <a:off x="6282267" y="2646760"/>
              <a:ext cx="569384" cy="547688"/>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44" name="Text Box 45"/>
            <p:cNvSpPr txBox="1">
              <a:spLocks noChangeArrowheads="1"/>
            </p:cNvSpPr>
            <p:nvPr/>
          </p:nvSpPr>
          <p:spPr bwMode="auto">
            <a:xfrm>
              <a:off x="8262226" y="5659518"/>
              <a:ext cx="507999"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1</a:t>
              </a:r>
            </a:p>
          </p:txBody>
        </p:sp>
        <p:sp>
          <p:nvSpPr>
            <p:cNvPr id="21545" name="Text Box 46"/>
            <p:cNvSpPr txBox="1">
              <a:spLocks noChangeArrowheads="1"/>
            </p:cNvSpPr>
            <p:nvPr/>
          </p:nvSpPr>
          <p:spPr bwMode="auto">
            <a:xfrm>
              <a:off x="8262226" y="4451497"/>
              <a:ext cx="507999"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2</a:t>
              </a:r>
            </a:p>
          </p:txBody>
        </p:sp>
        <p:sp>
          <p:nvSpPr>
            <p:cNvPr id="21546" name="Text Box 47"/>
            <p:cNvSpPr txBox="1">
              <a:spLocks noChangeArrowheads="1"/>
            </p:cNvSpPr>
            <p:nvPr/>
          </p:nvSpPr>
          <p:spPr bwMode="auto">
            <a:xfrm>
              <a:off x="8262226" y="3619359"/>
              <a:ext cx="507999"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5</a:t>
              </a:r>
            </a:p>
          </p:txBody>
        </p:sp>
        <p:sp>
          <p:nvSpPr>
            <p:cNvPr id="21547" name="Text Box 48"/>
            <p:cNvSpPr txBox="1">
              <a:spLocks noChangeArrowheads="1"/>
            </p:cNvSpPr>
            <p:nvPr/>
          </p:nvSpPr>
          <p:spPr bwMode="auto">
            <a:xfrm>
              <a:off x="8262226" y="2736583"/>
              <a:ext cx="762001"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20</a:t>
              </a:r>
            </a:p>
          </p:txBody>
        </p:sp>
        <p:sp>
          <p:nvSpPr>
            <p:cNvPr id="21548" name="Rectangle 49"/>
            <p:cNvSpPr>
              <a:spLocks noChangeArrowheads="1"/>
            </p:cNvSpPr>
            <p:nvPr/>
          </p:nvSpPr>
          <p:spPr bwMode="auto">
            <a:xfrm>
              <a:off x="1905000" y="2019301"/>
              <a:ext cx="348179"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000" b="1" smtClean="0">
                  <a:solidFill>
                    <a:srgbClr val="9933FF"/>
                  </a:solidFill>
                  <a:latin typeface="Comic Sans MS" charset="0"/>
                  <a:ea typeface="ＭＳ Ｐゴシック" charset="0"/>
                  <a:cs typeface="ＭＳ Ｐゴシック" charset="0"/>
                </a:rPr>
                <a:t>g</a:t>
              </a:r>
              <a:endParaRPr lang="en-US" sz="2000" smtClean="0">
                <a:solidFill>
                  <a:srgbClr val="9933FF"/>
                </a:solidFill>
                <a:latin typeface="Comic Sans MS" charset="0"/>
                <a:ea typeface="ＭＳ Ｐゴシック" charset="0"/>
                <a:cs typeface="ＭＳ Ｐゴシック" charset="0"/>
              </a:endParaRPr>
            </a:p>
          </p:txBody>
        </p:sp>
        <p:sp>
          <p:nvSpPr>
            <p:cNvPr id="21549" name="Line 50"/>
            <p:cNvSpPr>
              <a:spLocks noChangeShapeType="1"/>
            </p:cNvSpPr>
            <p:nvPr/>
          </p:nvSpPr>
          <p:spPr bwMode="auto">
            <a:xfrm flipV="1">
              <a:off x="2186517" y="3088482"/>
              <a:ext cx="0" cy="758429"/>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50" name="Text Box 51"/>
            <p:cNvSpPr txBox="1">
              <a:spLocks noChangeArrowheads="1"/>
            </p:cNvSpPr>
            <p:nvPr/>
          </p:nvSpPr>
          <p:spPr bwMode="auto">
            <a:xfrm>
              <a:off x="8262226" y="2155173"/>
              <a:ext cx="996950"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100</a:t>
              </a:r>
            </a:p>
          </p:txBody>
        </p:sp>
        <p:sp>
          <p:nvSpPr>
            <p:cNvPr id="21551" name="Text Box 52"/>
            <p:cNvSpPr txBox="1">
              <a:spLocks noChangeArrowheads="1"/>
            </p:cNvSpPr>
            <p:nvPr/>
          </p:nvSpPr>
          <p:spPr bwMode="auto">
            <a:xfrm>
              <a:off x="8262226" y="1547955"/>
              <a:ext cx="996950"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500</a:t>
              </a:r>
            </a:p>
          </p:txBody>
        </p:sp>
        <p:sp>
          <p:nvSpPr>
            <p:cNvPr id="21552" name="Text Box 53"/>
            <p:cNvSpPr txBox="1">
              <a:spLocks noChangeArrowheads="1"/>
            </p:cNvSpPr>
            <p:nvPr/>
          </p:nvSpPr>
          <p:spPr bwMode="auto">
            <a:xfrm>
              <a:off x="8262226" y="1177796"/>
              <a:ext cx="1193801" cy="3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1800" dirty="0" smtClean="0">
                  <a:solidFill>
                    <a:srgbClr val="9933FF"/>
                  </a:solidFill>
                </a:rPr>
                <a:t>2000</a:t>
              </a:r>
            </a:p>
          </p:txBody>
        </p:sp>
        <p:sp>
          <p:nvSpPr>
            <p:cNvPr id="21553" name="Rectangle 57"/>
            <p:cNvSpPr>
              <a:spLocks noChangeArrowheads="1"/>
            </p:cNvSpPr>
            <p:nvPr/>
          </p:nvSpPr>
          <p:spPr bwMode="auto">
            <a:xfrm>
              <a:off x="4679951" y="2349104"/>
              <a:ext cx="2706202"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000" smtClean="0">
                  <a:solidFill>
                    <a:srgbClr val="3399FF"/>
                  </a:solidFill>
                  <a:latin typeface="Comic Sans MS" charset="0"/>
                  <a:ea typeface="ＭＳ Ｐゴシック" charset="0"/>
                  <a:cs typeface="ＭＳ Ｐゴシック" charset="0"/>
                </a:rPr>
                <a:t>SU(3)</a:t>
              </a:r>
              <a:r>
                <a:rPr lang="en-US" sz="2000" smtClean="0">
                  <a:solidFill>
                    <a:srgbClr val="3399FF"/>
                  </a:solidFill>
                  <a:latin typeface="Comic Sans MS" charset="0"/>
                  <a:ea typeface="ＭＳ Ｐゴシック" charset="0"/>
                  <a:cs typeface="ＭＳ Ｐゴシック" charset="0"/>
                  <a:sym typeface="Symbol" charset="0"/>
                </a:rPr>
                <a:t></a:t>
              </a:r>
              <a:r>
                <a:rPr lang="en-US" sz="2000" smtClean="0">
                  <a:solidFill>
                    <a:srgbClr val="3399FF"/>
                  </a:solidFill>
                  <a:latin typeface="Comic Sans MS" charset="0"/>
                  <a:ea typeface="ＭＳ Ｐゴシック" charset="0"/>
                  <a:cs typeface="ＭＳ Ｐゴシック" charset="0"/>
                </a:rPr>
                <a:t>SU(2)</a:t>
              </a:r>
              <a:r>
                <a:rPr lang="en-US" sz="2000" smtClean="0">
                  <a:solidFill>
                    <a:srgbClr val="3399FF"/>
                  </a:solidFill>
                  <a:latin typeface="Comic Sans MS" charset="0"/>
                  <a:ea typeface="ＭＳ Ｐゴシック" charset="0"/>
                  <a:cs typeface="ＭＳ Ｐゴシック" charset="0"/>
                  <a:sym typeface="Symbol" charset="0"/>
                </a:rPr>
                <a:t></a:t>
              </a:r>
              <a:r>
                <a:rPr lang="en-US" sz="2000" smtClean="0">
                  <a:solidFill>
                    <a:srgbClr val="3399FF"/>
                  </a:solidFill>
                  <a:latin typeface="Comic Sans MS" charset="0"/>
                  <a:ea typeface="ＭＳ Ｐゴシック" charset="0"/>
                  <a:cs typeface="ＭＳ Ｐゴシック" charset="0"/>
                </a:rPr>
                <a:t>U(1)</a:t>
              </a:r>
            </a:p>
          </p:txBody>
        </p:sp>
        <p:sp>
          <p:nvSpPr>
            <p:cNvPr id="21554" name="Rectangle 58"/>
            <p:cNvSpPr>
              <a:spLocks noChangeArrowheads="1"/>
            </p:cNvSpPr>
            <p:nvPr/>
          </p:nvSpPr>
          <p:spPr bwMode="auto">
            <a:xfrm>
              <a:off x="5755218" y="3536157"/>
              <a:ext cx="734749" cy="42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50000"/>
                </a:spcBef>
                <a:spcAft>
                  <a:spcPct val="0"/>
                </a:spcAft>
              </a:pPr>
              <a:r>
                <a:rPr lang="en-US" sz="2000" smtClean="0">
                  <a:solidFill>
                    <a:srgbClr val="3399FF"/>
                  </a:solidFill>
                  <a:latin typeface="Comic Sans MS" charset="0"/>
                  <a:ea typeface="ＭＳ Ｐゴシック" charset="0"/>
                  <a:cs typeface="ＭＳ Ｐゴシック" charset="0"/>
                </a:rPr>
                <a:t>U(1)</a:t>
              </a:r>
            </a:p>
          </p:txBody>
        </p:sp>
        <p:sp>
          <p:nvSpPr>
            <p:cNvPr id="21555" name="Line 59"/>
            <p:cNvSpPr>
              <a:spLocks noChangeShapeType="1"/>
            </p:cNvSpPr>
            <p:nvPr/>
          </p:nvSpPr>
          <p:spPr bwMode="auto">
            <a:xfrm flipV="1">
              <a:off x="4921251" y="979885"/>
              <a:ext cx="0" cy="922734"/>
            </a:xfrm>
            <a:prstGeom prst="line">
              <a:avLst/>
            </a:prstGeom>
            <a:noFill/>
            <a:ln w="28575">
              <a:solidFill>
                <a:srgbClr val="3399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56" name="Text Box 60"/>
            <p:cNvSpPr txBox="1">
              <a:spLocks noChangeArrowheads="1"/>
            </p:cNvSpPr>
            <p:nvPr/>
          </p:nvSpPr>
          <p:spPr bwMode="auto">
            <a:xfrm>
              <a:off x="4978401" y="1104900"/>
              <a:ext cx="1854200" cy="6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3399FF"/>
                  </a:solidFill>
                </a:rPr>
                <a:t>100</a:t>
              </a:r>
              <a:r>
                <a:rPr lang="ja-JP" altLang="en-US" smtClean="0">
                  <a:solidFill>
                    <a:srgbClr val="3399FF"/>
                  </a:solidFill>
                </a:rPr>
                <a:t>’</a:t>
              </a:r>
              <a:r>
                <a:rPr lang="en-US" altLang="ja-JP" smtClean="0">
                  <a:solidFill>
                    <a:srgbClr val="3399FF"/>
                  </a:solidFill>
                </a:rPr>
                <a:t>s of Theories</a:t>
              </a:r>
              <a:endParaRPr lang="en-US" smtClean="0">
                <a:solidFill>
                  <a:srgbClr val="3399FF"/>
                </a:solidFill>
              </a:endParaRPr>
            </a:p>
          </p:txBody>
        </p:sp>
        <p:sp>
          <p:nvSpPr>
            <p:cNvPr id="21557" name="Line 61"/>
            <p:cNvSpPr>
              <a:spLocks noChangeShapeType="1"/>
            </p:cNvSpPr>
            <p:nvPr/>
          </p:nvSpPr>
          <p:spPr bwMode="auto">
            <a:xfrm flipV="1">
              <a:off x="8060267" y="675085"/>
              <a:ext cx="0" cy="5681663"/>
            </a:xfrm>
            <a:prstGeom prst="line">
              <a:avLst/>
            </a:prstGeom>
            <a:noFill/>
            <a:ln w="38100" cap="rnd" cmpd="dbl">
              <a:solidFill>
                <a:srgbClr val="9933FF"/>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sp>
          <p:nvSpPr>
            <p:cNvPr id="21558" name="Text Box 62"/>
            <p:cNvSpPr txBox="1">
              <a:spLocks noChangeArrowheads="1"/>
            </p:cNvSpPr>
            <p:nvPr/>
          </p:nvSpPr>
          <p:spPr bwMode="auto">
            <a:xfrm>
              <a:off x="2783418" y="2219325"/>
              <a:ext cx="1562100" cy="6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mtClean="0">
                  <a:solidFill>
                    <a:srgbClr val="000000"/>
                  </a:solidFill>
                </a:rPr>
                <a:t>QUARKS &amp; Leptons</a:t>
              </a:r>
            </a:p>
          </p:txBody>
        </p:sp>
        <p:sp>
          <p:nvSpPr>
            <p:cNvPr id="21559" name="Line 63"/>
            <p:cNvSpPr>
              <a:spLocks noChangeShapeType="1"/>
            </p:cNvSpPr>
            <p:nvPr/>
          </p:nvSpPr>
          <p:spPr bwMode="auto">
            <a:xfrm flipV="1">
              <a:off x="2474384" y="2743201"/>
              <a:ext cx="0" cy="922735"/>
            </a:xfrm>
            <a:prstGeom prst="line">
              <a:avLst/>
            </a:prstGeom>
            <a:noFill/>
            <a:ln w="28575">
              <a:solidFill>
                <a:srgbClr val="9933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smtClean="0">
                <a:solidFill>
                  <a:srgbClr val="000000"/>
                </a:solidFill>
                <a:latin typeface="Comic Sans MS" charset="0"/>
                <a:ea typeface="ＭＳ Ｐゴシック" charset="0"/>
                <a:cs typeface="ＭＳ Ｐゴシック" charset="0"/>
              </a:endParaRPr>
            </a:p>
          </p:txBody>
        </p:sp>
      </p:grpSp>
      <p:sp>
        <p:nvSpPr>
          <p:cNvPr id="3" name="Footer Placeholder 2"/>
          <p:cNvSpPr>
            <a:spLocks noGrp="1"/>
          </p:cNvSpPr>
          <p:nvPr>
            <p:ph type="ftr" sz="quarter" idx="11"/>
          </p:nvPr>
        </p:nvSpPr>
        <p:spPr/>
        <p:txBody>
          <a:bodyPr/>
          <a:lstStyle/>
          <a:p>
            <a:r>
              <a:rPr lang="en-US" smtClean="0"/>
              <a:t>DanFest - The Discovery of the Higgs - J. Incandela (UCSB)  - 19 Oct. 2018</a:t>
            </a:r>
            <a:endParaRPr lang="en-US"/>
          </a:p>
        </p:txBody>
      </p:sp>
      <p:sp>
        <p:nvSpPr>
          <p:cNvPr id="4" name="Slide Number Placeholder 3"/>
          <p:cNvSpPr>
            <a:spLocks noGrp="1"/>
          </p:cNvSpPr>
          <p:nvPr>
            <p:ph type="sldNum" sz="quarter" idx="12"/>
          </p:nvPr>
        </p:nvSpPr>
        <p:spPr/>
        <p:txBody>
          <a:bodyPr/>
          <a:lstStyle/>
          <a:p>
            <a:fld id="{DAE645F3-75A7-A14B-AE98-7B716254C7DE}" type="slidenum">
              <a:rPr lang="en-US" smtClean="0"/>
              <a:t>91</a:t>
            </a:fld>
            <a:endParaRPr lang="en-US" dirty="0"/>
          </a:p>
        </p:txBody>
      </p:sp>
      <p:sp>
        <p:nvSpPr>
          <p:cNvPr id="5" name="TextBox 4"/>
          <p:cNvSpPr txBox="1"/>
          <p:nvPr/>
        </p:nvSpPr>
        <p:spPr>
          <a:xfrm>
            <a:off x="139773" y="6532936"/>
            <a:ext cx="9004231" cy="307777"/>
          </a:xfrm>
          <a:prstGeom prst="rect">
            <a:avLst/>
          </a:prstGeom>
          <a:noFill/>
        </p:spPr>
        <p:txBody>
          <a:bodyPr wrap="square" rtlCol="0">
            <a:spAutoFit/>
          </a:bodyPr>
          <a:lstStyle/>
          <a:p>
            <a:r>
              <a:rPr lang="en-US" sz="1400" i="1" dirty="0" smtClean="0"/>
              <a:t>JI, Top quark Observation in CDF: 10</a:t>
            </a:r>
            <a:r>
              <a:rPr lang="en-US" sz="1400" i="1" baseline="30000" dirty="0" smtClean="0"/>
              <a:t>th</a:t>
            </a:r>
            <a:r>
              <a:rPr lang="en-US" sz="1400" i="1" dirty="0" smtClean="0"/>
              <a:t> topical workshop on </a:t>
            </a:r>
            <a:r>
              <a:rPr lang="en-US" sz="1400" i="1" dirty="0" err="1">
                <a:latin typeface="Arial"/>
                <a:cs typeface="Arial"/>
              </a:rPr>
              <a:t>p</a:t>
            </a:r>
            <a:r>
              <a:rPr lang="en-US" sz="1400" i="1" dirty="0" err="1">
                <a:latin typeface="Arial Bar"/>
                <a:cs typeface="Arial Bar"/>
              </a:rPr>
              <a:t>p</a:t>
            </a:r>
            <a:r>
              <a:rPr lang="en-US" sz="1400" i="1" dirty="0"/>
              <a:t> </a:t>
            </a:r>
            <a:r>
              <a:rPr lang="en-US" sz="1400" i="1" dirty="0" smtClean="0"/>
              <a:t>collider physics: 9 May </a:t>
            </a:r>
            <a:r>
              <a:rPr lang="en-US" sz="1400" b="1" i="1" dirty="0" smtClean="0">
                <a:solidFill>
                  <a:srgbClr val="FF0000"/>
                </a:solidFill>
              </a:rPr>
              <a:t>1995</a:t>
            </a:r>
            <a:r>
              <a:rPr lang="en-US" sz="1400" i="1" dirty="0" smtClean="0">
                <a:solidFill>
                  <a:srgbClr val="FF0000"/>
                </a:solidFill>
              </a:rPr>
              <a:t> </a:t>
            </a:r>
            <a:r>
              <a:rPr lang="en-US" sz="1400" i="1" dirty="0" smtClean="0"/>
              <a:t>FNAL</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Slide Number Placeholder 4"/>
          <p:cNvSpPr>
            <a:spLocks noGrp="1"/>
          </p:cNvSpPr>
          <p:nvPr>
            <p:ph type="sldNum" sz="quarter" idx="11"/>
          </p:nvPr>
        </p:nvSpPr>
        <p:spPr/>
        <p:txBody>
          <a:bodyPr/>
          <a:lstStyle/>
          <a:p>
            <a:fld id="{C201DB27-A8C8-44D3-B53F-C51505B0DD40}" type="slidenum">
              <a:rPr lang="en-US"/>
              <a:pPr/>
              <a:t>92</a:t>
            </a:fld>
            <a:endParaRPr lang="en-US"/>
          </a:p>
        </p:txBody>
      </p:sp>
      <p:sp>
        <p:nvSpPr>
          <p:cNvPr id="982019" name="Rectangle 3"/>
          <p:cNvSpPr>
            <a:spLocks noGrp="1" noChangeArrowheads="1"/>
          </p:cNvSpPr>
          <p:nvPr>
            <p:ph type="title" idx="4294967295"/>
          </p:nvPr>
        </p:nvSpPr>
        <p:spPr>
          <a:xfrm>
            <a:off x="0" y="277347"/>
            <a:ext cx="9144000" cy="560294"/>
          </a:xfrm>
        </p:spPr>
        <p:txBody>
          <a:bodyPr>
            <a:normAutofit fontScale="90000"/>
          </a:bodyPr>
          <a:lstStyle/>
          <a:p>
            <a:r>
              <a:rPr lang="en-US" sz="3200" dirty="0">
                <a:solidFill>
                  <a:schemeClr val="bg1"/>
                </a:solidFill>
              </a:rPr>
              <a:t>The first well-identified candidate top pair event</a:t>
            </a:r>
          </a:p>
        </p:txBody>
      </p:sp>
      <p:pic>
        <p:nvPicPr>
          <p:cNvPr id="10" name="Picture 2" descr="top_event_2"/>
          <p:cNvPicPr>
            <a:picLocks noChangeAspect="1" noChangeArrowheads="1"/>
          </p:cNvPicPr>
          <p:nvPr/>
        </p:nvPicPr>
        <p:blipFill>
          <a:blip r:embed="rId2"/>
          <a:srcRect/>
          <a:stretch>
            <a:fillRect/>
          </a:stretch>
        </p:blipFill>
        <p:spPr>
          <a:xfrm>
            <a:off x="2354266" y="1579566"/>
            <a:ext cx="5489575" cy="4160837"/>
          </a:xfrm>
          <a:prstGeom prst="rect">
            <a:avLst/>
          </a:prstGeom>
          <a:noFill/>
          <a:ln/>
        </p:spPr>
      </p:pic>
      <p:sp>
        <p:nvSpPr>
          <p:cNvPr id="13" name="Footer Placeholder 4"/>
          <p:cNvSpPr txBox="1">
            <a:spLocks/>
          </p:cNvSpPr>
          <p:nvPr/>
        </p:nvSpPr>
        <p:spPr bwMode="auto">
          <a:xfrm rot="16200000">
            <a:off x="-2085360" y="4505310"/>
            <a:ext cx="4438262" cy="267541"/>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p>
            <a:pPr defTabSz="913431" fontAlgn="base">
              <a:spcBef>
                <a:spcPct val="0"/>
              </a:spcBef>
              <a:spcAft>
                <a:spcPct val="0"/>
              </a:spcAft>
              <a:defRPr/>
            </a:pPr>
            <a:r>
              <a:rPr lang="en-US" sz="1000" b="1" i="1" dirty="0" smtClean="0">
                <a:solidFill>
                  <a:schemeClr val="bg1"/>
                </a:solidFill>
              </a:rPr>
              <a:t>Top </a:t>
            </a:r>
            <a:r>
              <a:rPr lang="en-US" sz="1000" b="1" i="1" dirty="0">
                <a:solidFill>
                  <a:schemeClr val="bg1"/>
                </a:solidFill>
              </a:rPr>
              <a:t>at LHC, </a:t>
            </a:r>
            <a:r>
              <a:rPr lang="en-US" sz="1000" b="1" i="1" dirty="0" err="1">
                <a:solidFill>
                  <a:schemeClr val="bg1"/>
                </a:solidFill>
              </a:rPr>
              <a:t>Helmholz</a:t>
            </a:r>
            <a:r>
              <a:rPr lang="en-US" sz="1000" b="1" i="1" dirty="0">
                <a:solidFill>
                  <a:schemeClr val="bg1"/>
                </a:solidFill>
              </a:rPr>
              <a:t> Alliance, DESY, December 5, 2007 </a:t>
            </a:r>
            <a:r>
              <a:rPr lang="en-US" sz="1000" b="1" i="1" dirty="0" smtClean="0">
                <a:solidFill>
                  <a:schemeClr val="bg1"/>
                </a:solidFill>
              </a:rPr>
              <a:t> Joe  </a:t>
            </a:r>
            <a:r>
              <a:rPr lang="en-US" sz="1000" b="1" i="1" dirty="0">
                <a:solidFill>
                  <a:schemeClr val="bg1"/>
                </a:solidFill>
              </a:rPr>
              <a:t>Incandela</a:t>
            </a:r>
          </a:p>
        </p:txBody>
      </p:sp>
      <p:sp>
        <p:nvSpPr>
          <p:cNvPr id="8" name="TextBox 7"/>
          <p:cNvSpPr txBox="1"/>
          <p:nvPr/>
        </p:nvSpPr>
        <p:spPr>
          <a:xfrm>
            <a:off x="2354477" y="5703410"/>
            <a:ext cx="1363613" cy="205970"/>
          </a:xfrm>
          <a:prstGeom prst="rect">
            <a:avLst/>
          </a:prstGeom>
          <a:noFill/>
        </p:spPr>
        <p:txBody>
          <a:bodyPr wrap="none" lIns="82058" tIns="41029" rIns="82058" bIns="41029" rtlCol="0">
            <a:spAutoFit/>
          </a:bodyPr>
          <a:lstStyle/>
          <a:p>
            <a:r>
              <a:rPr lang="en-US" sz="800" dirty="0">
                <a:solidFill>
                  <a:schemeClr val="accent4">
                    <a:lumMod val="65000"/>
                    <a:lumOff val="35000"/>
                  </a:schemeClr>
                </a:solidFill>
              </a:rPr>
              <a:t>JI and  K. </a:t>
            </a:r>
            <a:r>
              <a:rPr lang="en-US" sz="800" dirty="0" err="1">
                <a:solidFill>
                  <a:schemeClr val="accent4">
                    <a:lumMod val="65000"/>
                    <a:lumOff val="35000"/>
                  </a:schemeClr>
                </a:solidFill>
              </a:rPr>
              <a:t>Mishima</a:t>
            </a:r>
            <a:r>
              <a:rPr lang="en-US" sz="800" dirty="0">
                <a:solidFill>
                  <a:schemeClr val="accent4">
                    <a:lumMod val="65000"/>
                    <a:lumOff val="35000"/>
                  </a:schemeClr>
                </a:solidFill>
              </a:rPr>
              <a:t> April 1995</a:t>
            </a:r>
          </a:p>
        </p:txBody>
      </p:sp>
      <p:sp>
        <p:nvSpPr>
          <p:cNvPr id="2" name="Footer Placeholder 1"/>
          <p:cNvSpPr>
            <a:spLocks noGrp="1"/>
          </p:cNvSpPr>
          <p:nvPr>
            <p:ph type="ftr" sz="quarter" idx="11"/>
          </p:nvPr>
        </p:nvSpPr>
        <p:spPr/>
        <p:txBody>
          <a:bodyPr/>
          <a:lstStyle/>
          <a:p>
            <a:r>
              <a:rPr lang="en-US" smtClean="0"/>
              <a:t>DanFest - The Discovery of the Higgs - J. Incandela (UCSB)  - 19 Oct. 2018</a:t>
            </a:r>
            <a:endParaRPr lang="en-US"/>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a:prstGeom prst="rect">
            <a:avLst/>
          </a:prstGeom>
        </p:spPr>
        <p:txBody>
          <a:bodyPr/>
          <a:lstStyle/>
          <a:p>
            <a:r>
              <a:rPr lang="en-US" smtClean="0"/>
              <a:t>DanFest - The Discovery of the Higgs - J. Incandela (UCSB)  - 19 Oct. 2018</a:t>
            </a:r>
            <a:endParaRPr lang="en-US"/>
          </a:p>
        </p:txBody>
      </p:sp>
      <p:sp>
        <p:nvSpPr>
          <p:cNvPr id="9" name="Slide Number Placeholder 4"/>
          <p:cNvSpPr>
            <a:spLocks noGrp="1"/>
          </p:cNvSpPr>
          <p:nvPr>
            <p:ph type="sldNum" sz="quarter" idx="11"/>
          </p:nvPr>
        </p:nvSpPr>
        <p:spPr/>
        <p:txBody>
          <a:bodyPr/>
          <a:lstStyle/>
          <a:p>
            <a:fld id="{C201DB27-A8C8-44D3-B53F-C51505B0DD40}" type="slidenum">
              <a:rPr lang="en-US"/>
              <a:pPr/>
              <a:t>93</a:t>
            </a:fld>
            <a:endParaRPr lang="en-US"/>
          </a:p>
        </p:txBody>
      </p:sp>
      <p:pic>
        <p:nvPicPr>
          <p:cNvPr id="982020" name="Picture 4" descr="Top_ev_display_bruce_1"/>
          <p:cNvPicPr>
            <a:picLocks noChangeAspect="1" noChangeArrowheads="1"/>
          </p:cNvPicPr>
          <p:nvPr/>
        </p:nvPicPr>
        <p:blipFill>
          <a:blip r:embed="rId2"/>
          <a:srcRect/>
          <a:stretch>
            <a:fillRect/>
          </a:stretch>
        </p:blipFill>
        <p:spPr bwMode="auto">
          <a:xfrm>
            <a:off x="234098" y="-53974"/>
            <a:ext cx="8636000" cy="6911975"/>
          </a:xfrm>
          <a:prstGeom prst="rect">
            <a:avLst/>
          </a:prstGeom>
          <a:noFill/>
        </p:spPr>
      </p:pic>
      <p:sp>
        <p:nvSpPr>
          <p:cNvPr id="6" name="Footer Placeholder 4"/>
          <p:cNvSpPr txBox="1">
            <a:spLocks/>
          </p:cNvSpPr>
          <p:nvPr/>
        </p:nvSpPr>
        <p:spPr bwMode="auto">
          <a:xfrm rot="16200000">
            <a:off x="-2085360" y="4505310"/>
            <a:ext cx="4438262" cy="267541"/>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p>
            <a:pPr defTabSz="913431" fontAlgn="base">
              <a:spcBef>
                <a:spcPct val="0"/>
              </a:spcBef>
              <a:spcAft>
                <a:spcPct val="0"/>
              </a:spcAft>
              <a:defRPr/>
            </a:pPr>
            <a:r>
              <a:rPr lang="en-US" sz="1000" b="1" i="1" dirty="0" smtClean="0">
                <a:solidFill>
                  <a:schemeClr val="bg1"/>
                </a:solidFill>
              </a:rPr>
              <a:t>Top </a:t>
            </a:r>
            <a:r>
              <a:rPr lang="en-US" sz="1000" b="1" i="1" dirty="0">
                <a:solidFill>
                  <a:schemeClr val="bg1"/>
                </a:solidFill>
              </a:rPr>
              <a:t>at LHC, </a:t>
            </a:r>
            <a:r>
              <a:rPr lang="en-US" sz="1000" b="1" i="1" dirty="0" err="1">
                <a:solidFill>
                  <a:schemeClr val="bg1"/>
                </a:solidFill>
              </a:rPr>
              <a:t>Helmholz</a:t>
            </a:r>
            <a:r>
              <a:rPr lang="en-US" sz="1000" b="1" i="1" dirty="0">
                <a:solidFill>
                  <a:schemeClr val="bg1"/>
                </a:solidFill>
              </a:rPr>
              <a:t> Alliance, DESY, December 5, 2007 </a:t>
            </a:r>
            <a:r>
              <a:rPr lang="en-US" sz="1000" b="1" i="1" dirty="0" smtClean="0">
                <a:solidFill>
                  <a:schemeClr val="bg1"/>
                </a:solidFill>
              </a:rPr>
              <a:t> Joe  </a:t>
            </a:r>
            <a:r>
              <a:rPr lang="en-US" sz="1000" b="1" i="1" dirty="0">
                <a:solidFill>
                  <a:schemeClr val="bg1"/>
                </a:solidFill>
              </a:rPr>
              <a:t>Incandela</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DanFest - The Discovery of the Higgs - J. Incandela (UCSB)  - 19 Oct. 2018</a:t>
            </a:r>
            <a:endParaRPr lang="en-US" dirty="0"/>
          </a:p>
        </p:txBody>
      </p:sp>
      <p:pic>
        <p:nvPicPr>
          <p:cNvPr id="3" name="Picture 5" descr="svxprime_photo_Page_1_Image_0001"/>
          <p:cNvPicPr>
            <a:picLocks noChangeAspect="1" noChangeArrowheads="1"/>
          </p:cNvPicPr>
          <p:nvPr/>
        </p:nvPicPr>
        <p:blipFill>
          <a:blip r:embed="rId2"/>
          <a:srcRect l="10420" t="9561" r="3308" b="46693"/>
          <a:stretch>
            <a:fillRect/>
          </a:stretch>
        </p:blipFill>
        <p:spPr bwMode="auto">
          <a:xfrm>
            <a:off x="0" y="8"/>
            <a:ext cx="9347200" cy="7053263"/>
          </a:xfrm>
          <a:prstGeom prst="rect">
            <a:avLst/>
          </a:prstGeom>
          <a:noFill/>
          <a:ln w="9525">
            <a:noFill/>
            <a:miter lim="800000"/>
            <a:headEnd/>
            <a:tailEnd/>
          </a:ln>
        </p:spPr>
      </p:pic>
      <p:sp>
        <p:nvSpPr>
          <p:cNvPr id="5" name="TextBox 4"/>
          <p:cNvSpPr txBox="1"/>
          <p:nvPr/>
        </p:nvSpPr>
        <p:spPr>
          <a:xfrm>
            <a:off x="5680364" y="201706"/>
            <a:ext cx="3199978" cy="1098522"/>
          </a:xfrm>
          <a:prstGeom prst="rect">
            <a:avLst/>
          </a:prstGeom>
          <a:noFill/>
        </p:spPr>
        <p:txBody>
          <a:bodyPr wrap="none" lIns="82058" tIns="41029" rIns="82058" bIns="41029" rtlCol="0">
            <a:spAutoFit/>
          </a:bodyPr>
          <a:lstStyle/>
          <a:p>
            <a:endParaRPr lang="en-US" sz="2200" dirty="0">
              <a:solidFill>
                <a:schemeClr val="accent3"/>
              </a:solidFill>
            </a:endParaRPr>
          </a:p>
          <a:p>
            <a:r>
              <a:rPr lang="en-US" sz="2200" dirty="0">
                <a:solidFill>
                  <a:schemeClr val="accent3"/>
                </a:solidFill>
              </a:rPr>
              <a:t>(CDF SVX/SVX’ 1992-1996)</a:t>
            </a:r>
          </a:p>
          <a:p>
            <a:r>
              <a:rPr lang="en-US" sz="2200" dirty="0">
                <a:solidFill>
                  <a:schemeClr val="accent3"/>
                </a:solidFill>
              </a:rPr>
              <a:t>Silicon </a:t>
            </a:r>
          </a:p>
        </p:txBody>
      </p:sp>
      <p:cxnSp>
        <p:nvCxnSpPr>
          <p:cNvPr id="7" name="Straight Arrow Connector 6"/>
          <p:cNvCxnSpPr/>
          <p:nvPr/>
        </p:nvCxnSpPr>
        <p:spPr bwMode="auto">
          <a:xfrm rot="16200000" flipH="1">
            <a:off x="2754823" y="2923724"/>
            <a:ext cx="3496235" cy="2355273"/>
          </a:xfrm>
          <a:prstGeom prst="straightConnector1">
            <a:avLst/>
          </a:prstGeom>
          <a:solidFill>
            <a:schemeClr val="accent1"/>
          </a:solidFill>
          <a:ln w="63500" cap="flat" cmpd="sng" algn="ctr">
            <a:solidFill>
              <a:schemeClr val="accent3"/>
            </a:solidFill>
            <a:prstDash val="solid"/>
            <a:round/>
            <a:headEnd type="arrow"/>
            <a:tailEnd type="arrow"/>
          </a:ln>
          <a:effectLst/>
        </p:spPr>
      </p:cxnSp>
      <p:sp>
        <p:nvSpPr>
          <p:cNvPr id="8" name="TextBox 7"/>
          <p:cNvSpPr txBox="1"/>
          <p:nvPr/>
        </p:nvSpPr>
        <p:spPr>
          <a:xfrm>
            <a:off x="4433686" y="3697941"/>
            <a:ext cx="792361" cy="467580"/>
          </a:xfrm>
          <a:prstGeom prst="rect">
            <a:avLst/>
          </a:prstGeom>
          <a:noFill/>
        </p:spPr>
        <p:txBody>
          <a:bodyPr wrap="none" lIns="82058" tIns="41029" rIns="82058" bIns="41029" rtlCol="0">
            <a:spAutoFit/>
          </a:bodyPr>
          <a:lstStyle/>
          <a:p>
            <a:r>
              <a:rPr lang="en-US" sz="2500" dirty="0">
                <a:solidFill>
                  <a:schemeClr val="accent3"/>
                </a:solidFill>
              </a:rPr>
              <a:t>5 cm</a:t>
            </a:r>
          </a:p>
        </p:txBody>
      </p:sp>
      <p:sp>
        <p:nvSpPr>
          <p:cNvPr id="10" name="Footer Placeholder 4"/>
          <p:cNvSpPr txBox="1">
            <a:spLocks/>
          </p:cNvSpPr>
          <p:nvPr/>
        </p:nvSpPr>
        <p:spPr bwMode="auto">
          <a:xfrm rot="16200000">
            <a:off x="-2085360" y="4505310"/>
            <a:ext cx="4438262" cy="267541"/>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p>
            <a:pPr defTabSz="913431" fontAlgn="base">
              <a:spcBef>
                <a:spcPct val="0"/>
              </a:spcBef>
              <a:spcAft>
                <a:spcPct val="0"/>
              </a:spcAft>
              <a:defRPr/>
            </a:pPr>
            <a:r>
              <a:rPr lang="en-US" sz="1000" b="1" i="1" dirty="0" smtClean="0">
                <a:solidFill>
                  <a:schemeClr val="bg1"/>
                </a:solidFill>
              </a:rPr>
              <a:t>Top </a:t>
            </a:r>
            <a:r>
              <a:rPr lang="en-US" sz="1000" b="1" i="1" dirty="0">
                <a:solidFill>
                  <a:schemeClr val="bg1"/>
                </a:solidFill>
              </a:rPr>
              <a:t>at LHC, </a:t>
            </a:r>
            <a:r>
              <a:rPr lang="en-US" sz="1000" b="1" i="1" dirty="0" err="1">
                <a:solidFill>
                  <a:schemeClr val="bg1"/>
                </a:solidFill>
              </a:rPr>
              <a:t>Helmholz</a:t>
            </a:r>
            <a:r>
              <a:rPr lang="en-US" sz="1000" b="1" i="1" dirty="0">
                <a:solidFill>
                  <a:schemeClr val="bg1"/>
                </a:solidFill>
              </a:rPr>
              <a:t> Alliance, DESY, December 5, 2007 </a:t>
            </a:r>
            <a:r>
              <a:rPr lang="en-US" sz="1000" b="1" i="1" dirty="0" smtClean="0">
                <a:solidFill>
                  <a:schemeClr val="bg1"/>
                </a:solidFill>
              </a:rPr>
              <a:t> Joe  </a:t>
            </a:r>
            <a:r>
              <a:rPr lang="en-US" sz="1000" b="1" i="1" dirty="0">
                <a:solidFill>
                  <a:schemeClr val="bg1"/>
                </a:solidFill>
              </a:rPr>
              <a:t>Incandela</a:t>
            </a:r>
          </a:p>
        </p:txBody>
      </p:sp>
      <p:sp>
        <p:nvSpPr>
          <p:cNvPr id="4" name="Slide Number Placeholder 3"/>
          <p:cNvSpPr>
            <a:spLocks noGrp="1"/>
          </p:cNvSpPr>
          <p:nvPr>
            <p:ph type="sldNum" sz="quarter" idx="12"/>
          </p:nvPr>
        </p:nvSpPr>
        <p:spPr/>
        <p:txBody>
          <a:bodyPr/>
          <a:lstStyle/>
          <a:p>
            <a:fld id="{DAE645F3-75A7-A14B-AE98-7B716254C7DE}" type="slidenum">
              <a:rPr lang="en-US" smtClean="0"/>
              <a:t>94</a:t>
            </a:fld>
            <a:endParaRPr lang="en-US"/>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Verdana"/>
              </a:rPr>
              <a:t>DanFest - The Discovery of the Higgs - J. Incandela (UCSB)  - 19 Oct. 2018</a:t>
            </a:r>
            <a:endParaRPr lang="en-US">
              <a:latin typeface="Verdana"/>
            </a:endParaRPr>
          </a:p>
        </p:txBody>
      </p:sp>
      <p:sp>
        <p:nvSpPr>
          <p:cNvPr id="7" name="Slide Number Placeholder 4"/>
          <p:cNvSpPr>
            <a:spLocks noGrp="1"/>
          </p:cNvSpPr>
          <p:nvPr>
            <p:ph type="sldNum" sz="quarter" idx="11"/>
          </p:nvPr>
        </p:nvSpPr>
        <p:spPr/>
        <p:txBody>
          <a:bodyPr/>
          <a:lstStyle/>
          <a:p>
            <a:pPr>
              <a:defRPr/>
            </a:pPr>
            <a:fld id="{C13887C2-B836-344B-9922-4762AC74C2A9}" type="slidenum">
              <a:rPr lang="en-US">
                <a:latin typeface="Verdana"/>
              </a:rPr>
              <a:pPr>
                <a:defRPr/>
              </a:pPr>
              <a:t>95</a:t>
            </a:fld>
            <a:endParaRPr lang="en-US">
              <a:latin typeface="Verdana"/>
            </a:endParaRPr>
          </a:p>
        </p:txBody>
      </p:sp>
      <p:pic>
        <p:nvPicPr>
          <p:cNvPr id="30723" name="Picture 18" descr="standalone_h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039814"/>
            <a:ext cx="82296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36" name="Rectangle 12"/>
          <p:cNvSpPr>
            <a:spLocks noGrp="1" noChangeArrowheads="1"/>
          </p:cNvSpPr>
          <p:nvPr>
            <p:ph type="title"/>
          </p:nvPr>
        </p:nvSpPr>
        <p:spPr/>
        <p:txBody>
          <a:bodyPr/>
          <a:lstStyle/>
          <a:p>
            <a:pPr eaLnBrk="1" hangingPunct="1">
              <a:defRPr/>
            </a:pPr>
            <a:r>
              <a:rPr lang="ja-JP" altLang="en-US" sz="3200" smtClean="0">
                <a:latin typeface="Arial"/>
                <a:cs typeface="+mj-cs"/>
              </a:rPr>
              <a:t>“</a:t>
            </a:r>
            <a:r>
              <a:rPr lang="en-US" sz="3200" smtClean="0">
                <a:cs typeface="+mj-cs"/>
              </a:rPr>
              <a:t>Standalone</a:t>
            </a:r>
            <a:r>
              <a:rPr lang="ja-JP" altLang="en-US" sz="3200" smtClean="0">
                <a:latin typeface="Arial"/>
                <a:cs typeface="+mj-cs"/>
              </a:rPr>
              <a:t>”</a:t>
            </a:r>
            <a:r>
              <a:rPr lang="en-US" sz="3200" smtClean="0">
                <a:cs typeface="+mj-cs"/>
              </a:rPr>
              <a:t> Si Tracking in SVX</a:t>
            </a:r>
            <a:r>
              <a:rPr lang="en-US" sz="3200" smtClean="0">
                <a:cs typeface="+mj-cs"/>
                <a:sym typeface="Symbol" charset="0"/>
              </a:rPr>
              <a:t></a:t>
            </a:r>
            <a:r>
              <a:rPr lang="en-US" sz="3200" smtClean="0">
                <a:cs typeface="+mj-cs"/>
              </a:rPr>
              <a:t> c. 1994</a:t>
            </a:r>
          </a:p>
        </p:txBody>
      </p:sp>
      <p:pic>
        <p:nvPicPr>
          <p:cNvPr id="922641" name="Picture 17" descr="standalo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047750"/>
            <a:ext cx="8229600" cy="5448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22643" name="Text Box 19"/>
          <p:cNvSpPr txBox="1">
            <a:spLocks noChangeArrowheads="1"/>
          </p:cNvSpPr>
          <p:nvPr/>
        </p:nvSpPr>
        <p:spPr bwMode="auto">
          <a:xfrm>
            <a:off x="4097339" y="6491288"/>
            <a:ext cx="4025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defTabSz="914400" eaLnBrk="0" fontAlgn="base" hangingPunct="0">
              <a:spcBef>
                <a:spcPct val="50000"/>
              </a:spcBef>
              <a:spcAft>
                <a:spcPct val="0"/>
              </a:spcAft>
              <a:defRPr/>
            </a:pPr>
            <a:r>
              <a:rPr lang="en-US" i="1">
                <a:solidFill>
                  <a:srgbClr val="FFFFFF"/>
                </a:solidFill>
                <a:latin typeface="Tahoma" charset="0"/>
                <a:ea typeface="ＭＳ Ｐゴシック" charset="0"/>
                <a:cs typeface="ＭＳ Ｐゴシック" charset="0"/>
              </a:rPr>
              <a:t>JI, Kajfasz, Snider, Stuart…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latin typeface="Verdana"/>
              </a:rPr>
              <a:t>DanFest - The Discovery of the Higgs - J. Incandela (UCSB)  - 19 Oct. 2018</a:t>
            </a:r>
            <a:endParaRPr lang="en-US">
              <a:latin typeface="Verdana"/>
            </a:endParaRPr>
          </a:p>
        </p:txBody>
      </p:sp>
      <p:sp>
        <p:nvSpPr>
          <p:cNvPr id="6" name="Slide Number Placeholder 5"/>
          <p:cNvSpPr>
            <a:spLocks noGrp="1"/>
          </p:cNvSpPr>
          <p:nvPr>
            <p:ph type="sldNum" sz="quarter" idx="11"/>
          </p:nvPr>
        </p:nvSpPr>
        <p:spPr/>
        <p:txBody>
          <a:bodyPr/>
          <a:lstStyle/>
          <a:p>
            <a:pPr>
              <a:defRPr/>
            </a:pPr>
            <a:fld id="{E4B97271-F9F5-384D-948D-72F5A0E6FE77}" type="slidenum">
              <a:rPr lang="en-US">
                <a:latin typeface="Verdana"/>
              </a:rPr>
              <a:pPr>
                <a:defRPr/>
              </a:pPr>
              <a:t>96</a:t>
            </a:fld>
            <a:endParaRPr lang="en-US">
              <a:latin typeface="Verdana"/>
            </a:endParaRPr>
          </a:p>
        </p:txBody>
      </p:sp>
      <p:sp>
        <p:nvSpPr>
          <p:cNvPr id="927748" name="Rectangle 4"/>
          <p:cNvSpPr>
            <a:spLocks noGrp="1" noChangeArrowheads="1"/>
          </p:cNvSpPr>
          <p:nvPr>
            <p:ph type="title"/>
          </p:nvPr>
        </p:nvSpPr>
        <p:spPr/>
        <p:txBody>
          <a:bodyPr/>
          <a:lstStyle/>
          <a:p>
            <a:pPr eaLnBrk="1" hangingPunct="1">
              <a:defRPr/>
            </a:pPr>
            <a:r>
              <a:rPr lang="en-US" sz="3200" smtClean="0">
                <a:cs typeface="+mj-cs"/>
              </a:rPr>
              <a:t>Delta</a:t>
            </a:r>
            <a:r>
              <a:rPr lang="ja-JP" altLang="en-US" sz="3200" smtClean="0">
                <a:latin typeface="Arial"/>
                <a:cs typeface="+mj-cs"/>
              </a:rPr>
              <a:t>’</a:t>
            </a:r>
            <a:r>
              <a:rPr lang="en-US" sz="3200" smtClean="0">
                <a:cs typeface="+mj-cs"/>
              </a:rPr>
              <a:t>s in p</a:t>
            </a:r>
            <a:r>
              <a:rPr lang="en-US" sz="3200" smtClean="0">
                <a:latin typeface="Arial Bar" charset="0"/>
                <a:cs typeface="+mj-cs"/>
              </a:rPr>
              <a:t>p</a:t>
            </a:r>
            <a:r>
              <a:rPr lang="en-US" sz="3200" smtClean="0">
                <a:cs typeface="+mj-cs"/>
              </a:rPr>
              <a:t> collisions</a:t>
            </a:r>
          </a:p>
        </p:txBody>
      </p:sp>
      <p:pic>
        <p:nvPicPr>
          <p:cNvPr id="927752" name="Picture 8" descr="delt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25464" y="990600"/>
            <a:ext cx="3902075" cy="556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27754" name="Picture 10" descr="delta_fi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16464" y="990600"/>
            <a:ext cx="3902075" cy="556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a:defRPr/>
            </a:pPr>
            <a:r>
              <a:rPr lang="en-US" smtClean="0">
                <a:latin typeface="Verdana"/>
              </a:rPr>
              <a:t>DanFest - The Discovery of the Higgs - J. Incandela (UCSB)  - 19 Oct. 2018</a:t>
            </a:r>
            <a:endParaRPr lang="en-US">
              <a:latin typeface="Verdana"/>
            </a:endParaRPr>
          </a:p>
        </p:txBody>
      </p:sp>
      <p:sp>
        <p:nvSpPr>
          <p:cNvPr id="6" name="Slide Number Placeholder 2"/>
          <p:cNvSpPr>
            <a:spLocks noGrp="1"/>
          </p:cNvSpPr>
          <p:nvPr>
            <p:ph type="sldNum" sz="quarter" idx="11"/>
          </p:nvPr>
        </p:nvSpPr>
        <p:spPr/>
        <p:txBody>
          <a:bodyPr/>
          <a:lstStyle/>
          <a:p>
            <a:pPr>
              <a:defRPr/>
            </a:pPr>
            <a:fld id="{B928C2D0-F3F9-3844-82B5-F8B6103C43A6}" type="slidenum">
              <a:rPr lang="en-US">
                <a:latin typeface="Verdana"/>
              </a:rPr>
              <a:pPr>
                <a:defRPr/>
              </a:pPr>
              <a:t>97</a:t>
            </a:fld>
            <a:endParaRPr lang="en-US">
              <a:latin typeface="Verdana"/>
            </a:endParaRPr>
          </a:p>
        </p:txBody>
      </p:sp>
      <p:sp>
        <p:nvSpPr>
          <p:cNvPr id="1097738" name="Rectangle 10"/>
          <p:cNvSpPr>
            <a:spLocks noGrp="1" noChangeArrowheads="1"/>
          </p:cNvSpPr>
          <p:nvPr>
            <p:ph type="title" idx="4294967295"/>
          </p:nvPr>
        </p:nvSpPr>
        <p:spPr/>
        <p:txBody>
          <a:bodyPr/>
          <a:lstStyle/>
          <a:p>
            <a:pPr eaLnBrk="1" hangingPunct="1">
              <a:defRPr/>
            </a:pPr>
            <a:r>
              <a:rPr lang="en-US" smtClean="0">
                <a:cs typeface="+mj-cs"/>
              </a:rPr>
              <a:t> </a:t>
            </a:r>
          </a:p>
        </p:txBody>
      </p:sp>
      <p:sp>
        <p:nvSpPr>
          <p:cNvPr id="1097740" name="Rectangle 12"/>
          <p:cNvSpPr>
            <a:spLocks noGrp="1" noChangeArrowheads="1"/>
          </p:cNvSpPr>
          <p:nvPr>
            <p:ph type="body" sz="half" idx="4294967295"/>
          </p:nvPr>
        </p:nvSpPr>
        <p:spPr>
          <a:xfrm>
            <a:off x="0" y="3848100"/>
            <a:ext cx="9144000" cy="2705100"/>
          </a:xfrm>
        </p:spPr>
        <p:txBody>
          <a:bodyPr/>
          <a:lstStyle/>
          <a:p>
            <a:pPr eaLnBrk="1" hangingPunct="1">
              <a:defRPr/>
            </a:pPr>
            <a:endParaRPr lang="en-US" sz="2400" smtClean="0">
              <a:cs typeface="+mn-cs"/>
            </a:endParaRPr>
          </a:p>
          <a:p>
            <a:pPr eaLnBrk="1" hangingPunct="1">
              <a:defRPr/>
            </a:pPr>
            <a:r>
              <a:rPr lang="en-US" sz="2400" smtClean="0">
                <a:cs typeface="+mn-cs"/>
              </a:rPr>
              <a:t>First presentation on ISL design was June 1996</a:t>
            </a:r>
          </a:p>
          <a:p>
            <a:pPr eaLnBrk="1" hangingPunct="1">
              <a:defRPr/>
            </a:pPr>
            <a:r>
              <a:rPr lang="en-US" sz="2400" smtClean="0">
                <a:cs typeface="+mn-cs"/>
              </a:rPr>
              <a:t>First DOE review Feb. 1997</a:t>
            </a:r>
          </a:p>
          <a:p>
            <a:pPr eaLnBrk="1" hangingPunct="1">
              <a:defRPr/>
            </a:pPr>
            <a:r>
              <a:rPr lang="en-US" sz="2400" smtClean="0">
                <a:cs typeface="+mn-cs"/>
              </a:rPr>
              <a:t>Completed in 2000 </a:t>
            </a:r>
            <a:r>
              <a:rPr lang="en-US" sz="2400" i="1" smtClean="0">
                <a:solidFill>
                  <a:srgbClr val="9D3BFF"/>
                </a:solidFill>
                <a:cs typeface="+mn-cs"/>
              </a:rPr>
              <a:t>(Above, with much of the group)</a:t>
            </a:r>
          </a:p>
          <a:p>
            <a:pPr eaLnBrk="1" hangingPunct="1">
              <a:defRPr/>
            </a:pPr>
            <a:endParaRPr lang="en-US" sz="2400" i="1" smtClean="0">
              <a:solidFill>
                <a:srgbClr val="9D3BFF"/>
              </a:solidFill>
              <a:cs typeface="+mn-cs"/>
            </a:endParaRPr>
          </a:p>
          <a:p>
            <a:pPr lvl="1" eaLnBrk="1" hangingPunct="1">
              <a:buFontTx/>
              <a:buNone/>
              <a:defRPr/>
            </a:pPr>
            <a:endParaRPr lang="en-US" sz="2000" smtClean="0"/>
          </a:p>
        </p:txBody>
      </p:sp>
      <p:pic>
        <p:nvPicPr>
          <p:cNvPr id="43013" name="Picture 15" descr="Group_I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65" name="Picture 5"/>
          <p:cNvPicPr>
            <a:picLocks noGrp="1" noChangeAspect="1" noChangeArrowheads="1"/>
          </p:cNvPicPr>
          <p:nvPr>
            <p:ph sz="half" idx="4294967295"/>
          </p:nvPr>
        </p:nvPicPr>
        <p:blipFill>
          <a:blip r:embed="rId2"/>
          <a:srcRect t="2725"/>
          <a:stretch>
            <a:fillRect/>
          </a:stretch>
        </p:blipFill>
        <p:spPr>
          <a:xfrm>
            <a:off x="9" y="1022350"/>
            <a:ext cx="4183063" cy="5157788"/>
          </a:xfrm>
        </p:spPr>
      </p:pic>
      <p:sp>
        <p:nvSpPr>
          <p:cNvPr id="808966" name="Rectangle 6"/>
          <p:cNvSpPr>
            <a:spLocks noGrp="1" noChangeArrowheads="1"/>
          </p:cNvSpPr>
          <p:nvPr>
            <p:ph type="body" sz="half" idx="4294967295"/>
          </p:nvPr>
        </p:nvSpPr>
        <p:spPr>
          <a:xfrm>
            <a:off x="4665668" y="1016001"/>
            <a:ext cx="4478337" cy="5164138"/>
          </a:xfrm>
          <a:noFill/>
          <a:ln/>
        </p:spPr>
        <p:txBody>
          <a:bodyPr>
            <a:normAutofit/>
          </a:bodyPr>
          <a:lstStyle/>
          <a:p>
            <a:pPr>
              <a:lnSpc>
                <a:spcPct val="90000"/>
              </a:lnSpc>
            </a:pPr>
            <a:r>
              <a:rPr lang="en-US" sz="2400" dirty="0">
                <a:sym typeface="Symbol" pitchFamily="18" charset="2"/>
              </a:rPr>
              <a:t>Triviality: </a:t>
            </a:r>
          </a:p>
          <a:p>
            <a:pPr lvl="1">
              <a:lnSpc>
                <a:spcPct val="90000"/>
              </a:lnSpc>
            </a:pPr>
            <a:r>
              <a:rPr lang="en-US" sz="1800" dirty="0">
                <a:sym typeface="Symbol" pitchFamily="18" charset="2"/>
              </a:rPr>
              <a:t>To avoid having the Higgs self-coupling vanish for a range of larger Higgs masses (which would trivialize the whole concept), you need a cut-off </a:t>
            </a:r>
            <a:r>
              <a:rPr lang="en-US" sz="1800" dirty="0">
                <a:latin typeface="Symbol" pitchFamily="18" charset="2"/>
                <a:sym typeface="Symbol" pitchFamily="18" charset="2"/>
              </a:rPr>
              <a:t>L</a:t>
            </a:r>
            <a:r>
              <a:rPr lang="en-US" sz="1800" dirty="0">
                <a:sym typeface="Symbol" pitchFamily="18" charset="2"/>
              </a:rPr>
              <a:t> at which new physics is required.</a:t>
            </a:r>
          </a:p>
          <a:p>
            <a:pPr>
              <a:lnSpc>
                <a:spcPct val="90000"/>
              </a:lnSpc>
            </a:pPr>
            <a:r>
              <a:rPr lang="en-US" sz="2400" dirty="0">
                <a:sym typeface="Symbol" pitchFamily="18" charset="2"/>
              </a:rPr>
              <a:t>Vacuum stability: </a:t>
            </a:r>
          </a:p>
          <a:p>
            <a:pPr lvl="1">
              <a:lnSpc>
                <a:spcPct val="90000"/>
              </a:lnSpc>
            </a:pPr>
            <a:r>
              <a:rPr lang="en-US" sz="1800" dirty="0">
                <a:sym typeface="Symbol" pitchFamily="18" charset="2"/>
              </a:rPr>
              <a:t>Require V(</a:t>
            </a:r>
            <a:r>
              <a:rPr lang="en-US" sz="1800" dirty="0" err="1">
                <a:latin typeface="Symbol" pitchFamily="18" charset="2"/>
                <a:sym typeface="Symbol" pitchFamily="18" charset="2"/>
              </a:rPr>
              <a:t>f</a:t>
            </a:r>
            <a:r>
              <a:rPr lang="en-US" sz="1800" baseline="-22000" dirty="0" err="1">
                <a:sym typeface="Symbol" pitchFamily="18" charset="2"/>
              </a:rPr>
              <a:t>o</a:t>
            </a:r>
            <a:r>
              <a:rPr lang="en-US" sz="1800" dirty="0">
                <a:sym typeface="Symbol" pitchFamily="18" charset="2"/>
              </a:rPr>
              <a:t>) &lt; V(0) - i.e. so that any choice of ground state breaks symmetry as required. For a range of smaller Higgs masses this requires new physics above a scale </a:t>
            </a:r>
            <a:r>
              <a:rPr lang="en-US" sz="1800" dirty="0">
                <a:latin typeface="Symbol" pitchFamily="18" charset="2"/>
                <a:sym typeface="Symbol" pitchFamily="18" charset="2"/>
              </a:rPr>
              <a:t>L</a:t>
            </a:r>
            <a:r>
              <a:rPr lang="en-US" sz="1800" dirty="0">
                <a:sym typeface="Symbol" pitchFamily="18" charset="2"/>
              </a:rPr>
              <a:t>.</a:t>
            </a:r>
          </a:p>
          <a:p>
            <a:pPr>
              <a:lnSpc>
                <a:spcPct val="90000"/>
              </a:lnSpc>
            </a:pPr>
            <a:r>
              <a:rPr lang="en-US" sz="2400" dirty="0">
                <a:sym typeface="Symbol" pitchFamily="18" charset="2"/>
              </a:rPr>
              <a:t>EWK Precision Measurements:  </a:t>
            </a:r>
          </a:p>
          <a:p>
            <a:pPr lvl="1">
              <a:lnSpc>
                <a:spcPct val="90000"/>
              </a:lnSpc>
            </a:pPr>
            <a:r>
              <a:rPr lang="en-US" sz="1800" dirty="0">
                <a:sym typeface="Symbol" pitchFamily="18" charset="2"/>
              </a:rPr>
              <a:t>M</a:t>
            </a:r>
            <a:r>
              <a:rPr lang="en-US" sz="1800" baseline="-25000" dirty="0">
                <a:sym typeface="Symbol" pitchFamily="18" charset="2"/>
              </a:rPr>
              <a:t>H</a:t>
            </a:r>
            <a:r>
              <a:rPr lang="en-US" sz="1800" dirty="0">
                <a:sym typeface="Symbol" pitchFamily="18" charset="2"/>
              </a:rPr>
              <a:t> </a:t>
            </a:r>
            <a:r>
              <a:rPr lang="en-US" sz="1800" dirty="0" smtClean="0">
                <a:sym typeface="Mathematica1"/>
              </a:rPr>
              <a:t>&lt;</a:t>
            </a:r>
            <a:r>
              <a:rPr lang="en-US" sz="1800" dirty="0" smtClean="0">
                <a:sym typeface="Symbol" pitchFamily="18" charset="2"/>
              </a:rPr>
              <a:t> </a:t>
            </a:r>
            <a:r>
              <a:rPr lang="en-US" sz="1800" dirty="0">
                <a:sym typeface="Symbol" pitchFamily="18" charset="2"/>
              </a:rPr>
              <a:t>200-250 GeV</a:t>
            </a:r>
          </a:p>
          <a:p>
            <a:pPr>
              <a:lnSpc>
                <a:spcPct val="90000"/>
              </a:lnSpc>
            </a:pPr>
            <a:r>
              <a:rPr lang="en-US" sz="2400" dirty="0">
                <a:sym typeface="Symbol" pitchFamily="18" charset="2"/>
              </a:rPr>
              <a:t>LEP II direct searches:  </a:t>
            </a:r>
          </a:p>
          <a:p>
            <a:pPr lvl="1">
              <a:lnSpc>
                <a:spcPct val="90000"/>
              </a:lnSpc>
            </a:pPr>
            <a:r>
              <a:rPr lang="en-US" sz="1800" dirty="0">
                <a:sym typeface="Symbol" pitchFamily="18" charset="2"/>
              </a:rPr>
              <a:t>M</a:t>
            </a:r>
            <a:r>
              <a:rPr lang="en-US" sz="1800" baseline="-25000" dirty="0">
                <a:sym typeface="Symbol" pitchFamily="18" charset="2"/>
              </a:rPr>
              <a:t>H</a:t>
            </a:r>
            <a:r>
              <a:rPr lang="en-US" sz="1800" dirty="0">
                <a:sym typeface="Symbol" pitchFamily="18" charset="2"/>
              </a:rPr>
              <a:t>  114 </a:t>
            </a:r>
            <a:r>
              <a:rPr lang="en-US" sz="1800" dirty="0" err="1">
                <a:sym typeface="Symbol" pitchFamily="18" charset="2"/>
              </a:rPr>
              <a:t>GeV</a:t>
            </a:r>
            <a:r>
              <a:rPr lang="en-US" sz="1800" dirty="0">
                <a:sym typeface="Symbol" pitchFamily="18" charset="2"/>
              </a:rPr>
              <a:t> at 95% CL</a:t>
            </a:r>
          </a:p>
        </p:txBody>
      </p:sp>
      <p:sp>
        <p:nvSpPr>
          <p:cNvPr id="808962" name="Rectangle 2"/>
          <p:cNvSpPr>
            <a:spLocks noGrp="1" noChangeArrowheads="1"/>
          </p:cNvSpPr>
          <p:nvPr>
            <p:ph type="title" idx="4294967295"/>
          </p:nvPr>
        </p:nvSpPr>
        <p:spPr>
          <a:xfrm>
            <a:off x="1714501" y="0"/>
            <a:ext cx="7429500" cy="908050"/>
          </a:xfrm>
          <a:ln/>
        </p:spPr>
        <p:txBody>
          <a:bodyPr/>
          <a:lstStyle/>
          <a:p>
            <a:r>
              <a:rPr lang="en-US">
                <a:sym typeface="Symbol" pitchFamily="18" charset="2"/>
              </a:rPr>
              <a:t>SM Higgs Mass Bounds</a:t>
            </a:r>
          </a:p>
        </p:txBody>
      </p:sp>
      <p:sp>
        <p:nvSpPr>
          <p:cNvPr id="7" name="Slide Number Placeholder 4"/>
          <p:cNvSpPr txBox="1">
            <a:spLocks/>
          </p:cNvSpPr>
          <p:nvPr/>
        </p:nvSpPr>
        <p:spPr>
          <a:xfrm>
            <a:off x="8686518" y="25213"/>
            <a:ext cx="441615" cy="147078"/>
          </a:xfrm>
          <a:prstGeom prst="rect">
            <a:avLst/>
          </a:prstGeom>
        </p:spPr>
        <p:txBody>
          <a:bodyPr lIns="81967" tIns="40982" rIns="81967" bIns="40982"/>
          <a:lstStyle>
            <a:lvl1pPr>
              <a:defRPr/>
            </a:lvl1pPr>
          </a:lstStyle>
          <a:p>
            <a:pPr defTabSz="819623" eaLnBrk="0" fontAlgn="base" hangingPunct="0">
              <a:spcBef>
                <a:spcPct val="0"/>
              </a:spcBef>
              <a:spcAft>
                <a:spcPct val="0"/>
              </a:spcAft>
              <a:defRPr/>
            </a:pPr>
            <a:fld id="{F1575D80-8857-47E1-BBE5-8D3A71A8B63A}" type="slidenum">
              <a:rPr lang="en-US" sz="1200">
                <a:solidFill>
                  <a:srgbClr val="000000"/>
                </a:solidFill>
                <a:latin typeface="Book Antiqua" pitchFamily="18" charset="0"/>
              </a:rPr>
              <a:pPr defTabSz="819623" eaLnBrk="0" fontAlgn="base" hangingPunct="0">
                <a:spcBef>
                  <a:spcPct val="0"/>
                </a:spcBef>
                <a:spcAft>
                  <a:spcPct val="0"/>
                </a:spcAft>
                <a:defRPr/>
              </a:pPr>
              <a:t>98</a:t>
            </a:fld>
            <a:endParaRPr lang="en-US" sz="1200" dirty="0">
              <a:solidFill>
                <a:srgbClr val="000000"/>
              </a:solidFill>
              <a:latin typeface="Book Antiqua" pitchFamily="18" charset="0"/>
            </a:endParaRPr>
          </a:p>
        </p:txBody>
      </p:sp>
      <p:sp>
        <p:nvSpPr>
          <p:cNvPr id="2" name="Slide Number Placeholder 1"/>
          <p:cNvSpPr>
            <a:spLocks noGrp="1"/>
          </p:cNvSpPr>
          <p:nvPr>
            <p:ph type="sldNum" sz="quarter" idx="12"/>
          </p:nvPr>
        </p:nvSpPr>
        <p:spPr/>
        <p:txBody>
          <a:bodyPr/>
          <a:lstStyle/>
          <a:p>
            <a:fld id="{1AD93096-5B34-4342-9326-69289CEAE4C2}" type="slidenum">
              <a:rPr lang="en-US" smtClean="0"/>
              <a:pPr/>
              <a:t>98</a:t>
            </a:fld>
            <a:endParaRPr lang="en-US"/>
          </a:p>
        </p:txBody>
      </p:sp>
    </p:spTree>
  </p:cSld>
  <p:clrMapOvr>
    <a:masterClrMapping/>
  </p:clrMapOvr>
  <p:timing>
    <p:tnLst>
      <p:par>
        <p:cTn xmlns:p14="http://schemas.microsoft.com/office/powerpoint/2010/mai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25.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_rels/theme27.xml.rels><?xml version="1.0" encoding="UTF-8" standalone="yes"?>
<Relationships xmlns="http://schemas.openxmlformats.org/package/2006/relationships"><Relationship Id="rId1" Type="http://schemas.openxmlformats.org/officeDocument/2006/relationships/image" Target="../media/image2.jpeg"/></Relationships>
</file>

<file path=ppt/theme/_rels/theme28.xml.rels><?xml version="1.0" encoding="UTF-8" standalone="yes"?>
<Relationships xmlns="http://schemas.openxmlformats.org/package/2006/relationships"><Relationship Id="rId1" Type="http://schemas.openxmlformats.org/officeDocument/2006/relationships/image" Target="../media/image2.jpeg"/></Relationships>
</file>

<file path=ppt/theme/_rels/theme29.xml.rels><?xml version="1.0" encoding="UTF-8" standalone="yes"?>
<Relationships xmlns="http://schemas.openxmlformats.org/package/2006/relationships"><Relationship Id="rId1" Type="http://schemas.openxmlformats.org/officeDocument/2006/relationships/image" Target="../media/image2.jpeg"/></Relationships>
</file>

<file path=ppt/theme/_rels/theme30.xml.rels><?xml version="1.0" encoding="UTF-8" standalone="yes"?>
<Relationships xmlns="http://schemas.openxmlformats.org/package/2006/relationships"><Relationship Id="rId1" Type="http://schemas.openxmlformats.org/officeDocument/2006/relationships/image" Target="../media/image2.jpeg"/></Relationships>
</file>

<file path=ppt/theme/_rels/theme31.xml.rels><?xml version="1.0" encoding="UTF-8" standalone="yes"?>
<Relationships xmlns="http://schemas.openxmlformats.org/package/2006/relationships"><Relationship Id="rId1" Type="http://schemas.openxmlformats.org/officeDocument/2006/relationships/image" Target="../media/image2.jpeg"/></Relationships>
</file>

<file path=ppt/theme/_rels/theme32.xml.rels><?xml version="1.0" encoding="UTF-8" standalone="yes"?>
<Relationships xmlns="http://schemas.openxmlformats.org/package/2006/relationships"><Relationship Id="rId1" Type="http://schemas.openxmlformats.org/officeDocument/2006/relationships/image" Target="../media/image2.jpeg"/></Relationships>
</file>

<file path=ppt/theme/_rels/theme3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14.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3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0.xml><?xml version="1.0" encoding="utf-8"?>
<a:theme xmlns:a="http://schemas.openxmlformats.org/drawingml/2006/main" name="5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1.xml><?xml version="1.0" encoding="utf-8"?>
<a:theme xmlns:a="http://schemas.openxmlformats.org/drawingml/2006/main" name="6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2.xml><?xml version="1.0" encoding="utf-8"?>
<a:theme xmlns:a="http://schemas.openxmlformats.org/drawingml/2006/main" name="7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3.xml><?xml version="1.0" encoding="utf-8"?>
<a:theme xmlns:a="http://schemas.openxmlformats.org/drawingml/2006/main" name="8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4.xml><?xml version="1.0" encoding="utf-8"?>
<a:theme xmlns:a="http://schemas.openxmlformats.org/drawingml/2006/main" name="9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5.xml><?xml version="1.0" encoding="utf-8"?>
<a:theme xmlns:a="http://schemas.openxmlformats.org/drawingml/2006/main" name="11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6.xml><?xml version="1.0" encoding="utf-8"?>
<a:theme xmlns:a="http://schemas.openxmlformats.org/drawingml/2006/main" name="12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7.xml><?xml version="1.0" encoding="utf-8"?>
<a:theme xmlns:a="http://schemas.openxmlformats.org/drawingml/2006/main" name="13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8.xml><?xml version="1.0" encoding="utf-8"?>
<a:theme xmlns:a="http://schemas.openxmlformats.org/drawingml/2006/main" name="16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9.xml><?xml version="1.0" encoding="utf-8"?>
<a:theme xmlns:a="http://schemas.openxmlformats.org/drawingml/2006/main" name="17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1.xml><?xml version="1.0" encoding="utf-8"?>
<a:theme xmlns:a="http://schemas.openxmlformats.org/drawingml/2006/main" name="19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2.xml><?xml version="1.0" encoding="utf-8"?>
<a:theme xmlns:a="http://schemas.openxmlformats.org/drawingml/2006/main" name="20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3.xml><?xml version="1.0" encoding="utf-8"?>
<a:theme xmlns:a="http://schemas.openxmlformats.org/drawingml/2006/main" name="14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8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9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0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1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2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3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4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5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6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7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8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29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0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1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2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3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4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5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6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7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docProps/app.xml><?xml version="1.0" encoding="utf-8"?>
<Properties xmlns="http://schemas.openxmlformats.org/officeDocument/2006/extended-properties" xmlns:vt="http://schemas.openxmlformats.org/officeDocument/2006/docPropsVTypes">
  <Template/>
  <TotalTime>3391</TotalTime>
  <Words>6680</Words>
  <Application>Microsoft Macintosh PowerPoint</Application>
  <PresentationFormat>On-screen Show (4:3)</PresentationFormat>
  <Paragraphs>1032</Paragraphs>
  <Slides>98</Slides>
  <Notes>18</Notes>
  <HiddenSlides>0</HiddenSlides>
  <MMClips>0</MMClips>
  <ScaleCrop>false</ScaleCrop>
  <HeadingPairs>
    <vt:vector size="6" baseType="variant">
      <vt:variant>
        <vt:lpstr>Theme</vt:lpstr>
      </vt:variant>
      <vt:variant>
        <vt:i4>33</vt:i4>
      </vt:variant>
      <vt:variant>
        <vt:lpstr>Embedded OLE Servers</vt:lpstr>
      </vt:variant>
      <vt:variant>
        <vt:i4>3</vt:i4>
      </vt:variant>
      <vt:variant>
        <vt:lpstr>Slide Titles</vt:lpstr>
      </vt:variant>
      <vt:variant>
        <vt:i4>98</vt:i4>
      </vt:variant>
    </vt:vector>
  </HeadingPairs>
  <TitlesOfParts>
    <vt:vector size="134" baseType="lpstr">
      <vt:lpstr>Office Theme</vt:lpstr>
      <vt:lpstr>3_IntroducingPowerPoint2007</vt:lpstr>
      <vt:lpstr>Custom Design</vt:lpstr>
      <vt:lpstr>1_Custom Design</vt:lpstr>
      <vt:lpstr>2_Custom Design</vt:lpstr>
      <vt:lpstr>3_Custom Design</vt:lpstr>
      <vt:lpstr>4_Custom Design</vt:lpstr>
      <vt:lpstr>Globe</vt:lpstr>
      <vt:lpstr>1_Globe</vt:lpstr>
      <vt:lpstr>2_Globe</vt:lpstr>
      <vt:lpstr>3_Globe</vt:lpstr>
      <vt:lpstr>4_Globe</vt:lpstr>
      <vt:lpstr>4_IntroducingPowerPoint2007</vt:lpstr>
      <vt:lpstr>Blank Presentation</vt:lpstr>
      <vt:lpstr>5_Custom Design</vt:lpstr>
      <vt:lpstr>6_Custom Design</vt:lpstr>
      <vt:lpstr>1_Blank Presentation</vt:lpstr>
      <vt:lpstr>7_Custom Design</vt:lpstr>
      <vt:lpstr>2_IntroducingPowerPoint2007</vt:lpstr>
      <vt:lpstr>5_IntroducingPowerPoint2007</vt:lpstr>
      <vt:lpstr>6_IntroducingPowerPoint2007</vt:lpstr>
      <vt:lpstr>7_IntroducingPowerPoint2007</vt:lpstr>
      <vt:lpstr>8_IntroducingPowerPoint2007</vt:lpstr>
      <vt:lpstr>9_IntroducingPowerPoint2007</vt:lpstr>
      <vt:lpstr>11_IntroducingPowerPoint2007</vt:lpstr>
      <vt:lpstr>12_IntroducingPowerPoint2007</vt:lpstr>
      <vt:lpstr>13_IntroducingPowerPoint2007</vt:lpstr>
      <vt:lpstr>16_IntroducingPowerPoint2007</vt:lpstr>
      <vt:lpstr>17_IntroducingPowerPoint2007</vt:lpstr>
      <vt:lpstr>18_IntroducingPowerPoint2007</vt:lpstr>
      <vt:lpstr>19_IntroducingPowerPoint2007</vt:lpstr>
      <vt:lpstr>20_IntroducingPowerPoint2007</vt:lpstr>
      <vt:lpstr>14_IntroducingPowerPoint2007</vt:lpstr>
      <vt:lpstr>Document</vt:lpstr>
      <vt:lpstr>HiJaak</vt:lpstr>
      <vt:lpstr>Chart</vt:lpstr>
      <vt:lpstr>The Higgs Discovery*</vt:lpstr>
      <vt:lpstr>A tale of two sides (to every argument)</vt:lpstr>
      <vt:lpstr>The history of particle physics</vt:lpstr>
      <vt:lpstr>Gauge Fields</vt:lpstr>
      <vt:lpstr>Weak Force &amp; EWK Symmetry Breaking</vt:lpstr>
      <vt:lpstr>The Higgs &amp; its couplings</vt:lpstr>
      <vt:lpstr>PowerPoint Presentation</vt:lpstr>
      <vt:lpstr>Hierarchy Problem</vt:lpstr>
      <vt:lpstr>“Fundamental scalars are fundamentally pathological”</vt:lpstr>
      <vt:lpstr>PowerPoint Presentation</vt:lpstr>
      <vt:lpstr>PowerPoint Presentation</vt:lpstr>
      <vt:lpstr>Some Hadron Collider History</vt:lpstr>
      <vt:lpstr>ATLAS and CMS</vt:lpstr>
      <vt:lpstr>ATLAS and CMS</vt:lpstr>
      <vt:lpstr>The Energy Frontier: Hadron Colliders</vt:lpstr>
      <vt:lpstr>The Good...</vt:lpstr>
      <vt:lpstr>...the Bad...</vt:lpstr>
      <vt:lpstr>...and the Ugly.</vt:lpstr>
      <vt:lpstr>W  - right where it should be…</vt:lpstr>
      <vt:lpstr>And the Z</vt:lpstr>
      <vt:lpstr>W Mass</vt:lpstr>
      <vt:lpstr>Top Quark</vt:lpstr>
      <vt:lpstr>Top Event in D</vt:lpstr>
      <vt:lpstr>CDF: 1st Top Event</vt:lpstr>
      <vt:lpstr>What’s Next ?</vt:lpstr>
      <vt:lpstr>Higgs at the Tevatron</vt:lpstr>
      <vt:lpstr>Higgs Branching vs mH</vt:lpstr>
      <vt:lpstr>THE LHC</vt:lpstr>
      <vt:lpstr>Hadron Colliders (1980-present)</vt:lpstr>
      <vt:lpstr>Hadron Colliders (1980-present)</vt:lpstr>
      <vt:lpstr>Hadron Colliders (1980-present)</vt:lpstr>
      <vt:lpstr>Hadron Colliders (1980-present)</vt:lpstr>
      <vt:lpstr>2010</vt:lpstr>
      <vt:lpstr>Re-discovery of the Standard Model </vt:lpstr>
      <vt:lpstr>2011</vt:lpstr>
      <vt:lpstr>Where we stood summer 2011</vt:lpstr>
      <vt:lpstr>End of 2011</vt:lpstr>
      <vt:lpstr>Overview of the 125 GeV region</vt:lpstr>
      <vt:lpstr>End of 2011</vt:lpstr>
      <vt:lpstr>SM Higgs in perspective</vt:lpstr>
      <vt:lpstr>Early 2012</vt:lpstr>
      <vt:lpstr>The year of the Dragon…</vt:lpstr>
      <vt:lpstr>At 5.3E33, heading to 7E33 and beyond (?)</vt:lpstr>
      <vt:lpstr>Pileup Studies for Physics</vt:lpstr>
      <vt:lpstr>High-PU Effect on g Isolation</vt:lpstr>
      <vt:lpstr>CMS Preparations for 8 TeV and high PU in 2012</vt:lpstr>
      <vt:lpstr>Now what can we expect in 2012?</vt:lpstr>
      <vt:lpstr>June 14-15, 2012</vt:lpstr>
      <vt:lpstr>PowerPoint Presentation</vt:lpstr>
      <vt:lpstr>PowerPoint Presentation</vt:lpstr>
      <vt:lpstr>PowerPoint Presentation</vt:lpstr>
      <vt:lpstr>July 4, 2012</vt:lpstr>
      <vt:lpstr>On behalf of the CMS Collaboration</vt:lpstr>
      <vt:lpstr>S/B Weighted Mass Distribution</vt:lpstr>
      <vt:lpstr>Results: m(4l) spectrum</vt:lpstr>
      <vt:lpstr>Characterization of excess near 125 GeV</vt:lpstr>
      <vt:lpstr>Combination of 7 TeV + 8 TeV</vt:lpstr>
      <vt:lpstr>Characterization of excess near 125 GeV</vt:lpstr>
      <vt:lpstr>In summary</vt:lpstr>
      <vt:lpstr>Thank you Dan!</vt:lpstr>
      <vt:lpstr>CMS All Silicon Tracker</vt:lpstr>
      <vt:lpstr>Unprecedented</vt:lpstr>
      <vt:lpstr>CMS: The First All Silicon Tracker*</vt:lpstr>
      <vt:lpstr>PowerPoint Presentation</vt:lpstr>
      <vt:lpstr>CMS: the best collider detector ever</vt:lpstr>
      <vt:lpstr>PowerPoint Presentation</vt:lpstr>
      <vt:lpstr>The end</vt:lpstr>
      <vt:lpstr>Problems with the SM</vt:lpstr>
      <vt:lpstr>Historical Lessons</vt:lpstr>
      <vt:lpstr>Another step forward: CMS Particle Flow</vt:lpstr>
      <vt:lpstr>Simple  jet  example</vt:lpstr>
      <vt:lpstr>Substantial Improvements</vt:lpstr>
      <vt:lpstr>PowerPoint Presentation</vt:lpstr>
      <vt:lpstr>Pflow Electron Isolation, PU </vt:lpstr>
      <vt:lpstr>Pflow Electron Isolation, PU </vt:lpstr>
      <vt:lpstr>Substantial Opportunity:  Phase 2 Upgrades</vt:lpstr>
      <vt:lpstr>Si-High Granularity Calorimeter:  The next logical step in a decades long trend</vt:lpstr>
      <vt:lpstr>Si-HGC EM Showers</vt:lpstr>
      <vt:lpstr>Si-HGC EM Showers</vt:lpstr>
      <vt:lpstr>PowerPoint Presentation</vt:lpstr>
      <vt:lpstr> Higgs Hunting with Hadron Colliders</vt:lpstr>
      <vt:lpstr>PowerPoint Presentation</vt:lpstr>
      <vt:lpstr>Gauge Symmetry</vt:lpstr>
      <vt:lpstr>Gauge theories continued</vt:lpstr>
      <vt:lpstr>PowerPoint Presentation</vt:lpstr>
      <vt:lpstr>PowerPoint Presentation</vt:lpstr>
      <vt:lpstr>PowerPoint Presentation</vt:lpstr>
      <vt:lpstr>Electroweak Symmetry Breaking (EWSB)</vt:lpstr>
      <vt:lpstr>PowerPoint Presentation</vt:lpstr>
      <vt:lpstr>Masses</vt:lpstr>
      <vt:lpstr>PowerPoint Presentation</vt:lpstr>
      <vt:lpstr>The first well-identified candidate top pair event</vt:lpstr>
      <vt:lpstr>PowerPoint Presentation</vt:lpstr>
      <vt:lpstr>PowerPoint Presentation</vt:lpstr>
      <vt:lpstr>“Standalone” Si Tracking in SVX c. 1994</vt:lpstr>
      <vt:lpstr>Delta’s in pp collisions</vt:lpstr>
      <vt:lpstr> </vt:lpstr>
      <vt:lpstr>SM Higgs Mass Bounds</vt:lpstr>
    </vt:vector>
  </TitlesOfParts>
  <Company>UCSB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Incandela</dc:creator>
  <cp:lastModifiedBy>Joe Incandela</cp:lastModifiedBy>
  <cp:revision>107</cp:revision>
  <dcterms:created xsi:type="dcterms:W3CDTF">2014-08-21T20:36:33Z</dcterms:created>
  <dcterms:modified xsi:type="dcterms:W3CDTF">2018-10-19T06:04:50Z</dcterms:modified>
</cp:coreProperties>
</file>