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295" r:id="rId3"/>
    <p:sldId id="296" r:id="rId4"/>
    <p:sldId id="297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1267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8369BA5-DDED-48BA-93C2-3E56D2852427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Heath O'Connell | Experiment/Project Database Requirements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302A191-8F53-429E-9518-E2BB5AFDED01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Heath O'Connell | Experiment/Project Database Requirements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7A5EE304-1BEC-41D2-8B86-40A3839EEB3F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Heath O'Connell | Experiment/Project Database Requirements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8CA9B18-A770-4353-B75B-5246656F93EF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Heath O'Connell | Experiment/Project Database Requirements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4215E03A-EC31-4BAB-AECA-9C310A45A814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Heath O'Connell | Experiment/Project Database Requirements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28C39-F233-4340-81E1-F1D35D03FCEC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Heath O'Connell | Experiment/Project Database Requirements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40118DAE-85A0-479E-8E22-ABF95BDF30BC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Heath O'Connell | Experiment/Project Database Requirements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cd.fnal.gov/techpubs/fermilab-experiment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Heath O’Connell	</a:t>
            </a:r>
          </a:p>
          <a:p>
            <a:r>
              <a:rPr lang="en-US" dirty="0"/>
              <a:t>9th March 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Fermilab Experiments and Projects, how INSPIRE can help in the short-term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00AC337-0F8A-46BD-9039-701907388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311044"/>
              </p:ext>
            </p:extLst>
          </p:nvPr>
        </p:nvGraphicFramePr>
        <p:xfrm>
          <a:off x="0" y="971550"/>
          <a:ext cx="9144000" cy="457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8300994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308611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17735922"/>
                    </a:ext>
                  </a:extLst>
                </a:gridCol>
              </a:tblGrid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FIELD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WRITE ACCESS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9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INFORMATION OWNER(S)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793087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Number (E, P, T #)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188249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HEAD, FTBF COORD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2203213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Status (*)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HEAD, FTBF COORD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873085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Date of last Status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HEAD, FTBF COORD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828353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Links to Documents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(LOI, EOI, Proposal, EOP, TSW, PAC Letters)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HEAD, FTBF COORD,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DEPUTY HEAD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146446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Spokespeople &amp; Terms (**)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HEAD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236411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Institutions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Spokespeople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Spokespeople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650800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Link to Experiment Webpage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Spokespeople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Spokespeople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808095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Host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PPO? User’s Office?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048263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Validators/Approvers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Users Office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Spokespeople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869545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ITNA/FNAL Contact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PPD Admin?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PPD-</a:t>
                      </a:r>
                      <a:r>
                        <a:rPr lang="en-US" sz="1200" dirty="0" err="1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Div</a:t>
                      </a: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5798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E1A3E56-F168-422C-B7C7-C3B5925C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4FA8-1551-431E-A9A1-EB55BB2066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38460DA-B04C-4D68-8AB1-4DC3AD6BFAAB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7B6F-62ED-4DAF-A42A-C4288FC25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Heath O'Connell | Experiment/Project Database Requirements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0BEA0-11A1-44B0-8EBB-92B1B6D1D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941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B945A9E-292F-450E-8EC6-13B75301C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02" y="1772816"/>
            <a:ext cx="9097198" cy="34802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9C57BF1-363D-4320-957C-D83A5169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INSPIRE Experiments Database has much of this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9172-883B-421C-800C-D0A6A117E4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93D535E7-615E-4413-9E0D-7710A4700210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F8787-78BC-4EAC-97BB-81DF944B7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Heath O'Connell | Experiment/Project Database Requirements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E3D6-18FD-4C35-A047-C71917EDB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968A5-CFFB-4A91-B85E-C11F7E304FE6}"/>
              </a:ext>
            </a:extLst>
          </p:cNvPr>
          <p:cNvSpPr txBox="1"/>
          <p:nvPr/>
        </p:nvSpPr>
        <p:spPr>
          <a:xfrm>
            <a:off x="382555" y="1084783"/>
            <a:ext cx="724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http://ccd.fnal.gov/techpubs/fermilab-experiments.html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EC137-D92D-4F79-9F7A-530BBCACBDD1}"/>
              </a:ext>
            </a:extLst>
          </p:cNvPr>
          <p:cNvSpPr txBox="1"/>
          <p:nvPr/>
        </p:nvSpPr>
        <p:spPr>
          <a:xfrm>
            <a:off x="65736" y="5225182"/>
            <a:ext cx="8397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Records in the database can be easily updated and the html table refreshed. Could be done by PPO Admin or INSPIRE staff (CCD-IR).</a:t>
            </a:r>
          </a:p>
        </p:txBody>
      </p:sp>
    </p:spTree>
    <p:extLst>
      <p:ext uri="{BB962C8B-B14F-4D97-AF65-F5344CB8AC3E}">
        <p14:creationId xmlns:p14="http://schemas.microsoft.com/office/powerpoint/2010/main" val="143897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00AC337-0F8A-46BD-9039-701907388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743919"/>
              </p:ext>
            </p:extLst>
          </p:nvPr>
        </p:nvGraphicFramePr>
        <p:xfrm>
          <a:off x="0" y="971550"/>
          <a:ext cx="9144003" cy="4741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9558">
                  <a:extLst>
                    <a:ext uri="{9D8B030D-6E8A-4147-A177-3AD203B41FA5}">
                      <a16:colId xmlns:a16="http://schemas.microsoft.com/office/drawing/2014/main" val="4083009948"/>
                    </a:ext>
                  </a:extLst>
                </a:gridCol>
                <a:gridCol w="2304815">
                  <a:extLst>
                    <a:ext uri="{9D8B030D-6E8A-4147-A177-3AD203B41FA5}">
                      <a16:colId xmlns:a16="http://schemas.microsoft.com/office/drawing/2014/main" val="2330861183"/>
                    </a:ext>
                  </a:extLst>
                </a:gridCol>
                <a:gridCol w="2304815">
                  <a:extLst>
                    <a:ext uri="{9D8B030D-6E8A-4147-A177-3AD203B41FA5}">
                      <a16:colId xmlns:a16="http://schemas.microsoft.com/office/drawing/2014/main" val="2217735922"/>
                    </a:ext>
                  </a:extLst>
                </a:gridCol>
                <a:gridCol w="2304815">
                  <a:extLst>
                    <a:ext uri="{9D8B030D-6E8A-4147-A177-3AD203B41FA5}">
                      <a16:colId xmlns:a16="http://schemas.microsoft.com/office/drawing/2014/main" val="2168268379"/>
                    </a:ext>
                  </a:extLst>
                </a:gridCol>
              </a:tblGrid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FIELD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WRITE ACCESS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9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INFORMATION OWNER(S)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1905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Does INSPIRE have it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3793087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Number (E, P, T #)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2188249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Name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HEAD, FTBF COORD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2203213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Status (*)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HEAD, FTBF COORD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4C97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Would need more information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873085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Date of last Status Change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HEAD, FTBF COORD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4C97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Related to above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828353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Links to Documents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(LOI, EOI, Proposal, EOP, TSW, PAC Letters)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HEAD, FTBF COORD,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DEPUTY HEAD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4C97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Could create a place (SP?) to store this information and link to it from table.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5146446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Spokespeople &amp; Terms (**)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ADMIN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PPO HEAD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8236411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Institutions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Spokespeople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Spokespeople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650800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Link to Experiment Webpage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Spokespeople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Spokespeople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808095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Experiment Host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???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???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Mega-database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048263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Validators/Approvers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UO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Spokespeople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Mega-database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9869545"/>
                  </a:ext>
                </a:extLst>
              </a:tr>
              <a:tr h="381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ITNA/FNAL Contact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PPD Admin?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PPD-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Div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Mega-database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25798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E1A3E56-F168-422C-B7C7-C3B5925CB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vs INSPIRE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4FA8-1551-431E-A9A1-EB55BB2066D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6A38675-A80C-496D-B37B-CE88AC0E55A7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97B6F-62ED-4DAF-A42A-C4288FC25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Heath O'Connell | Experiment/Project Database Requirements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0BEA0-11A1-44B0-8EBB-92B1B6D1DB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37557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(2)</Template>
  <TotalTime>229</TotalTime>
  <Words>372</Words>
  <Application>Microsoft Office PowerPoint</Application>
  <PresentationFormat>On-screen Show (4:3)</PresentationFormat>
  <Paragraphs>105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MS Mincho</vt:lpstr>
      <vt:lpstr>ＭＳ Ｐゴシック</vt:lpstr>
      <vt:lpstr>Arial</vt:lpstr>
      <vt:lpstr>Calibri</vt:lpstr>
      <vt:lpstr>Cambria</vt:lpstr>
      <vt:lpstr>Geneva</vt:lpstr>
      <vt:lpstr>Helvetica</vt:lpstr>
      <vt:lpstr>Times New Roman</vt:lpstr>
      <vt:lpstr>Fermilab_PPT_090815</vt:lpstr>
      <vt:lpstr>PowerPoint Presentation</vt:lpstr>
      <vt:lpstr>Requirements</vt:lpstr>
      <vt:lpstr>INSPIRE Experiments Database has much of this</vt:lpstr>
      <vt:lpstr>Requirements vs INSPIRE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 B. O'connell x6017 13577N</dc:creator>
  <cp:lastModifiedBy>Kayla Decker x 34402N</cp:lastModifiedBy>
  <cp:revision>21</cp:revision>
  <cp:lastPrinted>2014-01-20T19:40:21Z</cp:lastPrinted>
  <dcterms:created xsi:type="dcterms:W3CDTF">2018-01-29T20:45:31Z</dcterms:created>
  <dcterms:modified xsi:type="dcterms:W3CDTF">2018-04-10T13:19:51Z</dcterms:modified>
</cp:coreProperties>
</file>