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40" r:id="rId10"/>
    <p:sldId id="30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16 April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752EA-1F29-4074-8020-8B605D6C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April 09, 2018 (0000 hours)</a:t>
            </a:r>
          </a:p>
          <a:p>
            <a:pPr marL="0" indent="0" algn="just">
              <a:buNone/>
            </a:pPr>
            <a:r>
              <a:rPr lang="en-US" sz="1100" dirty="0"/>
              <a:t>To:      April 16,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15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1.84 E19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148.2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1.07 E19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163.0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1.36 E18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  83.1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2.54 E14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63.3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2AFA07-DE0D-457F-9C6D-374D1794EF8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2488" y="813153"/>
            <a:ext cx="4370377" cy="3121699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8C41640-872F-477C-AD6E-0336976E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9D3B76-B209-49EE-9C4A-92A132316F7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07FD857-B6DB-446F-BF88-304ECB579F3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47282" y="1674868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1ED7B4-A4FE-4E2E-80BA-FC6F79F2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7DB1B-38A2-42D8-BFD8-4AFBE5B1D54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ACAC915-4584-4FBC-8198-5B61F7D7BCAE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35112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4BD4CD-6BAE-45F8-83AB-491952BA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E3E29-3AC4-4707-8A27-E8F59AF6F60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1F50453-E3A4-4E9C-A8A3-F9676945C4C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98722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</a:p>
          <a:p>
            <a:pPr lvl="1"/>
            <a:r>
              <a:rPr lang="en-US" sz="1500" dirty="0"/>
              <a:t>MI PS Loop QF Ground Fault</a:t>
            </a:r>
          </a:p>
          <a:p>
            <a:pPr lvl="2"/>
            <a:r>
              <a:rPr lang="en-US" sz="1300" dirty="0"/>
              <a:t>MI-60 moisture in penetration (poly beads?)</a:t>
            </a: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~650kW with SY</a:t>
            </a:r>
          </a:p>
          <a:p>
            <a:pPr lvl="1"/>
            <a:r>
              <a:rPr lang="en-US" sz="1500" dirty="0"/>
              <a:t>&gt;720kW without SY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off</a:t>
            </a:r>
          </a:p>
          <a:p>
            <a:pPr lvl="1"/>
            <a:r>
              <a:rPr lang="en-US" sz="1500" dirty="0"/>
              <a:t>HP3DS </a:t>
            </a:r>
            <a:r>
              <a:rPr lang="en-US" sz="1500"/>
              <a:t>Bus Duct Fault</a:t>
            </a:r>
            <a:endParaRPr lang="en-US" sz="1500" dirty="0"/>
          </a:p>
          <a:p>
            <a:pPr lvl="2"/>
            <a:r>
              <a:rPr lang="en-US" sz="1300" dirty="0"/>
              <a:t>Repaired tomorrow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  <a:endParaRPr lang="en-US" sz="1500" dirty="0"/>
          </a:p>
          <a:p>
            <a:pPr lvl="1"/>
            <a:r>
              <a:rPr lang="en-US" sz="1500" dirty="0"/>
              <a:t>Lithium Lens replaced</a:t>
            </a:r>
          </a:p>
          <a:p>
            <a:pPr lvl="1"/>
            <a:r>
              <a:rPr lang="en-US" sz="1500" dirty="0"/>
              <a:t>Glitched </a:t>
            </a:r>
            <a:r>
              <a:rPr lang="en-US" sz="1500" dirty="0" err="1"/>
              <a:t>Cryo</a:t>
            </a:r>
            <a:r>
              <a:rPr lang="en-US" sz="1500" dirty="0"/>
              <a:t> during HP3DS Fault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89BBC4-941A-4814-9969-90363647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All RF components operating in CW mode</a:t>
            </a:r>
          </a:p>
          <a:p>
            <a:pPr lvl="2"/>
            <a:r>
              <a:rPr lang="en-US" dirty="0"/>
              <a:t>Up to 5mA, 1.2ms 20Hz</a:t>
            </a:r>
          </a:p>
          <a:p>
            <a:pPr lvl="3"/>
            <a:r>
              <a:rPr lang="en-US" dirty="0"/>
              <a:t>Upgrading MPS to increase pulse width</a:t>
            </a:r>
          </a:p>
          <a:p>
            <a:pPr lvl="2"/>
            <a:r>
              <a:rPr lang="en-US" dirty="0"/>
              <a:t>May/June </a:t>
            </a:r>
            <a:r>
              <a:rPr lang="en-US" dirty="0" err="1"/>
              <a:t>Cryo</a:t>
            </a:r>
            <a:r>
              <a:rPr lang="en-US" dirty="0"/>
              <a:t> work shutdown</a:t>
            </a:r>
          </a:p>
          <a:p>
            <a:pPr lvl="3"/>
            <a:r>
              <a:rPr lang="en-US" dirty="0"/>
              <a:t>Staging </a:t>
            </a:r>
            <a:r>
              <a:rPr lang="en-US" dirty="0" err="1"/>
              <a:t>cryo</a:t>
            </a:r>
            <a:r>
              <a:rPr lang="en-US" dirty="0"/>
              <a:t> piping in preparation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Ion pump stand installation has begun</a:t>
            </a:r>
          </a:p>
          <a:p>
            <a:pPr lvl="1"/>
            <a:r>
              <a:rPr lang="en-US" dirty="0"/>
              <a:t>All quad PS connected to their magnets</a:t>
            </a:r>
          </a:p>
          <a:p>
            <a:pPr lvl="1"/>
            <a:r>
              <a:rPr lang="en-US" dirty="0"/>
              <a:t>Final IOTA cable pull should be complete today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IOTA RF cavity beam tube was installed this week. This is the first vacuum hardware installation for the ring.</a:t>
            </a:r>
          </a:p>
          <a:p>
            <a:pPr lvl="1"/>
            <a:r>
              <a:rPr lang="en-US" dirty="0"/>
              <a:t>Stretched wire measurements of the nonlinear insert, locating the magnetic center of each element have been delayed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EFC8B1-EE43-492A-B30A-89BDB63A7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Testing complete</a:t>
            </a:r>
          </a:p>
          <a:p>
            <a:pPr lvl="1"/>
            <a:r>
              <a:rPr lang="en-US" dirty="0"/>
              <a:t>Module performed well</a:t>
            </a:r>
          </a:p>
          <a:p>
            <a:pPr lvl="1"/>
            <a:r>
              <a:rPr lang="en-US" dirty="0"/>
              <a:t>Warmed Up</a:t>
            </a:r>
          </a:p>
          <a:p>
            <a:pPr lvl="1"/>
            <a:r>
              <a:rPr lang="en-US" dirty="0"/>
              <a:t>Opened up </a:t>
            </a:r>
            <a:r>
              <a:rPr lang="en-US" dirty="0" err="1"/>
              <a:t>cryo</a:t>
            </a:r>
            <a:r>
              <a:rPr lang="en-US" dirty="0"/>
              <a:t> plant to begin repairs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F1.3-08</a:t>
            </a:r>
            <a:endParaRPr lang="en-US" dirty="0"/>
          </a:p>
          <a:p>
            <a:pPr lvl="1"/>
            <a:r>
              <a:rPr lang="en-US" dirty="0"/>
              <a:t>About 5 weeks away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/>
              <a:t>Transformer </a:t>
            </a:r>
            <a:r>
              <a:rPr lang="en-US" dirty="0" err="1"/>
              <a:t>hipot</a:t>
            </a:r>
            <a:r>
              <a:rPr lang="en-US" dirty="0"/>
              <a:t> good</a:t>
            </a:r>
          </a:p>
          <a:p>
            <a:r>
              <a:rPr lang="en-US" dirty="0"/>
              <a:t>Crane in bus duct replacement tomorrow</a:t>
            </a:r>
          </a:p>
          <a:p>
            <a:r>
              <a:rPr lang="en-US" dirty="0"/>
              <a:t>Replace switchgear insulators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HP3DS Bus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1F68DB0-D219-4B53-849B-0CF442CDB2D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810577" y="747423"/>
            <a:ext cx="5051141" cy="3788356"/>
          </a:xfrm>
        </p:spPr>
      </p:pic>
    </p:spTree>
    <p:extLst>
      <p:ext uri="{BB962C8B-B14F-4D97-AF65-F5344CB8AC3E}">
        <p14:creationId xmlns:p14="http://schemas.microsoft.com/office/powerpoint/2010/main" val="55254337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31246</TotalTime>
  <Words>413</Words>
  <Application>Microsoft Office PowerPoint</Application>
  <PresentationFormat>On-screen Show (16:9)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HP3DS Bus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640</cp:revision>
  <cp:lastPrinted>2014-01-20T19:40:21Z</cp:lastPrinted>
  <dcterms:created xsi:type="dcterms:W3CDTF">2016-08-16T13:41:08Z</dcterms:created>
  <dcterms:modified xsi:type="dcterms:W3CDTF">2018-04-16T19:34:59Z</dcterms:modified>
</cp:coreProperties>
</file>