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1AD5F-1C52-40ED-8AB9-76E6DB472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412674-5F61-45B5-A2A1-987BD9C63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1EC09-8612-49ED-A4BA-7535DA2F5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2759-0086-4AC0-A07D-07622734EA7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414C9-0D7D-4504-A02D-CC55D6913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E7683-48AD-45F1-B41C-066ADD967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2E20-3D0E-4AC6-99B8-2614D92E1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CD033-E41B-46F0-9E9C-CB1C10251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1C790B-D0C0-4051-BC5B-BD6E2697B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5838E-EC16-4B35-A450-63C9D8FC5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2759-0086-4AC0-A07D-07622734EA7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1A56E-2E08-42B7-A9FD-6C13377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A3326-2C94-4618-A967-01C386E21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2E20-3D0E-4AC6-99B8-2614D92E1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0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277F06-E8CB-45EE-9550-78092F2AE5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021219-BD57-440F-8610-EADB544F8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51CC6-8C2F-4BBD-BB70-3171A90D5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2759-0086-4AC0-A07D-07622734EA7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7CB72-66F4-45AC-9B42-CA6B69B95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9A0E6-B2CD-4DB4-A419-F3DC3C89B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2E20-3D0E-4AC6-99B8-2614D92E1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1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66D1C-E584-4A67-8E3F-AD757F4DE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A11F8-63F4-4F53-8795-BBE2DE3EE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0A861-048B-4DA2-98B2-E500D8A5A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2759-0086-4AC0-A07D-07622734EA7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5E97F-9196-4468-9165-469835B98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7F0D-A8C5-48CA-868B-6AE55C211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2E20-3D0E-4AC6-99B8-2614D92E1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7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AB89D-B3DC-40FB-B573-0D87CEC22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B5B2D-3E14-4373-8CB0-C4B0D80AC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AF8B7-7718-441F-906D-6FB836852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2759-0086-4AC0-A07D-07622734EA7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A215A-E9B4-4ADD-B4BA-8EE389431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B368B-6E5D-46CE-8709-E5E7E6D1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2E20-3D0E-4AC6-99B8-2614D92E1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73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3E33E-C25B-4ED5-B6FC-13B208EB8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09ACE-DBF3-4411-ACBD-1DCD8D5D60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C2DE13-8D2D-435C-A649-6A1FB2F55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0C67F-8980-4EB7-B761-1587A3BC6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2759-0086-4AC0-A07D-07622734EA7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C2BFB-8E68-4D1D-9355-E3B1FB90F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016938-4211-4B73-91C3-A8BA7C7EC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2E20-3D0E-4AC6-99B8-2614D92E1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5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74604-4870-411B-809D-A5B592FE3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82781-D9BF-430A-A3DD-F7DD1C946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08CD23-9E3D-498E-9885-8539E8959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C504B-9C9E-4405-8D14-9A1A7900E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43028C-015D-47F0-874E-2AF61BF5F2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C8A0F9-D273-4370-8020-C849943AB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2759-0086-4AC0-A07D-07622734EA7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146772-1EE1-4362-A639-B5BC2BD64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73C0AF-DCA9-4693-8F31-8F2E0D91B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2E20-3D0E-4AC6-99B8-2614D92E1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26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D27FE-105E-42EC-B51A-6FD233C22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D1BE79-4BD7-411F-978B-FEF245E4B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2759-0086-4AC0-A07D-07622734EA7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03F69A-DEE7-444A-BD2E-AD0F43987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C89C83-9BCB-47DD-8EE6-15DB6BBF8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2E20-3D0E-4AC6-99B8-2614D92E1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15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FF5DDA-B6E0-4DA9-939E-3EFC995C2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2759-0086-4AC0-A07D-07622734EA7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C9FE2E-30FA-4873-B59E-073CE9E03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D6C669-6570-499D-86A4-13EC75EE0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2E20-3D0E-4AC6-99B8-2614D92E1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1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5708-C0E9-45DE-B65C-4F5752E3F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62FCD-9EF0-4520-93FE-03798B871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D85337-309B-42E1-B066-ADF497D59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74596-DFB0-4D74-96ED-1356CA0F6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2759-0086-4AC0-A07D-07622734EA7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C03F3D-CD49-49CF-99B4-F582164ED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52E35-3C7C-4CDB-8711-B0EE1CC84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2E20-3D0E-4AC6-99B8-2614D92E1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18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4AE9F-5FB6-458A-A330-0FFA082B6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F93025-1267-4684-9954-EB7FDEB12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E8D86-A263-4518-A4BB-75360A79D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D9060-AE17-4F16-9A0E-D7010E32C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2759-0086-4AC0-A07D-07622734EA7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6D657-77A3-4D8B-806E-243D0821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455A4-E647-4A73-9745-A741B37E6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2E20-3D0E-4AC6-99B8-2614D92E1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73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F84673-2740-48D9-A934-9154DB92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BED09-8E0D-4B03-BC79-2235EF8DD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2BED7-2118-4E6D-B681-976D4A8E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B2759-0086-4AC0-A07D-07622734EA7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C70BC-1DC6-4FF8-961D-377E6BA0F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8EB63-92B4-4420-A7E5-2DFB6D404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32E20-3D0E-4AC6-99B8-2614D92E1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7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4DF2-5A23-42D2-AB6D-4EE0B61057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Wednesday 9:00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9BD2A2-198D-4537-8242-9335186C92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2018-04-11</a:t>
            </a:r>
          </a:p>
        </p:txBody>
      </p:sp>
    </p:spTree>
    <p:extLst>
      <p:ext uri="{BB962C8B-B14F-4D97-AF65-F5344CB8AC3E}">
        <p14:creationId xmlns:p14="http://schemas.microsoft.com/office/powerpoint/2010/main" val="1321355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41B8F5-1867-49AD-A8C3-A92C82900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93835" y="990808"/>
            <a:ext cx="6845057" cy="48893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0437E7-D3D9-4321-880D-0C9068585CDC}"/>
              </a:ext>
            </a:extLst>
          </p:cNvPr>
          <p:cNvSpPr txBox="1"/>
          <p:nvPr/>
        </p:nvSpPr>
        <p:spPr>
          <a:xfrm>
            <a:off x="559501" y="911703"/>
            <a:ext cx="4476803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Monday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Muon Lithium Lens repairs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RR Dispersion Measurement and MI 1.2s Ramp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I:KPS4A cabinet inspection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400" dirty="0"/>
              <a:t>Tuesday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Continued Lithium Lens repairs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LRF5 Marx staging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Fluids bled water/air from LRF water skids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Studies: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SY BPM scans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RR 2.5 MHz cavity study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MI $21 Tuning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RR Dispersion Measurement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8 GeV </a:t>
            </a:r>
            <a:r>
              <a:rPr lang="en-US" sz="1400" dirty="0" err="1"/>
              <a:t>Autotune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KRF Vernier SRM Power Supply replacement</a:t>
            </a:r>
          </a:p>
          <a:p>
            <a:endParaRPr lang="en-US" sz="1400" dirty="0"/>
          </a:p>
          <a:p>
            <a:r>
              <a:rPr lang="en-US" sz="1400" dirty="0"/>
              <a:t>Wednesday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L:MDQ1 program fault trip, reset 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Began pulsing Lithium Lens</a:t>
            </a:r>
          </a:p>
          <a:p>
            <a:endParaRPr lang="en-US" sz="1400" dirty="0"/>
          </a:p>
          <a:p>
            <a:r>
              <a:rPr lang="en-US" sz="1400" dirty="0"/>
              <a:t>Current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Beam to </a:t>
            </a:r>
            <a:r>
              <a:rPr lang="en-US" sz="1400" dirty="0" err="1"/>
              <a:t>NuMI</a:t>
            </a:r>
            <a:r>
              <a:rPr lang="en-US" sz="1400" dirty="0"/>
              <a:t> and BNB</a:t>
            </a:r>
          </a:p>
        </p:txBody>
      </p:sp>
    </p:spTree>
    <p:extLst>
      <p:ext uri="{BB962C8B-B14F-4D97-AF65-F5344CB8AC3E}">
        <p14:creationId xmlns:p14="http://schemas.microsoft.com/office/powerpoint/2010/main" val="3066768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71DA5A-C821-4814-9D19-FBB4BAA0F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73" y="1304925"/>
            <a:ext cx="5383514" cy="43360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4EC123-489E-4F02-B2EB-1C9983D02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60" y="1304925"/>
            <a:ext cx="5781368" cy="43360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D250A5-89F8-416E-9967-421EB036575F}"/>
              </a:ext>
            </a:extLst>
          </p:cNvPr>
          <p:cNvSpPr txBox="1"/>
          <p:nvPr/>
        </p:nvSpPr>
        <p:spPr>
          <a:xfrm>
            <a:off x="2406394" y="843260"/>
            <a:ext cx="1255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Old Lens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7B4CD0-3A30-4BEB-B03F-710E67E4FE92}"/>
              </a:ext>
            </a:extLst>
          </p:cNvPr>
          <p:cNvSpPr txBox="1"/>
          <p:nvPr/>
        </p:nvSpPr>
        <p:spPr>
          <a:xfrm>
            <a:off x="8263818" y="843259"/>
            <a:ext cx="1390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New Lens</a:t>
            </a:r>
          </a:p>
        </p:txBody>
      </p:sp>
    </p:spTree>
    <p:extLst>
      <p:ext uri="{BB962C8B-B14F-4D97-AF65-F5344CB8AC3E}">
        <p14:creationId xmlns:p14="http://schemas.microsoft.com/office/powerpoint/2010/main" val="3197510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89</Words>
  <Application>Microsoft Office PowerPoint</Application>
  <PresentationFormat>Widescreen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Wednesday 9:00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9:00</dc:title>
  <dc:creator>bd-cap-ccdesk</dc:creator>
  <cp:lastModifiedBy>bd-cap-ccdesk</cp:lastModifiedBy>
  <cp:revision>15</cp:revision>
  <dcterms:created xsi:type="dcterms:W3CDTF">2018-04-11T13:14:30Z</dcterms:created>
  <dcterms:modified xsi:type="dcterms:W3CDTF">2018-04-11T13:32:50Z</dcterms:modified>
</cp:coreProperties>
</file>