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4097"/>
    <a:srgbClr val="0000FF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26614" y="88529"/>
            <a:ext cx="554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Booster Operations 04/06/18 – 04/13/18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1240" y="5662782"/>
            <a:ext cx="4908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Studies – measuring tunes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Tuning for better efficiency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623348" y="5755323"/>
            <a:ext cx="3520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Downtime</a:t>
            </a:r>
            <a:r>
              <a:rPr lang="en-US" sz="2000" dirty="0"/>
              <a:t>: 10min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BRF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262001" y="3631384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Access period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25C79F-AFE7-4C98-86A3-1824424445BA}"/>
              </a:ext>
            </a:extLst>
          </p:cNvPr>
          <p:cNvSpPr/>
          <p:nvPr/>
        </p:nvSpPr>
        <p:spPr>
          <a:xfrm>
            <a:off x="6892160" y="2362200"/>
            <a:ext cx="23267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rgbClr val="00B050"/>
                </a:solidFill>
              </a:rPr>
              <a:t>$15 </a:t>
            </a:r>
            <a:r>
              <a:rPr lang="en-US" sz="2000" dirty="0" err="1">
                <a:solidFill>
                  <a:srgbClr val="00B050"/>
                </a:solidFill>
              </a:rPr>
              <a:t>NuMI</a:t>
            </a:r>
            <a:r>
              <a:rPr lang="en-US" sz="2000" dirty="0">
                <a:solidFill>
                  <a:srgbClr val="00B050"/>
                </a:solidFill>
              </a:rPr>
              <a:t> – 4.6E12</a:t>
            </a:r>
          </a:p>
          <a:p>
            <a:r>
              <a:rPr lang="en-US" sz="2000" dirty="0">
                <a:solidFill>
                  <a:srgbClr val="00B0F0"/>
                </a:solidFill>
              </a:rPr>
              <a:t>$1D BNB – 4.3E12</a:t>
            </a:r>
          </a:p>
          <a:p>
            <a:r>
              <a:rPr lang="en-US" sz="2000" dirty="0">
                <a:solidFill>
                  <a:srgbClr val="990099"/>
                </a:solidFill>
              </a:rPr>
              <a:t>$1C Muon – 4.0E12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ADCE7D-DF68-4AAB-9BE0-812F9D563EAB}"/>
              </a:ext>
            </a:extLst>
          </p:cNvPr>
          <p:cNvSpPr/>
          <p:nvPr/>
        </p:nvSpPr>
        <p:spPr>
          <a:xfrm>
            <a:off x="6790232" y="4672716"/>
            <a:ext cx="21619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$13 </a:t>
            </a:r>
            <a:r>
              <a:rPr lang="en-US" sz="2000" dirty="0" err="1">
                <a:solidFill>
                  <a:srgbClr val="0000FF"/>
                </a:solidFill>
              </a:rPr>
              <a:t>Mtest</a:t>
            </a:r>
            <a:r>
              <a:rPr lang="en-US" sz="2000" dirty="0">
                <a:solidFill>
                  <a:srgbClr val="0000FF"/>
                </a:solidFill>
              </a:rPr>
              <a:t>– 5.0E11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553A4D-B508-437C-A95B-0222A7103038}"/>
              </a:ext>
            </a:extLst>
          </p:cNvPr>
          <p:cNvSpPr/>
          <p:nvPr/>
        </p:nvSpPr>
        <p:spPr>
          <a:xfrm>
            <a:off x="6914777" y="1889050"/>
            <a:ext cx="9564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E20000"/>
                </a:solidFill>
              </a:rPr>
              <a:t>Eff 94%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4AB509-7FB5-49C4-B03A-77AC8AB73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240" y="468034"/>
            <a:ext cx="6610920" cy="528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2F8DEE-42F7-4FCD-B707-3547E3C70A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376" y="457200"/>
            <a:ext cx="7772400" cy="62179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F0E2999-ACD4-4AA7-9676-05BEAD715D0D}"/>
              </a:ext>
            </a:extLst>
          </p:cNvPr>
          <p:cNvSpPr/>
          <p:nvPr/>
        </p:nvSpPr>
        <p:spPr>
          <a:xfrm>
            <a:off x="6346240" y="3187684"/>
            <a:ext cx="116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$15 </a:t>
            </a:r>
            <a:r>
              <a:rPr lang="en-US" dirty="0" err="1">
                <a:solidFill>
                  <a:srgbClr val="0070C0"/>
                </a:solidFill>
              </a:rPr>
              <a:t>NuMI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C122478-9793-468A-8C74-D9836FEC9B79}"/>
              </a:ext>
            </a:extLst>
          </p:cNvPr>
          <p:cNvSpPr/>
          <p:nvPr/>
        </p:nvSpPr>
        <p:spPr>
          <a:xfrm>
            <a:off x="6324600" y="4343400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$1D BNB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9EAE1D-C4E2-4A11-8AD5-A3F1D113424B}"/>
              </a:ext>
            </a:extLst>
          </p:cNvPr>
          <p:cNvSpPr/>
          <p:nvPr/>
        </p:nvSpPr>
        <p:spPr>
          <a:xfrm>
            <a:off x="6346240" y="5638800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$1C Muon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A2B770-0757-4A82-B73E-27F7DE182B33}"/>
              </a:ext>
            </a:extLst>
          </p:cNvPr>
          <p:cNvSpPr txBox="1"/>
          <p:nvPr/>
        </p:nvSpPr>
        <p:spPr>
          <a:xfrm>
            <a:off x="6248400" y="147619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Total Protons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D0D7A4-1938-4C4A-BF1D-5D8D5E6ADBEF}"/>
              </a:ext>
            </a:extLst>
          </p:cNvPr>
          <p:cNvSpPr txBox="1"/>
          <p:nvPr/>
        </p:nvSpPr>
        <p:spPr>
          <a:xfrm>
            <a:off x="2324100" y="61028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Total Protons for the Week - Booster</a:t>
            </a:r>
          </a:p>
        </p:txBody>
      </p:sp>
    </p:spTree>
    <p:extLst>
      <p:ext uri="{BB962C8B-B14F-4D97-AF65-F5344CB8AC3E}">
        <p14:creationId xmlns:p14="http://schemas.microsoft.com/office/powerpoint/2010/main" val="1836049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13206</TotalTime>
  <Words>212</Words>
  <Application>Microsoft Office PowerPoint</Application>
  <PresentationFormat>On-screen Show (4:3)</PresentationFormat>
  <Paragraphs>151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Todd M. Sullivan x8345,3721 07092N</cp:lastModifiedBy>
  <cp:revision>355</cp:revision>
  <dcterms:created xsi:type="dcterms:W3CDTF">2014-12-05T13:27:43Z</dcterms:created>
  <dcterms:modified xsi:type="dcterms:W3CDTF">2018-04-13T13:45:51Z</dcterms:modified>
</cp:coreProperties>
</file>