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296" r:id="rId2"/>
    <p:sldId id="275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84" autoAdjust="0"/>
    <p:restoredTop sz="94660"/>
  </p:normalViewPr>
  <p:slideViewPr>
    <p:cSldViewPr snapToGrid="0" snapToObjects="1" showGuides="1">
      <p:cViewPr varScale="1">
        <p:scale>
          <a:sx n="62" d="100"/>
          <a:sy n="62" d="100"/>
        </p:scale>
        <p:origin x="1138" y="67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4/13/2018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4/13/2018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4/13/2018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4/13/2018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4/13/2018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4/13/2018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4/13/2018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0" y="4589029"/>
            <a:ext cx="8910873" cy="1725274"/>
          </a:xfrm>
        </p:spPr>
        <p:txBody>
          <a:bodyPr/>
          <a:lstStyle/>
          <a:p>
            <a:r>
              <a:rPr lang="en-US" dirty="0"/>
              <a:t>Tuesday- Moved P3 </a:t>
            </a:r>
            <a:r>
              <a:rPr lang="en-US" dirty="0" err="1"/>
              <a:t>marx</a:t>
            </a:r>
            <a:r>
              <a:rPr lang="en-US" dirty="0"/>
              <a:t> modulator</a:t>
            </a:r>
          </a:p>
          <a:p>
            <a:r>
              <a:rPr lang="en-US" dirty="0"/>
              <a:t>		KRFV SRM power supply failure</a:t>
            </a:r>
          </a:p>
          <a:p>
            <a:r>
              <a:rPr lang="en-US" dirty="0"/>
              <a:t>		Rebalanced LRF LCW levels and pressures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Linac</a:t>
            </a:r>
            <a:r>
              <a:rPr lang="en-US" dirty="0"/>
              <a:t> Machine Coordinator| 9 am Scheduling Meeting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Preacc</a:t>
            </a:r>
            <a:r>
              <a:rPr lang="en-US" dirty="0"/>
              <a:t>/</a:t>
            </a:r>
            <a:r>
              <a:rPr lang="en-US" dirty="0" err="1"/>
              <a:t>Linac</a:t>
            </a:r>
            <a:r>
              <a:rPr lang="en-US" dirty="0"/>
              <a:t> Weekly Performance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633C6E-1F9B-4DDC-B848-7DBEFDE1E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472" y="672010"/>
            <a:ext cx="3493527" cy="25407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A8CCE4-5B76-438B-A21F-0A98B2088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148" y="3222243"/>
            <a:ext cx="3497851" cy="25438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D48DF54-A61E-4359-BE3C-96A50D25E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2010"/>
            <a:ext cx="4907705" cy="39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Source B – 63 mA</a:t>
            </a:r>
          </a:p>
          <a:p>
            <a:pPr marL="0" indent="0">
              <a:buNone/>
            </a:pPr>
            <a:r>
              <a:rPr lang="en-US" dirty="0" err="1"/>
              <a:t>Linac</a:t>
            </a:r>
            <a:r>
              <a:rPr lang="en-US" dirty="0"/>
              <a:t> input – 23 mA</a:t>
            </a:r>
          </a:p>
          <a:p>
            <a:pPr marL="0" indent="0">
              <a:buNone/>
            </a:pPr>
            <a:r>
              <a:rPr lang="en-US" dirty="0" err="1"/>
              <a:t>Linac</a:t>
            </a:r>
            <a:r>
              <a:rPr lang="en-US" dirty="0"/>
              <a:t> output – 21 mA, ~4.6E12 p/pulse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RFQ remote reset issue if ~1 hr. opportunistic DT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Conditions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4/13/2018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Linac</a:t>
            </a:r>
            <a:r>
              <a:rPr lang="en-US" dirty="0"/>
              <a:t> Machine Coordinator|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7874</TotalTime>
  <Words>64</Words>
  <Application>Microsoft Office PowerPoint</Application>
  <PresentationFormat>On-screen Show (4:3)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ＭＳ Ｐゴシック</vt:lpstr>
      <vt:lpstr>Arial</vt:lpstr>
      <vt:lpstr>Calibri</vt:lpstr>
      <vt:lpstr>Geneva</vt:lpstr>
      <vt:lpstr>Helvetica</vt:lpstr>
      <vt:lpstr>Fermilab_PPT_090815</vt:lpstr>
      <vt:lpstr>Preacc/Linac Weekly Performance</vt:lpstr>
      <vt:lpstr>Current Conditions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Michael Wesley</cp:lastModifiedBy>
  <cp:revision>295</cp:revision>
  <cp:lastPrinted>2014-01-20T19:40:21Z</cp:lastPrinted>
  <dcterms:created xsi:type="dcterms:W3CDTF">2014-01-03T20:18:13Z</dcterms:created>
  <dcterms:modified xsi:type="dcterms:W3CDTF">2018-04-13T13:28:34Z</dcterms:modified>
</cp:coreProperties>
</file>