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94" autoAdjust="0"/>
  </p:normalViewPr>
  <p:slideViewPr>
    <p:cSldViewPr snapToGrid="0">
      <p:cViewPr varScale="1">
        <p:scale>
          <a:sx n="86" d="100"/>
          <a:sy n="86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8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0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1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2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6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0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7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5098-D060-4023-ACD9-9D8DE1A91A99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DEC8-9EBD-4B83-9011-F3EF274DB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8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319D-8717-4052-A708-E5173B9411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 9:00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CDFD6-15E5-4DBF-A36A-8750FD095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2018-04-13</a:t>
            </a:r>
          </a:p>
        </p:txBody>
      </p:sp>
    </p:spTree>
    <p:extLst>
      <p:ext uri="{BB962C8B-B14F-4D97-AF65-F5344CB8AC3E}">
        <p14:creationId xmlns:p14="http://schemas.microsoft.com/office/powerpoint/2010/main" val="199931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3F6334-101F-4682-B388-B642D5F61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60993" y="974994"/>
            <a:ext cx="6863508" cy="49025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2629B1-B876-49B5-A230-3AEA9A0F07BA}"/>
              </a:ext>
            </a:extLst>
          </p:cNvPr>
          <p:cNvSpPr txBox="1"/>
          <p:nvPr/>
        </p:nvSpPr>
        <p:spPr>
          <a:xfrm>
            <a:off x="141437" y="897739"/>
            <a:ext cx="4457054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Wednesday: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SY Studies, intensity scans and BPM measurements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Muon Lithium Lens repaired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RR 2.5 MHz instabilities on second $E9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	MI group decided to run just one $E9 overnight</a:t>
            </a:r>
          </a:p>
          <a:p>
            <a:endParaRPr lang="en-US" sz="1400" dirty="0"/>
          </a:p>
          <a:p>
            <a:r>
              <a:rPr lang="en-US" sz="1400" dirty="0"/>
              <a:t>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D:Q404 trips, experts double-swapped control cards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SY Studies continued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R:TOR853 timing adjusted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RF experts investigated RR 2.5 MHz RF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	Traced down to feed forward hardware overheating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	Added additional cooling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G2 Service Building CAMAC power supply replacement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Muon Lithium Lens trip, experts adjusted trip limits</a:t>
            </a:r>
          </a:p>
          <a:p>
            <a:endParaRPr lang="en-US" sz="1400" dirty="0"/>
          </a:p>
          <a:p>
            <a:r>
              <a:rPr lang="en-US" sz="1400" dirty="0"/>
              <a:t>Friday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RFQ 4616 Anode Overload trips, reset locally</a:t>
            </a:r>
          </a:p>
          <a:p>
            <a:endParaRPr lang="en-US" sz="1400" dirty="0"/>
          </a:p>
          <a:p>
            <a:r>
              <a:rPr lang="en-US" sz="1400" dirty="0"/>
              <a:t>Current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Beam to </a:t>
            </a:r>
            <a:r>
              <a:rPr lang="en-US" sz="1400" dirty="0" err="1"/>
              <a:t>NuMI</a:t>
            </a:r>
            <a:r>
              <a:rPr lang="en-US" sz="1400" dirty="0"/>
              <a:t>, BNB and Muon Campus</a:t>
            </a:r>
          </a:p>
        </p:txBody>
      </p:sp>
    </p:spTree>
    <p:extLst>
      <p:ext uri="{BB962C8B-B14F-4D97-AF65-F5344CB8AC3E}">
        <p14:creationId xmlns:p14="http://schemas.microsoft.com/office/powerpoint/2010/main" val="83451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25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 9:00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9:00</dc:title>
  <dc:creator>bd-cap-ccdesk</dc:creator>
  <cp:lastModifiedBy>bd-cap-ccdesk</cp:lastModifiedBy>
  <cp:revision>14</cp:revision>
  <dcterms:created xsi:type="dcterms:W3CDTF">2018-04-13T13:05:49Z</dcterms:created>
  <dcterms:modified xsi:type="dcterms:W3CDTF">2018-04-13T13:24:07Z</dcterms:modified>
</cp:coreProperties>
</file>