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9"/>
  </p:notesMasterIdLst>
  <p:handoutMasterIdLst>
    <p:handoutMasterId r:id="rId10"/>
  </p:handoutMasterIdLst>
  <p:sldIdLst>
    <p:sldId id="265" r:id="rId3"/>
    <p:sldId id="270" r:id="rId4"/>
    <p:sldId id="267" r:id="rId5"/>
    <p:sldId id="271" r:id="rId6"/>
    <p:sldId id="268" r:id="rId7"/>
    <p:sldId id="269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114" y="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4/16/2018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4/16/2018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4/16/2018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4/16/2018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4/16/2018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4/16/2018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4/16/2018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4/16/2018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4/16/2018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4/16/2018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4/16/2018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4/16/2018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AF7DF7-6D72-41B4-98B1-35613E279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635" y="2423787"/>
            <a:ext cx="6096000" cy="4572000"/>
          </a:xfrm>
          <a:prstGeom prst="rect">
            <a:avLst/>
          </a:prstGeom>
        </p:spPr>
      </p:pic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1031919" y="452720"/>
            <a:ext cx="7526338" cy="11398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Accelerator Status Report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0" y="6136105"/>
            <a:ext cx="9144000" cy="72189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z="1200" dirty="0">
              <a:latin typeface="Helvetica" panose="020B0604020202020204" pitchFamily="34" charset="0"/>
              <a:ea typeface="Geneva" pitchFamily="121" charset="-128"/>
            </a:endParaRPr>
          </a:p>
          <a:p>
            <a:pPr eaLnBrk="1" hangingPunct="1"/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  Weekend Update											                                            4/16/2018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AF7DF7-6D72-41B4-98B1-35613E279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635" y="2423787"/>
            <a:ext cx="6096000" cy="4572000"/>
          </a:xfrm>
          <a:prstGeom prst="rect">
            <a:avLst/>
          </a:prstGeom>
        </p:spPr>
      </p:pic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1031919" y="452720"/>
            <a:ext cx="7526338" cy="11398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Accelerator Status Report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0" y="6136105"/>
            <a:ext cx="9144000" cy="72189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z="1200" dirty="0">
              <a:latin typeface="Helvetica" panose="020B0604020202020204" pitchFamily="34" charset="0"/>
              <a:ea typeface="Geneva" pitchFamily="121" charset="-128"/>
            </a:endParaRPr>
          </a:p>
          <a:p>
            <a:pPr eaLnBrk="1" hangingPunct="1"/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  Weekend Update											                                            4/16/2018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022AF8-15B6-4FD1-B0AE-C9D5679A3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635" y="2450579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36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9"/>
          <p:cNvSpPr>
            <a:spLocks noGrp="1"/>
          </p:cNvSpPr>
          <p:nvPr>
            <p:ph sz="half" idx="13"/>
          </p:nvPr>
        </p:nvSpPr>
        <p:spPr bwMode="auto">
          <a:xfrm>
            <a:off x="88490" y="65654"/>
            <a:ext cx="4434349" cy="56689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>
              <a:cs typeface="Helvetica"/>
            </a:endParaRPr>
          </a:p>
          <a:p>
            <a:pPr marL="0" indent="0">
              <a:buNone/>
            </a:pPr>
            <a:endParaRPr lang="en-US" sz="1200" dirty="0">
              <a:cs typeface="Helvetica"/>
            </a:endParaRPr>
          </a:p>
          <a:p>
            <a:pPr marL="0" indent="0">
              <a:buNone/>
            </a:pPr>
            <a:endParaRPr lang="en-US" sz="1200" dirty="0">
              <a:cs typeface="Helvetica"/>
            </a:endParaRPr>
          </a:p>
        </p:txBody>
      </p:sp>
      <p:sp>
        <p:nvSpPr>
          <p:cNvPr id="25602" name="Date Placeholder 6"/>
          <p:cNvSpPr>
            <a:spLocks noGrp="1"/>
          </p:cNvSpPr>
          <p:nvPr>
            <p:ph type="dt" sz="quarter" idx="1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</a:rPr>
              <a:t>4/16/2018</a:t>
            </a: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6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3596" y="6420883"/>
            <a:ext cx="1265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Weekend Update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09189" y="1414097"/>
            <a:ext cx="20441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Your Shift Plot </a:t>
            </a:r>
          </a:p>
          <a:p>
            <a:r>
              <a:rPr lang="en-US" b="1" dirty="0"/>
              <a:t>could be here!</a:t>
            </a:r>
          </a:p>
          <a:p>
            <a:endParaRPr lang="en-US" b="1" i="1" dirty="0"/>
          </a:p>
          <a:p>
            <a:r>
              <a:rPr lang="en-US" b="1" i="1" dirty="0"/>
              <a:t>Ask me how!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8490" y="123215"/>
            <a:ext cx="3138055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Friday</a:t>
            </a:r>
          </a:p>
          <a:p>
            <a:r>
              <a:rPr lang="en-US" sz="1400" dirty="0"/>
              <a:t>g-2 </a:t>
            </a:r>
            <a:r>
              <a:rPr lang="en-US" sz="1400" dirty="0" err="1"/>
              <a:t>cryo</a:t>
            </a:r>
            <a:r>
              <a:rPr lang="en-US" sz="1400" dirty="0"/>
              <a:t> issue</a:t>
            </a:r>
          </a:p>
          <a:p>
            <a:r>
              <a:rPr lang="en-US" sz="1400" dirty="0"/>
              <a:t>BRF12 problems</a:t>
            </a:r>
          </a:p>
          <a:p>
            <a:r>
              <a:rPr lang="en-US" sz="1400" dirty="0"/>
              <a:t>I:KPS6N shorting relay trip</a:t>
            </a:r>
          </a:p>
          <a:p>
            <a:r>
              <a:rPr lang="en-US" sz="1400" dirty="0"/>
              <a:t>Source B sparking</a:t>
            </a:r>
          </a:p>
          <a:p>
            <a:endParaRPr lang="en-US" sz="1400" dirty="0"/>
          </a:p>
          <a:p>
            <a:r>
              <a:rPr lang="en-US" sz="1400" b="1" dirty="0"/>
              <a:t>Saturday</a:t>
            </a:r>
          </a:p>
          <a:p>
            <a:r>
              <a:rPr lang="en-US" sz="1400" dirty="0"/>
              <a:t>A few RFQ trips</a:t>
            </a:r>
          </a:p>
          <a:p>
            <a:r>
              <a:rPr lang="en-US" sz="1400" dirty="0"/>
              <a:t>Center anode trip</a:t>
            </a:r>
          </a:p>
          <a:p>
            <a:endParaRPr lang="en-US" sz="1400" dirty="0"/>
          </a:p>
          <a:p>
            <a:r>
              <a:rPr lang="en-US" sz="1400" b="1" dirty="0"/>
              <a:t>Sunday</a:t>
            </a:r>
          </a:p>
          <a:p>
            <a:r>
              <a:rPr lang="en-US" sz="1400" dirty="0"/>
              <a:t>Source B issues</a:t>
            </a:r>
          </a:p>
          <a:p>
            <a:r>
              <a:rPr lang="en-US" sz="1400" dirty="0"/>
              <a:t>BRF17 roof leak</a:t>
            </a:r>
          </a:p>
          <a:p>
            <a:r>
              <a:rPr lang="en-US" sz="1400" b="1" dirty="0"/>
              <a:t>01:20  QF Bus Ground Fault</a:t>
            </a:r>
          </a:p>
          <a:p>
            <a:r>
              <a:rPr lang="en-US" sz="1400" dirty="0"/>
              <a:t>     Back by 1515</a:t>
            </a:r>
          </a:p>
          <a:p>
            <a:endParaRPr lang="en-US" sz="1400" i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accent3">
                    <a:lumMod val="75000"/>
                  </a:schemeClr>
                </a:solidFill>
              </a:rPr>
              <a:t>Thanks to </a:t>
            </a:r>
          </a:p>
          <a:p>
            <a:r>
              <a:rPr lang="en-US" sz="1400" i="1" dirty="0">
                <a:solidFill>
                  <a:schemeClr val="accent3">
                    <a:lumMod val="75000"/>
                  </a:schemeClr>
                </a:solidFill>
              </a:rPr>
              <a:t>  Dave </a:t>
            </a:r>
            <a:r>
              <a:rPr lang="en-US" sz="1400" i="1" dirty="0" err="1">
                <a:solidFill>
                  <a:schemeClr val="accent3">
                    <a:lumMod val="75000"/>
                  </a:schemeClr>
                </a:solidFill>
              </a:rPr>
              <a:t>Capista</a:t>
            </a:r>
            <a:endParaRPr lang="en-US" sz="1400" i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accent3">
                    <a:lumMod val="75000"/>
                  </a:schemeClr>
                </a:solidFill>
              </a:rPr>
              <a:t>  Denton Morris</a:t>
            </a:r>
          </a:p>
          <a:p>
            <a:r>
              <a:rPr lang="en-US" sz="1400" i="1" dirty="0">
                <a:solidFill>
                  <a:schemeClr val="accent3">
                    <a:lumMod val="75000"/>
                  </a:schemeClr>
                </a:solidFill>
              </a:rPr>
              <a:t>  Marty Murphy</a:t>
            </a:r>
          </a:p>
          <a:p>
            <a:r>
              <a:rPr lang="en-US" sz="1400" i="1" dirty="0">
                <a:solidFill>
                  <a:schemeClr val="accent3">
                    <a:lumMod val="75000"/>
                  </a:schemeClr>
                </a:solidFill>
              </a:rPr>
              <a:t>  Ming-Jen Yang</a:t>
            </a:r>
          </a:p>
          <a:p>
            <a:r>
              <a:rPr lang="en-US" sz="1400" i="1" dirty="0">
                <a:solidFill>
                  <a:schemeClr val="accent3">
                    <a:lumMod val="75000"/>
                  </a:schemeClr>
                </a:solidFill>
              </a:rPr>
              <a:t>  Steve Hays</a:t>
            </a:r>
          </a:p>
          <a:p>
            <a:r>
              <a:rPr lang="en-US" sz="1400" i="1" dirty="0">
                <a:solidFill>
                  <a:schemeClr val="accent3">
                    <a:lumMod val="75000"/>
                  </a:schemeClr>
                </a:solidFill>
              </a:rPr>
              <a:t>  Maddie Wolters</a:t>
            </a:r>
          </a:p>
          <a:p>
            <a:r>
              <a:rPr lang="en-US" sz="1400" i="1" dirty="0">
                <a:solidFill>
                  <a:schemeClr val="accent3">
                    <a:lumMod val="75000"/>
                  </a:schemeClr>
                </a:solidFill>
              </a:rPr>
              <a:t>  Jaime Clemons</a:t>
            </a:r>
          </a:p>
          <a:p>
            <a:endParaRPr lang="en-US" sz="1400" i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and then…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9"/>
          <p:cNvSpPr>
            <a:spLocks noGrp="1"/>
          </p:cNvSpPr>
          <p:nvPr>
            <p:ph sz="half" idx="13"/>
          </p:nvPr>
        </p:nvSpPr>
        <p:spPr bwMode="auto">
          <a:xfrm>
            <a:off x="88490" y="65654"/>
            <a:ext cx="4434349" cy="56689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>
              <a:cs typeface="Helvetica"/>
            </a:endParaRPr>
          </a:p>
          <a:p>
            <a:pPr marL="0" indent="0">
              <a:buNone/>
            </a:pPr>
            <a:endParaRPr lang="en-US" sz="1200" dirty="0">
              <a:cs typeface="Helvetica"/>
            </a:endParaRPr>
          </a:p>
          <a:p>
            <a:pPr marL="0" indent="0">
              <a:buNone/>
            </a:pPr>
            <a:endParaRPr lang="en-US" sz="1200" dirty="0">
              <a:cs typeface="Helvetica"/>
            </a:endParaRPr>
          </a:p>
        </p:txBody>
      </p:sp>
      <p:sp>
        <p:nvSpPr>
          <p:cNvPr id="25602" name="Date Placeholder 6"/>
          <p:cNvSpPr>
            <a:spLocks noGrp="1"/>
          </p:cNvSpPr>
          <p:nvPr>
            <p:ph type="dt" sz="quarter" idx="1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</a:rPr>
              <a:t>4/16/2018</a:t>
            </a: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6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3596" y="6420883"/>
            <a:ext cx="1265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Weekend Update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09189" y="1414097"/>
            <a:ext cx="20441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Your Shift Plot </a:t>
            </a:r>
          </a:p>
          <a:p>
            <a:r>
              <a:rPr lang="en-US" b="1" dirty="0"/>
              <a:t>could be here!</a:t>
            </a:r>
          </a:p>
          <a:p>
            <a:endParaRPr lang="en-US" b="1" i="1" dirty="0"/>
          </a:p>
          <a:p>
            <a:r>
              <a:rPr lang="en-US" b="1" i="1" dirty="0"/>
              <a:t>Ask me how!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8490" y="123215"/>
            <a:ext cx="313805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r>
              <a:rPr lang="en-US" sz="1400" dirty="0"/>
              <a:t>HP3DS Bus Duct arc flash trips </a:t>
            </a:r>
            <a:r>
              <a:rPr lang="en-US" sz="1400" dirty="0" err="1"/>
              <a:t>Fdr</a:t>
            </a:r>
            <a:r>
              <a:rPr lang="en-US" sz="1400" dirty="0"/>
              <a:t> 95 </a:t>
            </a:r>
          </a:p>
          <a:p>
            <a:r>
              <a:rPr lang="en-US" sz="1400" dirty="0"/>
              <a:t>   Muon compressors (A0) trip</a:t>
            </a:r>
          </a:p>
          <a:p>
            <a:r>
              <a:rPr lang="en-US" sz="1400" dirty="0"/>
              <a:t>         G-2 ring dump</a:t>
            </a:r>
          </a:p>
          <a:p>
            <a:endParaRPr lang="en-US" sz="1400" dirty="0"/>
          </a:p>
          <a:p>
            <a:r>
              <a:rPr lang="en-US" sz="1400" dirty="0"/>
              <a:t>Prove beam to Muon by 1643</a:t>
            </a:r>
          </a:p>
          <a:p>
            <a:r>
              <a:rPr lang="en-US" sz="1400" dirty="0"/>
              <a:t>    wait for magnet</a:t>
            </a:r>
          </a:p>
          <a:p>
            <a:r>
              <a:rPr lang="en-US" sz="1400" dirty="0"/>
              <a:t>Beam to g-2  ~2230</a:t>
            </a:r>
          </a:p>
          <a:p>
            <a:endParaRPr lang="en-US" sz="1400" dirty="0"/>
          </a:p>
          <a:p>
            <a:r>
              <a:rPr lang="en-US" sz="1400"/>
              <a:t>Quiet since. </a:t>
            </a:r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609A94-BD28-472E-8F06-04B55B96B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479327" y="548238"/>
            <a:ext cx="6212910" cy="511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04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097BD-E220-464E-A64D-AF48D923D45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450013" y="6515100"/>
            <a:ext cx="1266020" cy="241300"/>
          </a:xfrm>
        </p:spPr>
        <p:txBody>
          <a:bodyPr/>
          <a:lstStyle/>
          <a:p>
            <a:r>
              <a:rPr lang="en-US" altLang="en-US" dirty="0"/>
              <a:t>4/16/2018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52D5D-3919-449B-9893-B2AD2851FE8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Weekend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884C1-8031-4758-A1B7-C5DBB55133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BC038B-CA57-479E-BFA9-9E819877A5DF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A79A7A-ECCD-4C20-A670-71567918E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0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51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1EBE654-404E-4492-805E-DC2FA81D6AC7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16515" b="16515"/>
          <a:stretch>
            <a:fillRect/>
          </a:stretch>
        </p:blipFill>
        <p:spPr>
          <a:xfrm>
            <a:off x="228600" y="696872"/>
            <a:ext cx="8700851" cy="533739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ABB3-0C82-4BD3-A116-02AE5948BBD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en-US" dirty="0"/>
              <a:t>4/16/2018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955C6-38C9-4C41-9D49-86A8C225CBF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Weekend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66B9C-8605-4A3C-A5D4-752DA07B3A2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BC038B-CA57-479E-BFA9-9E819877A5DF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71339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676</TotalTime>
  <Words>153</Words>
  <Application>Microsoft Office PowerPoint</Application>
  <PresentationFormat>On-screen Show (4:3)</PresentationFormat>
  <Paragraphs>70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ＭＳ Ｐゴシック</vt:lpstr>
      <vt:lpstr>ＭＳ Ｐゴシック</vt:lpstr>
      <vt:lpstr>Arial</vt:lpstr>
      <vt:lpstr>Calibri</vt:lpstr>
      <vt:lpstr>Geneva</vt:lpstr>
      <vt:lpstr>Helvetica</vt:lpstr>
      <vt:lpstr>FNAL_TemplateMac_060514</vt:lpstr>
      <vt:lpstr>Fermilab: Footer Only</vt:lpstr>
      <vt:lpstr>Accelerator Status Report</vt:lpstr>
      <vt:lpstr>Accelerator Status Report</vt:lpstr>
      <vt:lpstr>PowerPoint Presentation</vt:lpstr>
      <vt:lpstr>PowerPoint Presentation</vt:lpstr>
      <vt:lpstr>PowerPoint Presentation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Weekend status report</dc:title>
  <dc:creator>bd-cap-ccdesk</dc:creator>
  <cp:lastModifiedBy>bd-cap-ccdesk</cp:lastModifiedBy>
  <cp:revision>57</cp:revision>
  <cp:lastPrinted>2014-01-20T19:40:21Z</cp:lastPrinted>
  <dcterms:created xsi:type="dcterms:W3CDTF">2015-11-22T20:18:26Z</dcterms:created>
  <dcterms:modified xsi:type="dcterms:W3CDTF">2018-04-16T13:18:29Z</dcterms:modified>
</cp:coreProperties>
</file>