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  <p:sldMasterId id="2147483910" r:id="rId3"/>
  </p:sldMasterIdLst>
  <p:notesMasterIdLst>
    <p:notesMasterId r:id="rId11"/>
  </p:notesMasterIdLst>
  <p:sldIdLst>
    <p:sldId id="668" r:id="rId4"/>
    <p:sldId id="1021" r:id="rId5"/>
    <p:sldId id="1025" r:id="rId6"/>
    <p:sldId id="1009" r:id="rId7"/>
    <p:sldId id="1026" r:id="rId8"/>
    <p:sldId id="1024" r:id="rId9"/>
    <p:sldId id="1027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43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24" autoAdjust="0"/>
  </p:normalViewPr>
  <p:slideViewPr>
    <p:cSldViewPr>
      <p:cViewPr varScale="1">
        <p:scale>
          <a:sx n="82" d="100"/>
          <a:sy n="82" d="100"/>
        </p:scale>
        <p:origin x="64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8"/>
    </p:cViewPr>
  </p:sorterViewPr>
  <p:notesViewPr>
    <p:cSldViewPr>
      <p:cViewPr varScale="1">
        <p:scale>
          <a:sx n="58" d="100"/>
          <a:sy n="58" d="100"/>
        </p:scale>
        <p:origin x="-205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36DA45E-D0DF-4844-A677-50A97EDA7D6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CF13CB-7F00-4EDC-80F0-4A19D6B271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63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3B08-DED5-4A8D-8526-CCE212BE1999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3CE1-A580-4F9B-B93B-58CE515FB1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442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E4F2-672E-4993-A486-4FEE5E320AD5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0157-057A-4796-9F88-42C659BB02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412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9902-5A35-4F3D-8054-9DC515B70ABF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19E7-5EFF-413F-B1EC-F151194DAD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898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B105-28A9-4F9F-B428-4B86FC9584EA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56BB-2C8F-4CBB-8229-EC8256C82F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849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8037086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606624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Helvetica"/>
                <a:cs typeface="Helvetica"/>
              </a:rPr>
              <a:t>22/3/2017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06624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Mark Thomson | protoDUNE-DP Meeting (CERN)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606624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F418-F51B-42C8-A4D6-6F73EBB734F3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3434-AB14-48DA-9AC8-0913C8AD14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406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70BF-DF36-4771-A7B6-122BCFEBACE7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0A5C-22B1-4762-AF27-55E604E619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54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12F9-C2C8-4215-8A69-C8A5B2FB1ECD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517E-9F8C-4C33-865B-6EA093FEED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382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8F7E-504A-4926-B021-4763CB438002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4C0F-AAD4-4BED-900F-7564221B9E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191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7D74-51BB-4AF2-A426-620323CD447A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8E7A-47B3-4F87-A320-B186DF23A0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63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218C-16A7-4A61-8807-CAB7A3A0D7D8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81FC-88F9-4B3A-975C-369C7F0690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928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998D5C1-46A9-47AE-901E-04C49029E071}" type="slidenum">
              <a:rPr lang="fr-FR" altLang="fr-FR" sz="1200" smtClean="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0469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EB30-2CD1-4C91-B545-4F2553594FC2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4C6B-EF0B-4586-AA47-B40D8BEBF2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392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BC5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BC5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UNElogoFINAL5.6.15_type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43" y="212150"/>
            <a:ext cx="3598105" cy="214097"/>
          </a:xfrm>
          <a:prstGeom prst="rect">
            <a:avLst/>
          </a:prstGeom>
        </p:spPr>
      </p:pic>
      <p:pic>
        <p:nvPicPr>
          <p:cNvPr id="5" name="Picture 4" descr="DUNElogoFINAL5.6.15_noTyp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33" y="5974039"/>
            <a:ext cx="1370067" cy="5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6B50E-3DFA-4FC7-9C02-77088F1C7635}" type="datetime1">
              <a:rPr lang="fr-FR" altLang="fr-FR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19/04/2018</a:t>
            </a:fld>
            <a:endParaRPr lang="fr-FR" altLang="fr-FR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6C9DC-C0A4-4F31-B23F-CB62344617D7}" type="slidenum">
              <a:rPr lang="fr-FR" altLang="fr-FR">
                <a:latin typeface="Verdan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57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606624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GB">
                <a:latin typeface="Helvetica"/>
                <a:cs typeface="Helvetica"/>
              </a:rPr>
              <a:t>22/3/2017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06624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defTabSz="457200">
              <a:defRPr/>
            </a:pPr>
            <a:r>
              <a:rPr lang="en-GB"/>
              <a:t>Mark Thomson | protoDUNE-DP Meeting (CERN)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606624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defTabSz="457200">
              <a:defRPr/>
            </a:pPr>
            <a:fld id="{0C39C72E-2A13-EB4D-AD45-6D4E6ACAED8D}" type="slidenum">
              <a:rPr lang="en-US"/>
              <a:pPr defTabSz="457200">
                <a:defRPr/>
              </a:pPr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50032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282" y="6514034"/>
            <a:ext cx="772868" cy="326075"/>
          </a:xfrm>
          <a:prstGeom prst="rect">
            <a:avLst/>
          </a:prstGeom>
        </p:spPr>
      </p:pic>
      <p:pic>
        <p:nvPicPr>
          <p:cNvPr id="9" name="Picture 8" descr="Colour logo RGB_DM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29" y="6592354"/>
            <a:ext cx="1082998" cy="2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6522/" TargetMode="External"/><Relationship Id="rId2" Type="http://schemas.openxmlformats.org/officeDocument/2006/relationships/hyperlink" Target="https://indico.fnal.gov/event/16512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dico.fnal.gov/event/16925/" TargetMode="External"/><Relationship Id="rId5" Type="http://schemas.openxmlformats.org/officeDocument/2006/relationships/hyperlink" Target="https://indico.fnal.gov/event/16846/" TargetMode="External"/><Relationship Id="rId4" Type="http://schemas.openxmlformats.org/officeDocument/2006/relationships/hyperlink" Target="https://indico.fnal.gov/event/16686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fnal.gov/event/16892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18488" cy="1143000"/>
          </a:xfrm>
        </p:spPr>
        <p:txBody>
          <a:bodyPr/>
          <a:lstStyle/>
          <a:p>
            <a:r>
              <a:rPr lang="en-US" dirty="0"/>
              <a:t>Dual Phase Electronics </a:t>
            </a:r>
            <a:r>
              <a:rPr lang="en-US" dirty="0" smtClean="0"/>
              <a:t>Consortium Meeting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Introduction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692" y="3403490"/>
            <a:ext cx="8221663" cy="1721069"/>
          </a:xfrm>
        </p:spPr>
        <p:txBody>
          <a:bodyPr/>
          <a:lstStyle/>
          <a:p>
            <a:r>
              <a:rPr lang="en-US" dirty="0"/>
              <a:t>Dario Autiero (IPNL Lyon</a:t>
            </a:r>
            <a:r>
              <a:rPr lang="en-US" dirty="0" smtClean="0"/>
              <a:t>) and Takuya Hasegawa (KEK)</a:t>
            </a:r>
          </a:p>
          <a:p>
            <a:r>
              <a:rPr lang="en-US" dirty="0" smtClean="0"/>
              <a:t>April 19, 2018</a:t>
            </a:r>
            <a:endParaRPr lang="en-US" dirty="0"/>
          </a:p>
        </p:txBody>
      </p:sp>
      <p:sp>
        <p:nvSpPr>
          <p:cNvPr id="4" name="AutoShape 2" descr="https://mmm.cern.ch/owa/attachment.ashx?id=RgAAAAA9BqUaArYwRKxA%2bMvNYu3gBwCTgR0NacwbRZ5jcPhXbfxOAAAACnTGAAC5tCE5yaZqRK4JI5vhMWQ1AADsLQzwAAAJ&amp;attcnt=1&amp;attid0=BAAAAAAA&amp;attcid0=EFF81891-0B92-44BF-9F9C-256B75BD6233%40guest-network.net"/>
          <p:cNvSpPr>
            <a:spLocks noChangeAspect="1" noChangeArrowheads="1"/>
          </p:cNvSpPr>
          <p:nvPr/>
        </p:nvSpPr>
        <p:spPr bwMode="auto">
          <a:xfrm>
            <a:off x="63500" y="-136525"/>
            <a:ext cx="78200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5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318326" cy="17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6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630CE81-36B8-410B-B549-800FB177BB64}"/>
              </a:ext>
            </a:extLst>
          </p:cNvPr>
          <p:cNvSpPr txBox="1"/>
          <p:nvPr/>
        </p:nvSpPr>
        <p:spPr>
          <a:xfrm>
            <a:off x="203640" y="476672"/>
            <a:ext cx="89289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Last Consortium Meeting at the time of the LBNC meeting on 22/2:</a:t>
            </a:r>
          </a:p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indico.fnal.gov/event/16512/</a:t>
            </a:r>
            <a:endParaRPr lang="en-US" sz="1600" dirty="0"/>
          </a:p>
          <a:p>
            <a:r>
              <a:rPr lang="en-US" sz="1600" dirty="0" smtClean="0"/>
              <a:t>Last TB meetings: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https://indico.fnal.gov/event/16522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22/2</a:t>
            </a:r>
          </a:p>
          <a:p>
            <a:r>
              <a:rPr lang="en-US" sz="1600" dirty="0">
                <a:hlinkClick r:id="rId4"/>
              </a:rPr>
              <a:t>https://indico.fnal.gov/event/16686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15/3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https://indico.fnal.gov/event/16846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5/4</a:t>
            </a:r>
            <a:endParaRPr lang="en-US" sz="1600" dirty="0"/>
          </a:p>
          <a:p>
            <a:r>
              <a:rPr lang="en-US" sz="1600" dirty="0" smtClean="0"/>
              <a:t>New TB foreseen today:</a:t>
            </a:r>
          </a:p>
          <a:p>
            <a:r>
              <a:rPr lang="en-US" sz="1600" dirty="0">
                <a:hlinkClick r:id="rId6"/>
              </a:rPr>
              <a:t>https://indico.fnal.gov/event/16925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19/4</a:t>
            </a:r>
          </a:p>
          <a:p>
            <a:endParaRPr lang="en-US" sz="1600" dirty="0" smtClean="0"/>
          </a:p>
          <a:p>
            <a:r>
              <a:rPr lang="en-US" sz="1600" dirty="0" smtClean="0"/>
              <a:t>Main activities:</a:t>
            </a:r>
          </a:p>
          <a:p>
            <a:r>
              <a:rPr lang="en-US" sz="1600" dirty="0" smtClean="0"/>
              <a:t>Focusing on completing TP editing, exchanges with referees </a:t>
            </a:r>
            <a:r>
              <a:rPr lang="en-US" sz="1600" dirty="0" smtClean="0">
                <a:sym typeface="Wingdings" panose="05000000000000000000" pitchFamily="2" charset="2"/>
              </a:rPr>
              <a:t> see presentation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First draft scheme of construction schedule, work in integration issues  see presentation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Costing delivery was postponed by TB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fr-FR" sz="1600" dirty="0" err="1" smtClean="0"/>
              <a:t>Appointed</a:t>
            </a:r>
            <a:r>
              <a:rPr lang="fr-FR" sz="1600" dirty="0" smtClean="0"/>
              <a:t> </a:t>
            </a:r>
            <a:r>
              <a:rPr lang="fr-FR" sz="1600" dirty="0" err="1"/>
              <a:t>T</a:t>
            </a:r>
            <a:r>
              <a:rPr lang="fr-FR" sz="1600" dirty="0" err="1" smtClean="0"/>
              <a:t>echnical</a:t>
            </a:r>
            <a:r>
              <a:rPr lang="fr-FR" sz="1600" dirty="0" smtClean="0"/>
              <a:t> </a:t>
            </a:r>
            <a:r>
              <a:rPr lang="fr-FR" sz="1600" dirty="0"/>
              <a:t>Coordination engineering </a:t>
            </a:r>
            <a:r>
              <a:rPr lang="fr-FR" sz="1600" dirty="0" smtClean="0"/>
              <a:t>team (</a:t>
            </a:r>
            <a:r>
              <a:rPr lang="fr-FR" sz="1600" dirty="0" err="1" smtClean="0"/>
              <a:t>working</a:t>
            </a:r>
            <a:r>
              <a:rPr lang="fr-FR" sz="1600" dirty="0" smtClean="0"/>
              <a:t> on </a:t>
            </a:r>
            <a:r>
              <a:rPr lang="fr-FR" sz="1600" dirty="0" err="1" smtClean="0"/>
              <a:t>integration</a:t>
            </a:r>
            <a:r>
              <a:rPr lang="fr-FR" sz="1600" dirty="0" smtClean="0"/>
              <a:t>):</a:t>
            </a:r>
            <a:endParaRPr lang="fr-FR" sz="1600" dirty="0"/>
          </a:p>
          <a:p>
            <a:r>
              <a:rPr lang="fr-FR" sz="1600" dirty="0" smtClean="0"/>
              <a:t>• Jack</a:t>
            </a:r>
            <a:r>
              <a:rPr lang="fr-FR" sz="1600" dirty="0"/>
              <a:t> </a:t>
            </a:r>
            <a:r>
              <a:rPr lang="fr-FR" sz="1600" dirty="0" smtClean="0"/>
              <a:t>Fowler</a:t>
            </a:r>
            <a:r>
              <a:rPr lang="fr-FR" sz="1600" dirty="0"/>
              <a:t> </a:t>
            </a:r>
            <a:r>
              <a:rPr lang="fr-FR" sz="1600" dirty="0" smtClean="0"/>
              <a:t>LBNF/DUNE</a:t>
            </a:r>
            <a:r>
              <a:rPr lang="fr-FR" sz="1600" dirty="0"/>
              <a:t> </a:t>
            </a:r>
            <a:r>
              <a:rPr lang="fr-FR" sz="1600" dirty="0" err="1" smtClean="0"/>
              <a:t>Systems</a:t>
            </a:r>
            <a:r>
              <a:rPr lang="fr-FR" sz="1600" dirty="0" smtClean="0"/>
              <a:t> </a:t>
            </a:r>
            <a:r>
              <a:rPr lang="fr-FR" sz="1600" dirty="0" err="1"/>
              <a:t>Engineer</a:t>
            </a:r>
            <a:endParaRPr lang="fr-FR" sz="1600" dirty="0"/>
          </a:p>
          <a:p>
            <a:r>
              <a:rPr lang="fr-FR" sz="1600" dirty="0" smtClean="0"/>
              <a:t>• </a:t>
            </a:r>
            <a:r>
              <a:rPr lang="fr-FR" sz="1600" dirty="0" err="1" smtClean="0"/>
              <a:t>Farshid</a:t>
            </a:r>
            <a:r>
              <a:rPr lang="fr-FR" sz="1600" dirty="0" smtClean="0"/>
              <a:t> </a:t>
            </a:r>
            <a:r>
              <a:rPr lang="fr-FR" sz="1600" dirty="0" err="1"/>
              <a:t>Feyzi</a:t>
            </a:r>
            <a:r>
              <a:rPr lang="fr-FR" sz="1600" dirty="0"/>
              <a:t> Lead DUNE </a:t>
            </a:r>
            <a:r>
              <a:rPr lang="fr-FR" sz="1600" dirty="0" err="1"/>
              <a:t>Mechanical</a:t>
            </a:r>
            <a:r>
              <a:rPr lang="fr-FR" sz="1600" dirty="0"/>
              <a:t> </a:t>
            </a:r>
            <a:r>
              <a:rPr lang="fr-FR" sz="1600" dirty="0" err="1"/>
              <a:t>Integration</a:t>
            </a:r>
            <a:r>
              <a:rPr lang="fr-FR" sz="1600" dirty="0"/>
              <a:t> </a:t>
            </a:r>
            <a:r>
              <a:rPr lang="fr-FR" sz="1600" dirty="0" err="1"/>
              <a:t>Engineer</a:t>
            </a:r>
            <a:endParaRPr lang="fr-FR" sz="1600" dirty="0"/>
          </a:p>
          <a:p>
            <a:r>
              <a:rPr lang="fr-FR" sz="1600" dirty="0" smtClean="0"/>
              <a:t>• Terri </a:t>
            </a:r>
            <a:r>
              <a:rPr lang="fr-FR" sz="1600" dirty="0"/>
              <a:t>Shaw Lead DUNE </a:t>
            </a:r>
            <a:r>
              <a:rPr lang="fr-FR" sz="1600" dirty="0" err="1"/>
              <a:t>Electrical</a:t>
            </a:r>
            <a:r>
              <a:rPr lang="fr-FR" sz="1600" dirty="0"/>
              <a:t> </a:t>
            </a:r>
            <a:r>
              <a:rPr lang="fr-FR" sz="1600" dirty="0" err="1"/>
              <a:t>Integration</a:t>
            </a:r>
            <a:r>
              <a:rPr lang="fr-FR" sz="1600" dirty="0"/>
              <a:t> </a:t>
            </a:r>
            <a:r>
              <a:rPr lang="fr-FR" sz="1600" dirty="0" err="1" smtClean="0"/>
              <a:t>Engineer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 err="1" smtClean="0"/>
              <a:t>Reporting</a:t>
            </a:r>
            <a:r>
              <a:rPr lang="fr-FR" sz="1600" dirty="0" smtClean="0"/>
              <a:t> on consortia international </a:t>
            </a:r>
            <a:r>
              <a:rPr lang="fr-FR" sz="1600" dirty="0" err="1" smtClean="0"/>
              <a:t>schedule</a:t>
            </a:r>
            <a:r>
              <a:rPr lang="fr-FR" sz="1600" dirty="0" smtClean="0"/>
              <a:t> 2018-2019 (</a:t>
            </a:r>
            <a:r>
              <a:rPr lang="fr-FR" sz="1600" dirty="0" err="1" smtClean="0"/>
              <a:t>see</a:t>
            </a:r>
            <a:r>
              <a:rPr lang="fr-FR" sz="1600" dirty="0" smtClean="0"/>
              <a:t> </a:t>
            </a:r>
            <a:r>
              <a:rPr lang="fr-FR" sz="1600" dirty="0" err="1" smtClean="0"/>
              <a:t>attached</a:t>
            </a:r>
            <a:r>
              <a:rPr lang="fr-FR" sz="1600" dirty="0" smtClean="0"/>
              <a:t> document) in </a:t>
            </a:r>
            <a:r>
              <a:rPr lang="fr-FR" sz="1600" dirty="0" err="1" smtClean="0"/>
              <a:t>our</a:t>
            </a:r>
            <a:r>
              <a:rPr lang="fr-FR" sz="1600" dirty="0" smtClean="0"/>
              <a:t> case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mainly</a:t>
            </a:r>
            <a:r>
              <a:rPr lang="fr-FR" sz="1600" dirty="0" smtClean="0"/>
              <a:t> the TP and </a:t>
            </a:r>
            <a:r>
              <a:rPr lang="fr-FR" sz="1600" dirty="0" err="1" smtClean="0"/>
              <a:t>ProtoDUNE</a:t>
            </a:r>
            <a:r>
              <a:rPr lang="fr-FR" sz="1600" dirty="0" smtClean="0"/>
              <a:t>-DP</a:t>
            </a:r>
            <a:endParaRPr lang="fr-FR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3974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630CE81-36B8-410B-B549-800FB177BB64}"/>
              </a:ext>
            </a:extLst>
          </p:cNvPr>
          <p:cNvSpPr txBox="1"/>
          <p:nvPr/>
        </p:nvSpPr>
        <p:spPr>
          <a:xfrm>
            <a:off x="203640" y="476672"/>
            <a:ext cx="89289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DP Electronic consortium LBNC presentation (well received by Committee):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r>
              <a:rPr lang="en-US" sz="1600" dirty="0" smtClean="0"/>
              <a:t>All documents requested by the LBNC were completed, all documents accessible from Project </a:t>
            </a:r>
            <a:r>
              <a:rPr lang="en-US" sz="1600" dirty="0" err="1" smtClean="0"/>
              <a:t>Offfice</a:t>
            </a:r>
            <a:r>
              <a:rPr lang="en-US" sz="1600" dirty="0" smtClean="0"/>
              <a:t> page:</a:t>
            </a:r>
          </a:p>
          <a:p>
            <a:r>
              <a:rPr lang="en-US" sz="1600" dirty="0"/>
              <a:t>https://</a:t>
            </a:r>
            <a:r>
              <a:rPr lang="en-US" sz="1600" dirty="0" smtClean="0"/>
              <a:t>web.fnal.gov/collaboration/DUNE/DUNE%20Project/SitePages/DUNE%20Project%20Office.aspx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DAQ interface document: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6778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CRP interface document: </a:t>
            </a:r>
            <a:r>
              <a:rPr lang="en-US" sz="1400" b="1" dirty="0" err="1" smtClean="0"/>
              <a:t>DocDB</a:t>
            </a:r>
            <a:r>
              <a:rPr lang="en-US" sz="1400" b="1" dirty="0" smtClean="0"/>
              <a:t> 6751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PD interface document: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6772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Slow control interface </a:t>
            </a:r>
            <a:r>
              <a:rPr lang="en-US" sz="1400" b="1" dirty="0"/>
              <a:t>document: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6784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Detector and Facilities (LBNF) interface document: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6982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Underground Installation Team interface document: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7009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Integration Facility interface document + questionnaire: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7036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Calibration Task Force interface document: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7063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Physics interface document:</a:t>
            </a:r>
            <a:r>
              <a:rPr lang="en-US" sz="1400" b="1" dirty="0"/>
              <a:t>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7090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Software interface document: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7117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Risks document (following discussion at last TB meeting):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7171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Requirements document: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6428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Strategy document:</a:t>
            </a:r>
            <a:r>
              <a:rPr lang="en-US" sz="1400" b="1" dirty="0"/>
              <a:t>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7207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Milestones: </a:t>
            </a:r>
            <a:r>
              <a:rPr lang="en-US" sz="1400" b="1" dirty="0" err="1"/>
              <a:t>DocDB</a:t>
            </a:r>
            <a:r>
              <a:rPr lang="en-US" sz="1400" b="1" dirty="0"/>
              <a:t> </a:t>
            </a:r>
            <a:r>
              <a:rPr lang="en-US" sz="1400" b="1" dirty="0" smtClean="0"/>
              <a:t>6407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552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2736"/>
            <a:ext cx="7915114" cy="55793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548680"/>
            <a:ext cx="662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LBNC report made </a:t>
            </a:r>
            <a:r>
              <a:rPr lang="fr-FR" sz="1400" dirty="0" err="1" smtClean="0"/>
              <a:t>available</a:t>
            </a:r>
            <a:r>
              <a:rPr lang="fr-FR" sz="1400" dirty="0" smtClean="0"/>
              <a:t> on 6/4, </a:t>
            </a:r>
            <a:r>
              <a:rPr lang="fr-FR" sz="1400" dirty="0" err="1" smtClean="0"/>
              <a:t>next</a:t>
            </a:r>
            <a:r>
              <a:rPr lang="fr-FR" sz="1400" dirty="0" smtClean="0"/>
              <a:t> LBNC in May </a:t>
            </a:r>
            <a:r>
              <a:rPr lang="fr-FR" sz="1400" dirty="0" err="1" smtClean="0"/>
              <a:t>is</a:t>
            </a:r>
            <a:r>
              <a:rPr lang="fr-FR" sz="1400" dirty="0" smtClean="0"/>
              <a:t> off-time </a:t>
            </a:r>
            <a:r>
              <a:rPr lang="fr-FR" sz="1400" dirty="0" err="1" smtClean="0"/>
              <a:t>wrt</a:t>
            </a:r>
            <a:r>
              <a:rPr lang="fr-FR" sz="1400" dirty="0" smtClean="0"/>
              <a:t> TP </a:t>
            </a:r>
            <a:r>
              <a:rPr lang="fr-FR" sz="1400" dirty="0" err="1" smtClean="0"/>
              <a:t>schedule</a:t>
            </a:r>
            <a:endParaRPr lang="fr-FR" sz="1400" dirty="0"/>
          </a:p>
          <a:p>
            <a:r>
              <a:rPr lang="fr-FR" sz="1400" dirty="0"/>
              <a:t>https://indico.fnal.gov/event/16358/material/1/0.pdf</a:t>
            </a:r>
          </a:p>
        </p:txBody>
      </p:sp>
    </p:spTree>
    <p:extLst>
      <p:ext uri="{BB962C8B-B14F-4D97-AF65-F5344CB8AC3E}">
        <p14:creationId xmlns:p14="http://schemas.microsoft.com/office/powerpoint/2010/main" val="88613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630CE81-36B8-410B-B549-800FB177BB64}"/>
              </a:ext>
            </a:extLst>
          </p:cNvPr>
          <p:cNvSpPr txBox="1"/>
          <p:nvPr/>
        </p:nvSpPr>
        <p:spPr>
          <a:xfrm>
            <a:off x="203640" y="476672"/>
            <a:ext cx="89289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Developing QA/QC and logistics aspects from the treatment of the production for PD-DP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Productions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Transportation logistics and packaging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Time to set up/install crates/cards </a:t>
            </a:r>
            <a:r>
              <a:rPr lang="en-US" sz="1600" dirty="0" err="1" smtClean="0"/>
              <a:t>etc</a:t>
            </a:r>
            <a:r>
              <a:rPr lang="en-US" sz="1600" dirty="0" smtClean="0"/>
              <a:t>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QA/QC tests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Hardware data-base and components traceability</a:t>
            </a:r>
          </a:p>
          <a:p>
            <a:r>
              <a:rPr lang="en-US" sz="1600" dirty="0" smtClean="0"/>
              <a:t>(hear more in the next meetings)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New group interested in chimneys, organized discussions with Franco and them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Installation/Integration workshop foreseen before the May Collaboration meeting</a:t>
            </a:r>
          </a:p>
          <a:p>
            <a:r>
              <a:rPr lang="fr-FR" sz="1600" dirty="0">
                <a:hlinkClick r:id="rId2"/>
              </a:rPr>
              <a:t>https://indico.fnal.gov/event/16892</a:t>
            </a:r>
            <a:r>
              <a:rPr lang="fr-FR" sz="1600" dirty="0" smtClean="0">
                <a:hlinkClick r:id="rId2"/>
              </a:rPr>
              <a:t>/</a:t>
            </a:r>
            <a:endParaRPr lang="fr-FR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27601"/>
            <a:ext cx="2808312" cy="16652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908720"/>
            <a:ext cx="315282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76470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next ?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Completion of TP (DP Electronics well advanced) with also global </a:t>
            </a:r>
            <a:r>
              <a:rPr lang="en-US" dirty="0" smtClean="0"/>
              <a:t>consistency with other parts </a:t>
            </a:r>
            <a:r>
              <a:rPr lang="en-US" dirty="0"/>
              <a:t>(Introduction, </a:t>
            </a:r>
            <a:r>
              <a:rPr lang="en-US" dirty="0" smtClean="0"/>
              <a:t>DAQ, Slow Control ..). Some discussions involving Dario and Takuya with the Slow Control Consortium </a:t>
            </a:r>
            <a:r>
              <a:rPr lang="en-US" smtClean="0"/>
              <a:t>leaders 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Progress on schedule and </a:t>
            </a:r>
            <a:r>
              <a:rPr lang="en-US" dirty="0" smtClean="0"/>
              <a:t>integration aspects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mtClean="0"/>
              <a:t>PD-DP </a:t>
            </a:r>
            <a:r>
              <a:rPr lang="en-US" dirty="0" smtClean="0"/>
              <a:t>installation and commissioning </a:t>
            </a:r>
            <a:r>
              <a:rPr lang="en-US" dirty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65799657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20641</TotalTime>
  <Words>420</Words>
  <Application>Microsoft Office PowerPoint</Application>
  <PresentationFormat>Affichage à l'écran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Lucida Grande</vt:lpstr>
      <vt:lpstr>Verdana</vt:lpstr>
      <vt:lpstr>Wingdings</vt:lpstr>
      <vt:lpstr>Dune Template_051215</vt:lpstr>
      <vt:lpstr>Conception personnalisée</vt:lpstr>
      <vt:lpstr>LBNF Content-Footer Theme</vt:lpstr>
      <vt:lpstr>Dual Phase Electronics Consortium Meeting       Introduction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Dario Autiero</dc:creator>
  <cp:lastModifiedBy>.</cp:lastModifiedBy>
  <cp:revision>967</cp:revision>
  <cp:lastPrinted>2015-04-13T16:10:31Z</cp:lastPrinted>
  <dcterms:created xsi:type="dcterms:W3CDTF">2012-12-10T15:55:54Z</dcterms:created>
  <dcterms:modified xsi:type="dcterms:W3CDTF">2018-04-19T11:50:06Z</dcterms:modified>
</cp:coreProperties>
</file>