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6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</a:t>
            </a:r>
            <a:r>
              <a:rPr lang="en-US" dirty="0" smtClean="0"/>
              <a:t>04/13/18 </a:t>
            </a:r>
            <a:r>
              <a:rPr lang="en-US" dirty="0"/>
              <a:t>– </a:t>
            </a:r>
            <a:r>
              <a:rPr lang="en-US" dirty="0" smtClean="0"/>
              <a:t>04/20/18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2145" y="3056801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DOGL3 Flow Switch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193303" y="2243340"/>
            <a:ext cx="14637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Capture/Transition Issues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946995" y="2359013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BRF8 Cable Fault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3145927" y="2156552"/>
            <a:ext cx="16329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Access to  replace BRF16 Cavity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013953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Collimator  Studies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2526949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MKS06 Cable  Termi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62724" y="5148620"/>
            <a:ext cx="3894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Request opportunity for an hour or so this morning for Laser </a:t>
            </a:r>
            <a:r>
              <a:rPr lang="en-US" sz="1200" dirty="0" err="1" smtClean="0"/>
              <a:t>Notcher</a:t>
            </a:r>
            <a:r>
              <a:rPr lang="en-US" sz="1200" dirty="0" smtClean="0"/>
              <a:t> diagnostics and adjustments. Will require reducing intensity a bit for the duration of this effort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Thanks to Ops for </a:t>
            </a:r>
            <a:r>
              <a:rPr lang="en-US" sz="1200" smtClean="0"/>
              <a:t>their efforts </a:t>
            </a:r>
            <a:r>
              <a:rPr lang="en-US" sz="1200" dirty="0" smtClean="0"/>
              <a:t>and diligence in tuning!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2438860" y="3267781"/>
            <a:ext cx="17679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Access, BRF21 installed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1975" y="5000984"/>
            <a:ext cx="4641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Currently: </a:t>
            </a: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</a:t>
            </a:r>
            <a:r>
              <a:rPr lang="en-US" sz="1200" dirty="0" smtClean="0"/>
              <a:t>eam to </a:t>
            </a:r>
            <a:r>
              <a:rPr lang="en-US" sz="1200" dirty="0" err="1" smtClean="0"/>
              <a:t>NuMI</a:t>
            </a:r>
            <a:r>
              <a:rPr lang="en-US" sz="1200" dirty="0" smtClean="0"/>
              <a:t> $15 ~4.8E12 92-93%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</a:t>
            </a:r>
            <a:r>
              <a:rPr lang="en-US" sz="1200" dirty="0" smtClean="0"/>
              <a:t>eam to </a:t>
            </a:r>
            <a:r>
              <a:rPr lang="en-US" sz="1200" dirty="0" err="1" smtClean="0"/>
              <a:t>BnB</a:t>
            </a:r>
            <a:r>
              <a:rPr lang="en-US" sz="1200" dirty="0" smtClean="0"/>
              <a:t> $1D   ~4.3E12 93-94%,  ~7.44E16 </a:t>
            </a:r>
            <a:r>
              <a:rPr lang="en-US" sz="1200" dirty="0"/>
              <a:t>P/hr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Over night, Beam to </a:t>
            </a:r>
            <a:r>
              <a:rPr lang="en-US" sz="1200" dirty="0"/>
              <a:t>Muon </a:t>
            </a:r>
            <a:r>
              <a:rPr lang="en-US" sz="1200" dirty="0" smtClean="0"/>
              <a:t>$1C ~4.5E12 93-94%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Beam to SY $13 ~5.0E11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Lots of tuning through the week, worked to keep efficiency up</a:t>
            </a:r>
          </a:p>
          <a:p>
            <a:endParaRPr lang="en-US" sz="1200" dirty="0"/>
          </a:p>
        </p:txBody>
      </p:sp>
      <p:sp>
        <p:nvSpPr>
          <p:cNvPr id="193" name="TextBox 192"/>
          <p:cNvSpPr txBox="1"/>
          <p:nvPr/>
        </p:nvSpPr>
        <p:spPr>
          <a:xfrm>
            <a:off x="6294951" y="2819400"/>
            <a:ext cx="23176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Downtime: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 hour 34 minutes for the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1hour for GMPS ground fault meter trips/replacement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34 minutes of various minor RF trips (some due to roof water leak </a:t>
            </a:r>
            <a:r>
              <a:rPr lang="en-US" sz="1200" smtClean="0"/>
              <a:t>onto BRF17)</a:t>
            </a:r>
            <a:endParaRPr lang="en-US" sz="1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6" y="521732"/>
            <a:ext cx="5599065" cy="447925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63628" y="90165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63520" y="90165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40538" y="907164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52064" y="925256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0117" y="92992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18533" y="93855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84139" y="9252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19304" y="9252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164" y="769019"/>
            <a:ext cx="2739466" cy="199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381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162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temp</cp:lastModifiedBy>
  <cp:revision>354</cp:revision>
  <dcterms:created xsi:type="dcterms:W3CDTF">2014-12-05T13:27:43Z</dcterms:created>
  <dcterms:modified xsi:type="dcterms:W3CDTF">2018-04-20T14:39:57Z</dcterms:modified>
</cp:coreProperties>
</file>