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9.png" ContentType="image/png"/>
  <Override PartName="/ppt/media/image1.png" ContentType="image/png"/>
  <Override PartName="/ppt/media/image8.png" ContentType="image/png"/>
  <Override PartName="/ppt/media/image2.jpeg" ContentType="image/jpeg"/>
  <Override PartName="/ppt/media/image4.png" ContentType="image/png"/>
  <Override PartName="/ppt/media/image3.wmf" ContentType="image/x-wmf"/>
  <Override PartName="/ppt/media/image5.png" ContentType="image/png"/>
  <Override PartName="/ppt/media/image6.png" ContentType="image/png"/>
  <Override PartName="/ppt/media/image7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24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7.png" ContentType="image/png"/>
  <Override PartName="/ppt/media/image25.jpeg" ContentType="image/jpeg"/>
  <Override PartName="/ppt/media/image26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28600" y="361440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244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22860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1393560" y="971280"/>
            <a:ext cx="6341400" cy="50590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1393560" y="971280"/>
            <a:ext cx="6341400" cy="5059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228600" y="251640"/>
            <a:ext cx="8686440" cy="198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2860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244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228600" y="361440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228600" y="361440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244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22860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1393560" y="971280"/>
            <a:ext cx="6341400" cy="505908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1393560" y="971280"/>
            <a:ext cx="6341400" cy="5059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228600" y="251640"/>
            <a:ext cx="8686440" cy="198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22860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244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228600" y="361440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228600" y="361440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244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22860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1393560" y="971280"/>
            <a:ext cx="6341400" cy="505908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/>
        </p:blipFill>
        <p:spPr>
          <a:xfrm>
            <a:off x="1393560" y="971280"/>
            <a:ext cx="6341400" cy="5059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228600" y="251640"/>
            <a:ext cx="8686440" cy="198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22860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67244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228600" y="361440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228600" y="361440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67244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22860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1393560" y="971280"/>
            <a:ext cx="6341400" cy="5059080"/>
          </a:xfrm>
          <a:prstGeom prst="rect">
            <a:avLst/>
          </a:prstGeom>
          <a:ln>
            <a:noFill/>
          </a:ln>
        </p:spPr>
      </p:pic>
      <p:pic>
        <p:nvPicPr>
          <p:cNvPr id="172" name="" descr=""/>
          <p:cNvPicPr/>
          <p:nvPr/>
        </p:nvPicPr>
        <p:blipFill>
          <a:blip r:embed="rId3"/>
          <a:stretch/>
        </p:blipFill>
        <p:spPr>
          <a:xfrm>
            <a:off x="1393560" y="971280"/>
            <a:ext cx="6341400" cy="5059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228600" y="251640"/>
            <a:ext cx="8686440" cy="198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22860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67244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228600" y="361440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228600" y="361440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67244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22860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228600" y="251640"/>
            <a:ext cx="8686440" cy="198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1393560" y="971280"/>
            <a:ext cx="6341400" cy="5059080"/>
          </a:xfrm>
          <a:prstGeom prst="rect">
            <a:avLst/>
          </a:prstGeom>
          <a:ln>
            <a:noFill/>
          </a:ln>
        </p:spPr>
      </p:pic>
      <p:pic>
        <p:nvPicPr>
          <p:cNvPr id="215" name="" descr=""/>
          <p:cNvPicPr/>
          <p:nvPr/>
        </p:nvPicPr>
        <p:blipFill>
          <a:blip r:embed="rId3"/>
          <a:stretch/>
        </p:blipFill>
        <p:spPr>
          <a:xfrm>
            <a:off x="1393560" y="971280"/>
            <a:ext cx="6341400" cy="5059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subTitle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ubTitle"/>
          </p:nvPr>
        </p:nvSpPr>
        <p:spPr>
          <a:xfrm>
            <a:off x="228600" y="251640"/>
            <a:ext cx="8686440" cy="198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22860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467244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228600" y="361440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2860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228600" y="361440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67244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22860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56" name="" descr=""/>
          <p:cNvPicPr/>
          <p:nvPr/>
        </p:nvPicPr>
        <p:blipFill>
          <a:blip r:embed="rId2"/>
          <a:stretch/>
        </p:blipFill>
        <p:spPr>
          <a:xfrm>
            <a:off x="1393560" y="971280"/>
            <a:ext cx="6341400" cy="5059080"/>
          </a:xfrm>
          <a:prstGeom prst="rect">
            <a:avLst/>
          </a:prstGeom>
          <a:ln>
            <a:noFill/>
          </a:ln>
        </p:spPr>
      </p:pic>
      <p:pic>
        <p:nvPicPr>
          <p:cNvPr id="257" name="" descr=""/>
          <p:cNvPicPr/>
          <p:nvPr/>
        </p:nvPicPr>
        <p:blipFill>
          <a:blip r:embed="rId3"/>
          <a:stretch/>
        </p:blipFill>
        <p:spPr>
          <a:xfrm>
            <a:off x="1393560" y="971280"/>
            <a:ext cx="6341400" cy="5059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1" name="PlaceHolder 2"/>
          <p:cNvSpPr>
            <a:spLocks noGrp="1"/>
          </p:cNvSpPr>
          <p:nvPr>
            <p:ph type="subTitle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ubTitle"/>
          </p:nvPr>
        </p:nvSpPr>
        <p:spPr>
          <a:xfrm>
            <a:off x="228600" y="251640"/>
            <a:ext cx="8686440" cy="198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22860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244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467244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228600" y="361440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228600" y="361440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467244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8" name="PlaceHolder 5"/>
          <p:cNvSpPr>
            <a:spLocks noGrp="1"/>
          </p:cNvSpPr>
          <p:nvPr>
            <p:ph type="body"/>
          </p:nvPr>
        </p:nvSpPr>
        <p:spPr>
          <a:xfrm>
            <a:off x="228600" y="361440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12" name="" descr=""/>
          <p:cNvPicPr/>
          <p:nvPr/>
        </p:nvPicPr>
        <p:blipFill>
          <a:blip r:embed="rId2"/>
          <a:stretch/>
        </p:blipFill>
        <p:spPr>
          <a:xfrm>
            <a:off x="1393560" y="971280"/>
            <a:ext cx="6341400" cy="5059080"/>
          </a:xfrm>
          <a:prstGeom prst="rect">
            <a:avLst/>
          </a:prstGeom>
          <a:ln>
            <a:noFill/>
          </a:ln>
        </p:spPr>
      </p:pic>
      <p:pic>
        <p:nvPicPr>
          <p:cNvPr id="313" name="" descr=""/>
          <p:cNvPicPr/>
          <p:nvPr/>
        </p:nvPicPr>
        <p:blipFill>
          <a:blip r:embed="rId3"/>
          <a:stretch/>
        </p:blipFill>
        <p:spPr>
          <a:xfrm>
            <a:off x="1393560" y="971280"/>
            <a:ext cx="6341400" cy="5059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2860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2440" y="971640"/>
            <a:ext cx="423180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228600" y="3614400"/>
            <a:ext cx="8672040" cy="2413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6450120" y="4477320"/>
            <a:ext cx="1076040" cy="2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215640" y="6362640"/>
            <a:ext cx="7539120" cy="0"/>
          </a:xfrm>
          <a:prstGeom prst="line">
            <a:avLst/>
          </a:prstGeom>
          <a:ln w="76320">
            <a:solidFill>
              <a:srgbClr val="99d6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Picture 6" descr=""/>
          <p:cNvPicPr/>
          <p:nvPr/>
        </p:nvPicPr>
        <p:blipFill>
          <a:blip r:embed="rId2"/>
          <a:stretch/>
        </p:blipFill>
        <p:spPr>
          <a:xfrm>
            <a:off x="7820640" y="6258960"/>
            <a:ext cx="1094400" cy="19764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342000" y="4963680"/>
            <a:ext cx="8498880" cy="1528920"/>
          </a:xfrm>
          <a:prstGeom prst="rect">
            <a:avLst/>
          </a:prstGeom>
        </p:spPr>
        <p:txBody>
          <a:bodyPr lIns="0" r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Seventh Outline LevelClick to edit Master text styles</a:t>
            </a:r>
            <a:endParaRPr/>
          </a:p>
        </p:txBody>
      </p:sp>
      <p:sp>
        <p:nvSpPr>
          <p:cNvPr id="4" name="CustomShape 4"/>
          <p:cNvSpPr/>
          <p:nvPr/>
        </p:nvSpPr>
        <p:spPr>
          <a:xfrm>
            <a:off x="-17640" y="0"/>
            <a:ext cx="9189360" cy="896400"/>
          </a:xfrm>
          <a:prstGeom prst="rect">
            <a:avLst/>
          </a:prstGeom>
          <a:solidFill>
            <a:srgbClr val="004c97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342000" y="3951720"/>
            <a:ext cx="8498880" cy="1002600"/>
          </a:xfrm>
          <a:prstGeom prst="rect">
            <a:avLst/>
          </a:prstGeom>
        </p:spPr>
        <p:txBody>
          <a:bodyPr lIns="0" rIns="90000" bIns="45000" anchor="ctr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3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3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Seventh Outline LevelClick to edit Master text styles</a:t>
            </a:r>
            <a:endParaRPr/>
          </a:p>
        </p:txBody>
      </p:sp>
      <p:pic>
        <p:nvPicPr>
          <p:cNvPr id="6" name="Picture 12" descr=""/>
          <p:cNvPicPr/>
          <p:nvPr/>
        </p:nvPicPr>
        <p:blipFill>
          <a:blip r:embed="rId3"/>
          <a:srcRect l="0" t="25818" r="0" b="25771"/>
          <a:stretch/>
        </p:blipFill>
        <p:spPr>
          <a:xfrm>
            <a:off x="-17640" y="816840"/>
            <a:ext cx="9189360" cy="2965680"/>
          </a:xfrm>
          <a:prstGeom prst="rect">
            <a:avLst/>
          </a:prstGeom>
          <a:ln>
            <a:noFill/>
          </a:ln>
        </p:spPr>
      </p:pic>
      <p:pic>
        <p:nvPicPr>
          <p:cNvPr id="7" name="Picture 13" descr=""/>
          <p:cNvPicPr/>
          <p:nvPr/>
        </p:nvPicPr>
        <p:blipFill>
          <a:blip r:embed="rId4"/>
          <a:stretch/>
        </p:blipFill>
        <p:spPr>
          <a:xfrm>
            <a:off x="-17640" y="249840"/>
            <a:ext cx="9010440" cy="301680"/>
          </a:xfrm>
          <a:prstGeom prst="rect">
            <a:avLst/>
          </a:prstGeom>
          <a:ln>
            <a:noFill/>
          </a:ln>
        </p:spPr>
      </p:pic>
      <p:sp>
        <p:nvSpPr>
          <p:cNvPr id="8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2400" spc="-1">
                <a:latin typeface="Calibri"/>
              </a:rPr>
              <a:t>Click to edit the title text format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6450120" y="4477320"/>
            <a:ext cx="1076040" cy="2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Line 2"/>
          <p:cNvSpPr/>
          <p:nvPr/>
        </p:nvSpPr>
        <p:spPr>
          <a:xfrm>
            <a:off x="215640" y="6362640"/>
            <a:ext cx="7539120" cy="0"/>
          </a:xfrm>
          <a:prstGeom prst="line">
            <a:avLst/>
          </a:prstGeom>
          <a:ln w="76320">
            <a:solidFill>
              <a:srgbClr val="99d6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5" name="Picture 6" descr=""/>
          <p:cNvPicPr/>
          <p:nvPr/>
        </p:nvPicPr>
        <p:blipFill>
          <a:blip r:embed="rId2"/>
          <a:stretch/>
        </p:blipFill>
        <p:spPr>
          <a:xfrm>
            <a:off x="7820640" y="6258960"/>
            <a:ext cx="1094400" cy="197640"/>
          </a:xfrm>
          <a:prstGeom prst="rect">
            <a:avLst/>
          </a:prstGeom>
          <a:ln>
            <a:noFill/>
          </a:ln>
        </p:spPr>
      </p:pic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228600" y="971640"/>
            <a:ext cx="8672040" cy="5059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Seventh Outline LevelClick to edit Master text styles</a:t>
            </a:r>
            <a:endParaRPr/>
          </a:p>
          <a:p>
            <a:pPr lvl="7" marL="345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Second level</a:t>
            </a:r>
            <a:endParaRPr/>
          </a:p>
          <a:p>
            <a:pPr lvl="8" marL="388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Third level</a:t>
            </a:r>
            <a:endParaRPr/>
          </a:p>
          <a:p>
            <a:pPr lvl="9" marL="4320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Fourth level</a:t>
            </a:r>
            <a:endParaRPr/>
          </a:p>
          <a:p>
            <a:pPr lvl="9" marL="4320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Click to edit Master title style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dt"/>
          </p:nvPr>
        </p:nvSpPr>
        <p:spPr>
          <a:xfrm>
            <a:off x="736920" y="6504120"/>
            <a:ext cx="675000" cy="2408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4/20/18</a:t>
            </a:r>
            <a:endParaRPr/>
          </a:p>
        </p:txBody>
      </p:sp>
      <p:sp>
        <p:nvSpPr>
          <p:cNvPr id="49" name="PlaceHolder 6"/>
          <p:cNvSpPr>
            <a:spLocks noGrp="1"/>
          </p:cNvSpPr>
          <p:nvPr>
            <p:ph type="ftr"/>
          </p:nvPr>
        </p:nvSpPr>
        <p:spPr>
          <a:xfrm>
            <a:off x="1530720" y="6504120"/>
            <a:ext cx="6261840" cy="2426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Presenter | Presentation Title or Meeting Title</a:t>
            </a:r>
            <a:endParaRPr/>
          </a:p>
        </p:txBody>
      </p:sp>
      <p:sp>
        <p:nvSpPr>
          <p:cNvPr id="50" name="PlaceHolder 7"/>
          <p:cNvSpPr>
            <a:spLocks noGrp="1"/>
          </p:cNvSpPr>
          <p:nvPr>
            <p:ph type="sldNum"/>
          </p:nvPr>
        </p:nvSpPr>
        <p:spPr>
          <a:xfrm>
            <a:off x="222120" y="6504120"/>
            <a:ext cx="414000" cy="2368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0D7CA8DE-41FC-452B-A762-672768587B50}" type="slidenum"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6450120" y="4477320"/>
            <a:ext cx="1076040" cy="2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Line 2"/>
          <p:cNvSpPr/>
          <p:nvPr/>
        </p:nvSpPr>
        <p:spPr>
          <a:xfrm>
            <a:off x="215640" y="6362640"/>
            <a:ext cx="7539120" cy="0"/>
          </a:xfrm>
          <a:prstGeom prst="line">
            <a:avLst/>
          </a:prstGeom>
          <a:ln w="76320">
            <a:solidFill>
              <a:srgbClr val="99d6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Picture 6" descr=""/>
          <p:cNvPicPr/>
          <p:nvPr/>
        </p:nvPicPr>
        <p:blipFill>
          <a:blip r:embed="rId2"/>
          <a:stretch/>
        </p:blipFill>
        <p:spPr>
          <a:xfrm>
            <a:off x="7820640" y="6258960"/>
            <a:ext cx="1094400" cy="197640"/>
          </a:xfrm>
          <a:prstGeom prst="rect">
            <a:avLst/>
          </a:prstGeom>
          <a:ln>
            <a:noFill/>
          </a:ln>
        </p:spPr>
      </p:pic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228600" y="971640"/>
            <a:ext cx="4205880" cy="36334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Seventh Outline LevelClick to edit Master text styles</a:t>
            </a:r>
            <a:endParaRPr/>
          </a:p>
          <a:p>
            <a:pPr lvl="7" marL="345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Second level</a:t>
            </a:r>
            <a:endParaRPr/>
          </a:p>
          <a:p>
            <a:pPr lvl="8" marL="388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Third level</a:t>
            </a:r>
            <a:endParaRPr/>
          </a:p>
          <a:p>
            <a:pPr lvl="9" marL="4320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Fourth level</a:t>
            </a:r>
            <a:endParaRPr/>
          </a:p>
          <a:p>
            <a:pPr lvl="9" marL="4320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92600" y="971640"/>
            <a:ext cx="4214880" cy="36334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Sixth Outline Level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50505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Seventh Outline LevelClick to edit Master text styles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505050"/>
              </a:buClr>
              <a:buFont typeface="Arial"/>
              <a:buChar char="–"/>
            </a:pPr>
            <a:r>
              <a:rPr lang="en-US" sz="22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Second level</a:t>
            </a:r>
            <a:endParaRPr/>
          </a:p>
          <a:p>
            <a:pPr lvl="2" marL="1143000" indent="-228240">
              <a:lnSpc>
                <a:spcPct val="100000"/>
              </a:lnSpc>
              <a:buClr>
                <a:srgbClr val="505050"/>
              </a:buClr>
              <a:buFont typeface="Arial"/>
              <a:buChar char="•"/>
            </a:pPr>
            <a:r>
              <a:rPr lang="en-US" sz="20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Third level</a:t>
            </a:r>
            <a:endParaRPr/>
          </a:p>
          <a:p>
            <a:pPr lvl="3" marL="1600200" indent="-228240">
              <a:lnSpc>
                <a:spcPct val="100000"/>
              </a:lnSpc>
              <a:buClr>
                <a:srgbClr val="505050"/>
              </a:buClr>
              <a:buFont typeface="Arial"/>
              <a:buChar char="–"/>
            </a:pPr>
            <a:r>
              <a:rPr lang="en-US" sz="18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Fourth level</a:t>
            </a:r>
            <a:endParaRPr/>
          </a:p>
          <a:p>
            <a:pPr lvl="4" marL="2057400" indent="-228240">
              <a:lnSpc>
                <a:spcPct val="100000"/>
              </a:lnSpc>
              <a:buClr>
                <a:srgbClr val="505050"/>
              </a:buClr>
              <a:buFont typeface="Arial"/>
              <a:buChar char="•"/>
            </a:pPr>
            <a:r>
              <a:rPr lang="en-US" sz="18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229320" y="4764960"/>
            <a:ext cx="4205160" cy="12654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Seventh Outline LevelClick to edit Master text styles</a:t>
            </a:r>
            <a:endParaRPr/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4692600" y="4764960"/>
            <a:ext cx="4205880" cy="12654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Seventh Outline LevelClick to edit Master text styles</a:t>
            </a:r>
            <a:endParaRPr/>
          </a:p>
        </p:txBody>
      </p:sp>
      <p:sp>
        <p:nvSpPr>
          <p:cNvPr id="92" name="PlaceHolder 7"/>
          <p:cNvSpPr>
            <a:spLocks noGrp="1"/>
          </p:cNvSpPr>
          <p:nvPr>
            <p:ph type="dt"/>
          </p:nvPr>
        </p:nvSpPr>
        <p:spPr>
          <a:xfrm>
            <a:off x="736920" y="6504120"/>
            <a:ext cx="675000" cy="2408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4/20/18</a:t>
            </a:r>
            <a:endParaRPr/>
          </a:p>
        </p:txBody>
      </p:sp>
      <p:sp>
        <p:nvSpPr>
          <p:cNvPr id="93" name="PlaceHolder 8"/>
          <p:cNvSpPr>
            <a:spLocks noGrp="1"/>
          </p:cNvSpPr>
          <p:nvPr>
            <p:ph type="ftr"/>
          </p:nvPr>
        </p:nvSpPr>
        <p:spPr>
          <a:xfrm>
            <a:off x="1530720" y="6504120"/>
            <a:ext cx="6261840" cy="2426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Presenter | Presentation Title or Meeting Title</a:t>
            </a:r>
            <a:endParaRPr/>
          </a:p>
        </p:txBody>
      </p:sp>
      <p:sp>
        <p:nvSpPr>
          <p:cNvPr id="94" name="PlaceHolder 9"/>
          <p:cNvSpPr>
            <a:spLocks noGrp="1"/>
          </p:cNvSpPr>
          <p:nvPr>
            <p:ph type="sldNum"/>
          </p:nvPr>
        </p:nvSpPr>
        <p:spPr>
          <a:xfrm>
            <a:off x="222120" y="6504120"/>
            <a:ext cx="414000" cy="2368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7D86DF46-53EB-4CB4-B9F0-7FC8156163EE}" type="slidenum"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&lt;number&gt;</a:t>
            </a:fld>
            <a:endParaRPr/>
          </a:p>
        </p:txBody>
      </p:sp>
      <p:sp>
        <p:nvSpPr>
          <p:cNvPr id="95" name="PlaceHolder 10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Click to edit Master title style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6450120" y="4477320"/>
            <a:ext cx="1076040" cy="2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Line 2"/>
          <p:cNvSpPr/>
          <p:nvPr/>
        </p:nvSpPr>
        <p:spPr>
          <a:xfrm>
            <a:off x="215640" y="6362640"/>
            <a:ext cx="7539120" cy="0"/>
          </a:xfrm>
          <a:prstGeom prst="line">
            <a:avLst/>
          </a:prstGeom>
          <a:ln w="76320">
            <a:solidFill>
              <a:srgbClr val="99d6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32" name="Picture 6" descr=""/>
          <p:cNvPicPr/>
          <p:nvPr/>
        </p:nvPicPr>
        <p:blipFill>
          <a:blip r:embed="rId2"/>
          <a:stretch/>
        </p:blipFill>
        <p:spPr>
          <a:xfrm>
            <a:off x="7820640" y="6258960"/>
            <a:ext cx="1094400" cy="197640"/>
          </a:xfrm>
          <a:prstGeom prst="rect">
            <a:avLst/>
          </a:prstGeom>
          <a:ln>
            <a:noFill/>
          </a:ln>
        </p:spPr>
      </p:pic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228600" y="958680"/>
            <a:ext cx="3027600" cy="50223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Seventh Outline LevelClick to edit Master text styles</a:t>
            </a:r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3542760" y="958680"/>
            <a:ext cx="5347080" cy="50223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Sixth Outline Level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50505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Seventh Outline LevelClick to edit Master text styles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505050"/>
              </a:buClr>
              <a:buFont typeface="Arial"/>
              <a:buChar char="–"/>
            </a:pPr>
            <a:r>
              <a:rPr lang="en-US" sz="22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Second level</a:t>
            </a:r>
            <a:endParaRPr/>
          </a:p>
          <a:p>
            <a:pPr lvl="2" marL="1143000" indent="-228240">
              <a:lnSpc>
                <a:spcPct val="100000"/>
              </a:lnSpc>
              <a:buClr>
                <a:srgbClr val="505050"/>
              </a:buClr>
              <a:buFont typeface="Arial"/>
              <a:buChar char="•"/>
            </a:pPr>
            <a:r>
              <a:rPr lang="en-US" sz="20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Third level</a:t>
            </a:r>
            <a:endParaRPr/>
          </a:p>
          <a:p>
            <a:pPr lvl="3" marL="1600200" indent="-228240">
              <a:lnSpc>
                <a:spcPct val="100000"/>
              </a:lnSpc>
              <a:buClr>
                <a:srgbClr val="505050"/>
              </a:buClr>
              <a:buFont typeface="Arial"/>
              <a:buChar char="–"/>
            </a:pPr>
            <a:r>
              <a:rPr lang="en-US" sz="18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Fourth level</a:t>
            </a:r>
            <a:endParaRPr/>
          </a:p>
          <a:p>
            <a:pPr lvl="4" marL="2057400" indent="-228240">
              <a:lnSpc>
                <a:spcPct val="100000"/>
              </a:lnSpc>
              <a:buClr>
                <a:srgbClr val="505050"/>
              </a:buClr>
              <a:buFont typeface="Arial"/>
              <a:buChar char="•"/>
            </a:pPr>
            <a:r>
              <a:rPr lang="en-US" sz="18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135" name="PlaceHolder 5"/>
          <p:cNvSpPr>
            <a:spLocks noGrp="1"/>
          </p:cNvSpPr>
          <p:nvPr>
            <p:ph type="dt"/>
          </p:nvPr>
        </p:nvSpPr>
        <p:spPr>
          <a:xfrm>
            <a:off x="736920" y="6504120"/>
            <a:ext cx="675000" cy="2408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4/20/18</a:t>
            </a:r>
            <a:endParaRPr/>
          </a:p>
        </p:txBody>
      </p:sp>
      <p:sp>
        <p:nvSpPr>
          <p:cNvPr id="136" name="PlaceHolder 6"/>
          <p:cNvSpPr>
            <a:spLocks noGrp="1"/>
          </p:cNvSpPr>
          <p:nvPr>
            <p:ph type="ftr"/>
          </p:nvPr>
        </p:nvSpPr>
        <p:spPr>
          <a:xfrm>
            <a:off x="1530720" y="6504120"/>
            <a:ext cx="6261840" cy="2498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Presenter | Presentation Title or Meeting Title</a:t>
            </a:r>
            <a:endParaRPr/>
          </a:p>
        </p:txBody>
      </p:sp>
      <p:sp>
        <p:nvSpPr>
          <p:cNvPr id="137" name="PlaceHolder 7"/>
          <p:cNvSpPr>
            <a:spLocks noGrp="1"/>
          </p:cNvSpPr>
          <p:nvPr>
            <p:ph type="sldNum"/>
          </p:nvPr>
        </p:nvSpPr>
        <p:spPr>
          <a:xfrm>
            <a:off x="222120" y="6504120"/>
            <a:ext cx="414000" cy="2368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DEEA6858-94D1-4C0B-934A-E01DBB1E163D}" type="slidenum"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&lt;number&gt;</a:t>
            </a:fld>
            <a:endParaRPr/>
          </a:p>
        </p:txBody>
      </p:sp>
      <p:sp>
        <p:nvSpPr>
          <p:cNvPr id="138" name="PlaceHolder 8"/>
          <p:cNvSpPr>
            <a:spLocks noGrp="1"/>
          </p:cNvSpPr>
          <p:nvPr>
            <p:ph type="title"/>
          </p:nvPr>
        </p:nvSpPr>
        <p:spPr>
          <a:xfrm>
            <a:off x="228600" y="254160"/>
            <a:ext cx="8686440" cy="427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Click to edit Master title style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6450120" y="4477320"/>
            <a:ext cx="1076040" cy="2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Line 2"/>
          <p:cNvSpPr/>
          <p:nvPr/>
        </p:nvSpPr>
        <p:spPr>
          <a:xfrm>
            <a:off x="215640" y="6362640"/>
            <a:ext cx="7539120" cy="0"/>
          </a:xfrm>
          <a:prstGeom prst="line">
            <a:avLst/>
          </a:prstGeom>
          <a:ln w="76320">
            <a:solidFill>
              <a:srgbClr val="99d6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75" name="Picture 6" descr=""/>
          <p:cNvPicPr/>
          <p:nvPr/>
        </p:nvPicPr>
        <p:blipFill>
          <a:blip r:embed="rId2"/>
          <a:stretch/>
        </p:blipFill>
        <p:spPr>
          <a:xfrm>
            <a:off x="7820640" y="6258960"/>
            <a:ext cx="1094400" cy="197640"/>
          </a:xfrm>
          <a:prstGeom prst="rect">
            <a:avLst/>
          </a:prstGeom>
          <a:ln>
            <a:noFill/>
          </a:ln>
        </p:spPr>
      </p:pic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223920" y="971640"/>
            <a:ext cx="8686440" cy="37263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Seventh Outline LevelDrag picture to placeholder or click icon to add</a:t>
            </a:r>
            <a:endParaRPr/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223920" y="4943160"/>
            <a:ext cx="8686440" cy="1090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Seventh Outline LevelClick to edit Master text styles</a:t>
            </a:r>
            <a:endParaRPr/>
          </a:p>
        </p:txBody>
      </p:sp>
      <p:sp>
        <p:nvSpPr>
          <p:cNvPr id="178" name="PlaceHolder 5"/>
          <p:cNvSpPr>
            <a:spLocks noGrp="1"/>
          </p:cNvSpPr>
          <p:nvPr>
            <p:ph type="dt"/>
          </p:nvPr>
        </p:nvSpPr>
        <p:spPr>
          <a:xfrm>
            <a:off x="736920" y="6504120"/>
            <a:ext cx="675000" cy="2408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4/20/18</a:t>
            </a:r>
            <a:endParaRPr/>
          </a:p>
        </p:txBody>
      </p:sp>
      <p:sp>
        <p:nvSpPr>
          <p:cNvPr id="179" name="PlaceHolder 6"/>
          <p:cNvSpPr>
            <a:spLocks noGrp="1"/>
          </p:cNvSpPr>
          <p:nvPr>
            <p:ph type="ftr"/>
          </p:nvPr>
        </p:nvSpPr>
        <p:spPr>
          <a:xfrm>
            <a:off x="1530720" y="6504120"/>
            <a:ext cx="6251760" cy="2426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Presenter | Presentation Title or Meeting Title</a:t>
            </a:r>
            <a:endParaRPr/>
          </a:p>
        </p:txBody>
      </p:sp>
      <p:sp>
        <p:nvSpPr>
          <p:cNvPr id="180" name="PlaceHolder 7"/>
          <p:cNvSpPr>
            <a:spLocks noGrp="1"/>
          </p:cNvSpPr>
          <p:nvPr>
            <p:ph type="sldNum"/>
          </p:nvPr>
        </p:nvSpPr>
        <p:spPr>
          <a:xfrm>
            <a:off x="222120" y="6504120"/>
            <a:ext cx="414000" cy="2368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9980D434-9AD6-4451-BE8E-D0EC68DEB81A}" type="slidenum"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&lt;number&gt;</a:t>
            </a:fld>
            <a:endParaRPr/>
          </a:p>
        </p:txBody>
      </p:sp>
      <p:sp>
        <p:nvSpPr>
          <p:cNvPr id="181" name="PlaceHolder 8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Click to edit Master title style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6450120" y="4477320"/>
            <a:ext cx="1076040" cy="2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Line 2"/>
          <p:cNvSpPr/>
          <p:nvPr/>
        </p:nvSpPr>
        <p:spPr>
          <a:xfrm>
            <a:off x="215640" y="6362640"/>
            <a:ext cx="7539120" cy="0"/>
          </a:xfrm>
          <a:prstGeom prst="line">
            <a:avLst/>
          </a:prstGeom>
          <a:ln w="76320">
            <a:solidFill>
              <a:srgbClr val="99d6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18" name="Picture 6" descr=""/>
          <p:cNvPicPr/>
          <p:nvPr/>
        </p:nvPicPr>
        <p:blipFill>
          <a:blip r:embed="rId2"/>
          <a:stretch/>
        </p:blipFill>
        <p:spPr>
          <a:xfrm>
            <a:off x="7820640" y="6258960"/>
            <a:ext cx="1094400" cy="197640"/>
          </a:xfrm>
          <a:prstGeom prst="rect">
            <a:avLst/>
          </a:prstGeom>
          <a:ln>
            <a:noFill/>
          </a:ln>
        </p:spPr>
      </p:pic>
      <p:sp>
        <p:nvSpPr>
          <p:cNvPr id="219" name="PlaceHolder 3"/>
          <p:cNvSpPr>
            <a:spLocks noGrp="1"/>
          </p:cNvSpPr>
          <p:nvPr>
            <p:ph type="dt"/>
          </p:nvPr>
        </p:nvSpPr>
        <p:spPr>
          <a:xfrm>
            <a:off x="736920" y="6504120"/>
            <a:ext cx="675000" cy="2408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4/20/18</a:t>
            </a:r>
            <a:endParaRPr/>
          </a:p>
        </p:txBody>
      </p:sp>
      <p:sp>
        <p:nvSpPr>
          <p:cNvPr id="220" name="PlaceHolder 4"/>
          <p:cNvSpPr>
            <a:spLocks noGrp="1"/>
          </p:cNvSpPr>
          <p:nvPr>
            <p:ph type="ftr"/>
          </p:nvPr>
        </p:nvSpPr>
        <p:spPr>
          <a:xfrm>
            <a:off x="1530720" y="6504120"/>
            <a:ext cx="6260040" cy="2426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Presenter | Presentation Title or Meeting Title</a:t>
            </a:r>
            <a:endParaRPr/>
          </a:p>
        </p:txBody>
      </p:sp>
      <p:sp>
        <p:nvSpPr>
          <p:cNvPr id="221" name="PlaceHolder 5"/>
          <p:cNvSpPr>
            <a:spLocks noGrp="1"/>
          </p:cNvSpPr>
          <p:nvPr>
            <p:ph type="sldNum"/>
          </p:nvPr>
        </p:nvSpPr>
        <p:spPr>
          <a:xfrm>
            <a:off x="222120" y="6504120"/>
            <a:ext cx="414000" cy="2368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DB0418AD-5BBA-4FB4-9122-7D0F23F69C71}" type="slidenum"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&lt;number&gt;</a:t>
            </a:fld>
            <a:endParaRPr/>
          </a:p>
        </p:txBody>
      </p:sp>
      <p:sp>
        <p:nvSpPr>
          <p:cNvPr id="222" name="PlaceHolder 6"/>
          <p:cNvSpPr>
            <a:spLocks noGrp="1"/>
          </p:cNvSpPr>
          <p:nvPr>
            <p:ph type="body"/>
          </p:nvPr>
        </p:nvSpPr>
        <p:spPr>
          <a:xfrm>
            <a:off x="222120" y="254160"/>
            <a:ext cx="8675280" cy="580248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Seventh Outline LevelDrag picture to placeholder or click icon to add</a:t>
            </a:r>
            <a:endParaRPr/>
          </a:p>
        </p:txBody>
      </p:sp>
      <p:sp>
        <p:nvSpPr>
          <p:cNvPr id="223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2400" spc="-1">
                <a:latin typeface="Calibri"/>
              </a:rPr>
              <a:t>Click to edit the title text format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6450120" y="4477320"/>
            <a:ext cx="1076040" cy="2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Line 2"/>
          <p:cNvSpPr/>
          <p:nvPr/>
        </p:nvSpPr>
        <p:spPr>
          <a:xfrm>
            <a:off x="215640" y="6362640"/>
            <a:ext cx="7539120" cy="0"/>
          </a:xfrm>
          <a:prstGeom prst="line">
            <a:avLst/>
          </a:prstGeom>
          <a:ln w="76320">
            <a:solidFill>
              <a:srgbClr val="99d6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60" name="Picture 6" descr=""/>
          <p:cNvPicPr/>
          <p:nvPr/>
        </p:nvPicPr>
        <p:blipFill>
          <a:blip r:embed="rId2"/>
          <a:stretch/>
        </p:blipFill>
        <p:spPr>
          <a:xfrm>
            <a:off x="7820640" y="6258960"/>
            <a:ext cx="1094400" cy="197640"/>
          </a:xfrm>
          <a:prstGeom prst="rect">
            <a:avLst/>
          </a:prstGeom>
          <a:ln>
            <a:noFill/>
          </a:ln>
        </p:spPr>
      </p:pic>
      <p:sp>
        <p:nvSpPr>
          <p:cNvPr id="261" name="PlaceHolder 3"/>
          <p:cNvSpPr>
            <a:spLocks noGrp="1"/>
          </p:cNvSpPr>
          <p:nvPr>
            <p:ph type="dt"/>
          </p:nvPr>
        </p:nvSpPr>
        <p:spPr>
          <a:xfrm>
            <a:off x="736920" y="6504120"/>
            <a:ext cx="675000" cy="2408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4/20/18</a:t>
            </a:r>
            <a:endParaRPr/>
          </a:p>
        </p:txBody>
      </p:sp>
      <p:sp>
        <p:nvSpPr>
          <p:cNvPr id="262" name="PlaceHolder 4"/>
          <p:cNvSpPr>
            <a:spLocks noGrp="1"/>
          </p:cNvSpPr>
          <p:nvPr>
            <p:ph type="ftr"/>
          </p:nvPr>
        </p:nvSpPr>
        <p:spPr>
          <a:xfrm>
            <a:off x="1530720" y="6504120"/>
            <a:ext cx="6271920" cy="2426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Presenter | Presentation Title or Meeting Title</a:t>
            </a:r>
            <a:endParaRPr/>
          </a:p>
        </p:txBody>
      </p:sp>
      <p:sp>
        <p:nvSpPr>
          <p:cNvPr id="263" name="PlaceHolder 5"/>
          <p:cNvSpPr>
            <a:spLocks noGrp="1"/>
          </p:cNvSpPr>
          <p:nvPr>
            <p:ph type="sldNum"/>
          </p:nvPr>
        </p:nvSpPr>
        <p:spPr>
          <a:xfrm>
            <a:off x="222120" y="6504120"/>
            <a:ext cx="414000" cy="2368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61DE69AE-7853-4CBA-9998-018ADEFE9B8C}" type="slidenum"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&lt;number&gt;</a:t>
            </a:fld>
            <a:endParaRPr/>
          </a:p>
        </p:txBody>
      </p:sp>
      <p:sp>
        <p:nvSpPr>
          <p:cNvPr id="264" name="PlaceHolder 6"/>
          <p:cNvSpPr>
            <a:spLocks noGrp="1"/>
          </p:cNvSpPr>
          <p:nvPr>
            <p:ph type="title"/>
          </p:nvPr>
        </p:nvSpPr>
        <p:spPr>
          <a:xfrm>
            <a:off x="228600" y="251640"/>
            <a:ext cx="8686440" cy="427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Click to edit Master title style</a:t>
            </a:r>
            <a:endParaRPr/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205560" y="2715480"/>
            <a:ext cx="1599840" cy="15998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Seventh Outline LevelDrag picture to placeholder or click icon to add</a:t>
            </a:r>
            <a:endParaRPr/>
          </a:p>
        </p:txBody>
      </p:sp>
      <p:sp>
        <p:nvSpPr>
          <p:cNvPr id="266" name="PlaceHolder 8"/>
          <p:cNvSpPr>
            <a:spLocks noGrp="1"/>
          </p:cNvSpPr>
          <p:nvPr>
            <p:ph type="body"/>
          </p:nvPr>
        </p:nvSpPr>
        <p:spPr>
          <a:xfrm>
            <a:off x="1979280" y="2715480"/>
            <a:ext cx="1599840" cy="15998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Seventh Outline LevelDrag picture to placeholder or click icon to add</a:t>
            </a:r>
            <a:endParaRPr/>
          </a:p>
        </p:txBody>
      </p:sp>
      <p:sp>
        <p:nvSpPr>
          <p:cNvPr id="267" name="PlaceHolder 9"/>
          <p:cNvSpPr>
            <a:spLocks noGrp="1"/>
          </p:cNvSpPr>
          <p:nvPr>
            <p:ph type="body"/>
          </p:nvPr>
        </p:nvSpPr>
        <p:spPr>
          <a:xfrm>
            <a:off x="3753360" y="2715480"/>
            <a:ext cx="1599840" cy="15998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Seventh Outline LevelDrag picture to placeholder or click icon to add</a:t>
            </a:r>
            <a:endParaRPr/>
          </a:p>
        </p:txBody>
      </p:sp>
      <p:sp>
        <p:nvSpPr>
          <p:cNvPr id="268" name="PlaceHolder 10"/>
          <p:cNvSpPr>
            <a:spLocks noGrp="1"/>
          </p:cNvSpPr>
          <p:nvPr>
            <p:ph type="body"/>
          </p:nvPr>
        </p:nvSpPr>
        <p:spPr>
          <a:xfrm>
            <a:off x="5534280" y="2715480"/>
            <a:ext cx="1599840" cy="15998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Seventh Outline LevelDrag picture to placeholder or click icon to add</a:t>
            </a:r>
            <a:endParaRPr/>
          </a:p>
        </p:txBody>
      </p:sp>
      <p:sp>
        <p:nvSpPr>
          <p:cNvPr id="269" name="PlaceHolder 11"/>
          <p:cNvSpPr>
            <a:spLocks noGrp="1"/>
          </p:cNvSpPr>
          <p:nvPr>
            <p:ph type="body"/>
          </p:nvPr>
        </p:nvSpPr>
        <p:spPr>
          <a:xfrm>
            <a:off x="7300800" y="2715480"/>
            <a:ext cx="1599840" cy="15998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Seventh Outline LevelDrag picture to placeholder or click icon to add</a:t>
            </a:r>
            <a:endParaRPr/>
          </a:p>
        </p:txBody>
      </p:sp>
      <p:sp>
        <p:nvSpPr>
          <p:cNvPr id="270" name="PlaceHolder 12"/>
          <p:cNvSpPr>
            <a:spLocks noGrp="1"/>
          </p:cNvSpPr>
          <p:nvPr>
            <p:ph type="body"/>
          </p:nvPr>
        </p:nvSpPr>
        <p:spPr>
          <a:xfrm>
            <a:off x="205560" y="972000"/>
            <a:ext cx="1599840" cy="15998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Seventh Outline LevelDrag picture to placeholder or click icon to add</a:t>
            </a:r>
            <a:endParaRPr/>
          </a:p>
        </p:txBody>
      </p:sp>
      <p:sp>
        <p:nvSpPr>
          <p:cNvPr id="271" name="PlaceHolder 13"/>
          <p:cNvSpPr>
            <a:spLocks noGrp="1"/>
          </p:cNvSpPr>
          <p:nvPr>
            <p:ph type="body"/>
          </p:nvPr>
        </p:nvSpPr>
        <p:spPr>
          <a:xfrm>
            <a:off x="1979280" y="972000"/>
            <a:ext cx="1599840" cy="15998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Seventh Outline LevelDrag picture to placeholder or click icon to add</a:t>
            </a:r>
            <a:endParaRPr/>
          </a:p>
        </p:txBody>
      </p:sp>
      <p:sp>
        <p:nvSpPr>
          <p:cNvPr id="272" name="PlaceHolder 14"/>
          <p:cNvSpPr>
            <a:spLocks noGrp="1"/>
          </p:cNvSpPr>
          <p:nvPr>
            <p:ph type="body"/>
          </p:nvPr>
        </p:nvSpPr>
        <p:spPr>
          <a:xfrm>
            <a:off x="3753360" y="972000"/>
            <a:ext cx="1599840" cy="15998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Seventh Outline LevelDrag picture to placeholder or click icon to add</a:t>
            </a:r>
            <a:endParaRPr/>
          </a:p>
        </p:txBody>
      </p:sp>
      <p:sp>
        <p:nvSpPr>
          <p:cNvPr id="273" name="PlaceHolder 15"/>
          <p:cNvSpPr>
            <a:spLocks noGrp="1"/>
          </p:cNvSpPr>
          <p:nvPr>
            <p:ph type="body"/>
          </p:nvPr>
        </p:nvSpPr>
        <p:spPr>
          <a:xfrm>
            <a:off x="5534280" y="972000"/>
            <a:ext cx="1599840" cy="15998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Seventh Outline LevelDrag picture to placeholder or click icon to add</a:t>
            </a:r>
            <a:endParaRPr/>
          </a:p>
        </p:txBody>
      </p:sp>
      <p:sp>
        <p:nvSpPr>
          <p:cNvPr id="274" name="PlaceHolder 16"/>
          <p:cNvSpPr>
            <a:spLocks noGrp="1"/>
          </p:cNvSpPr>
          <p:nvPr>
            <p:ph type="body"/>
          </p:nvPr>
        </p:nvSpPr>
        <p:spPr>
          <a:xfrm>
            <a:off x="7300800" y="972000"/>
            <a:ext cx="1599840" cy="15998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Seventh Outline LevelDrag picture to placeholder or click icon to add</a:t>
            </a:r>
            <a:endParaRPr/>
          </a:p>
        </p:txBody>
      </p:sp>
      <p:sp>
        <p:nvSpPr>
          <p:cNvPr id="275" name="PlaceHolder 17"/>
          <p:cNvSpPr>
            <a:spLocks noGrp="1"/>
          </p:cNvSpPr>
          <p:nvPr>
            <p:ph type="body"/>
          </p:nvPr>
        </p:nvSpPr>
        <p:spPr>
          <a:xfrm>
            <a:off x="205560" y="4448880"/>
            <a:ext cx="1599840" cy="15998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Seventh Outline LevelDrag picture to placeholder or click icon to add</a:t>
            </a:r>
            <a:endParaRPr/>
          </a:p>
        </p:txBody>
      </p:sp>
      <p:sp>
        <p:nvSpPr>
          <p:cNvPr id="276" name="PlaceHolder 18"/>
          <p:cNvSpPr>
            <a:spLocks noGrp="1"/>
          </p:cNvSpPr>
          <p:nvPr>
            <p:ph type="body"/>
          </p:nvPr>
        </p:nvSpPr>
        <p:spPr>
          <a:xfrm>
            <a:off x="1979280" y="4448880"/>
            <a:ext cx="1599840" cy="15998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Seventh Outline LevelDrag picture to placeholder or click icon to add</a:t>
            </a:r>
            <a:endParaRPr/>
          </a:p>
        </p:txBody>
      </p:sp>
      <p:sp>
        <p:nvSpPr>
          <p:cNvPr id="277" name="PlaceHolder 19"/>
          <p:cNvSpPr>
            <a:spLocks noGrp="1"/>
          </p:cNvSpPr>
          <p:nvPr>
            <p:ph type="body"/>
          </p:nvPr>
        </p:nvSpPr>
        <p:spPr>
          <a:xfrm>
            <a:off x="3753360" y="4448880"/>
            <a:ext cx="1599840" cy="15998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Seventh Outline LevelDrag picture to placeholder or click icon to add</a:t>
            </a:r>
            <a:endParaRPr/>
          </a:p>
        </p:txBody>
      </p:sp>
      <p:sp>
        <p:nvSpPr>
          <p:cNvPr id="278" name="PlaceHolder 20"/>
          <p:cNvSpPr>
            <a:spLocks noGrp="1"/>
          </p:cNvSpPr>
          <p:nvPr>
            <p:ph type="body"/>
          </p:nvPr>
        </p:nvSpPr>
        <p:spPr>
          <a:xfrm>
            <a:off x="5534280" y="4448880"/>
            <a:ext cx="1599840" cy="15998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Seventh Outline LevelDrag picture to placeholder or click icon to add</a:t>
            </a:r>
            <a:endParaRPr/>
          </a:p>
        </p:txBody>
      </p:sp>
      <p:sp>
        <p:nvSpPr>
          <p:cNvPr id="279" name="PlaceHolder 21"/>
          <p:cNvSpPr>
            <a:spLocks noGrp="1"/>
          </p:cNvSpPr>
          <p:nvPr>
            <p:ph type="body"/>
          </p:nvPr>
        </p:nvSpPr>
        <p:spPr>
          <a:xfrm>
            <a:off x="7300800" y="4448880"/>
            <a:ext cx="1599840" cy="15998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</a:rPr>
              <a:t>Seventh Outline LevelDrag picture to placeholder or click icon to add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342000" y="5045760"/>
            <a:ext cx="8498880" cy="13899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Adam Watts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AD Friday 0900 Meeting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20 April 2018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15" name="TextShape 2"/>
          <p:cNvSpPr txBox="1"/>
          <p:nvPr/>
        </p:nvSpPr>
        <p:spPr>
          <a:xfrm>
            <a:off x="342000" y="3951720"/>
            <a:ext cx="8498880" cy="1002600"/>
          </a:xfrm>
          <a:prstGeom prst="rect">
            <a:avLst/>
          </a:prstGeom>
          <a:noFill/>
          <a:ln>
            <a:noFill/>
          </a:ln>
        </p:spPr>
        <p:txBody>
          <a:bodyPr lIns="0" rIns="90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Switchyard Weekly Summary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228600" y="971640"/>
            <a:ext cx="8672040" cy="5059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Instrumentation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Making progress on improving reliability of resonant BPMs (Thanks Troy, John, Elliot). Working toward auto-tune in Switchyard.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Testing ion chamber with Helium gas and new digitizer to increase upper dynamic range (Thanks Dan, Rick, Gianni)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Some more studies needed, but making good progress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HP3DS (see next slide for pictures)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Sunday 4/15 afternoon, HP3DS flash-over in 13.8 kV bus cabinet connecting switchgear to primary side of transformer.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Transformer not damaged, but bus cabinet and some switchgear bus had to be replaced.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EE support got us back up before end-of-shift on Tuesday (Thanks Chris, Bob, Terry, Dave, et. al.)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 </a:t>
            </a:r>
            <a:endParaRPr/>
          </a:p>
          <a:p>
            <a:endParaRPr/>
          </a:p>
        </p:txBody>
      </p:sp>
      <p:sp>
        <p:nvSpPr>
          <p:cNvPr id="317" name="TextShape 2"/>
          <p:cNvSpPr txBox="1"/>
          <p:nvPr/>
        </p:nvSpPr>
        <p:spPr>
          <a:xfrm>
            <a:off x="228600" y="251640"/>
            <a:ext cx="8686440" cy="427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Summary</a:t>
            </a:r>
            <a:endParaRPr/>
          </a:p>
        </p:txBody>
      </p:sp>
      <p:sp>
        <p:nvSpPr>
          <p:cNvPr id="318" name="TextShape 3"/>
          <p:cNvSpPr txBox="1"/>
          <p:nvPr/>
        </p:nvSpPr>
        <p:spPr>
          <a:xfrm>
            <a:off x="736920" y="6504120"/>
            <a:ext cx="675000" cy="240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4/20/18</a:t>
            </a:r>
            <a:endParaRPr/>
          </a:p>
        </p:txBody>
      </p:sp>
      <p:sp>
        <p:nvSpPr>
          <p:cNvPr id="319" name="TextShape 4"/>
          <p:cNvSpPr txBox="1"/>
          <p:nvPr/>
        </p:nvSpPr>
        <p:spPr>
          <a:xfrm>
            <a:off x="1530720" y="6504120"/>
            <a:ext cx="6261840" cy="2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Adam Watts | Friday 0900 Report</a:t>
            </a:r>
            <a:endParaRPr/>
          </a:p>
        </p:txBody>
      </p:sp>
      <p:sp>
        <p:nvSpPr>
          <p:cNvPr id="320" name="TextShape 5"/>
          <p:cNvSpPr txBox="1"/>
          <p:nvPr/>
        </p:nvSpPr>
        <p:spPr>
          <a:xfrm>
            <a:off x="222120" y="6504120"/>
            <a:ext cx="414000" cy="236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fld id="{25E3959D-775C-418E-B4D2-65ED32956709}" type="slidenum"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&lt;number&gt;</a:t>
            </a:fld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736920" y="6504120"/>
            <a:ext cx="675000" cy="240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4/20/18</a:t>
            </a:r>
            <a:endParaRPr/>
          </a:p>
        </p:txBody>
      </p:sp>
      <p:sp>
        <p:nvSpPr>
          <p:cNvPr id="322" name="TextShape 2"/>
          <p:cNvSpPr txBox="1"/>
          <p:nvPr/>
        </p:nvSpPr>
        <p:spPr>
          <a:xfrm>
            <a:off x="1530720" y="6504120"/>
            <a:ext cx="6261840" cy="24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Adam Watts | Friday 0900 Report</a:t>
            </a:r>
            <a:endParaRPr/>
          </a:p>
        </p:txBody>
      </p:sp>
      <p:sp>
        <p:nvSpPr>
          <p:cNvPr id="323" name="TextShape 3"/>
          <p:cNvSpPr txBox="1"/>
          <p:nvPr/>
        </p:nvSpPr>
        <p:spPr>
          <a:xfrm>
            <a:off x="222120" y="6504120"/>
            <a:ext cx="414000" cy="236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fld id="{8F513879-FBB6-4155-8951-5E2C439AB78F}" type="slidenum"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&lt;number&gt;</a:t>
            </a:fld>
            <a:endParaRPr/>
          </a:p>
        </p:txBody>
      </p:sp>
      <p:pic>
        <p:nvPicPr>
          <p:cNvPr id="324" name="" descr=""/>
          <p:cNvPicPr/>
          <p:nvPr/>
        </p:nvPicPr>
        <p:blipFill>
          <a:blip r:embed="rId1"/>
          <a:stretch/>
        </p:blipFill>
        <p:spPr>
          <a:xfrm>
            <a:off x="4837680" y="88560"/>
            <a:ext cx="3471840" cy="6140160"/>
          </a:xfrm>
          <a:prstGeom prst="rect">
            <a:avLst/>
          </a:prstGeom>
          <a:ln>
            <a:noFill/>
          </a:ln>
        </p:spPr>
      </p:pic>
      <p:pic>
        <p:nvPicPr>
          <p:cNvPr id="325" name="" descr=""/>
          <p:cNvPicPr/>
          <p:nvPr/>
        </p:nvPicPr>
        <p:blipFill>
          <a:blip r:embed="rId2"/>
          <a:stretch/>
        </p:blipFill>
        <p:spPr>
          <a:xfrm>
            <a:off x="841680" y="110520"/>
            <a:ext cx="3444840" cy="6091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736920" y="6504120"/>
            <a:ext cx="675000" cy="240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4/20/18</a:t>
            </a:r>
            <a:endParaRPr/>
          </a:p>
        </p:txBody>
      </p:sp>
      <p:sp>
        <p:nvSpPr>
          <p:cNvPr id="327" name="TextShape 2"/>
          <p:cNvSpPr txBox="1"/>
          <p:nvPr/>
        </p:nvSpPr>
        <p:spPr>
          <a:xfrm>
            <a:off x="1530720" y="6504120"/>
            <a:ext cx="6261840" cy="24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Adam Watts | Friday 0900 Report</a:t>
            </a:r>
            <a:endParaRPr/>
          </a:p>
        </p:txBody>
      </p:sp>
      <p:sp>
        <p:nvSpPr>
          <p:cNvPr id="328" name="TextShape 3"/>
          <p:cNvSpPr txBox="1"/>
          <p:nvPr/>
        </p:nvSpPr>
        <p:spPr>
          <a:xfrm>
            <a:off x="222120" y="6504120"/>
            <a:ext cx="414000" cy="236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fld id="{D0EC4777-BE56-4100-852C-161DE1724DBE}" type="slidenum"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&lt;number&gt;</a:t>
            </a:fld>
            <a:endParaRPr/>
          </a:p>
        </p:txBody>
      </p:sp>
      <p:pic>
        <p:nvPicPr>
          <p:cNvPr id="329" name="" descr=""/>
          <p:cNvPicPr/>
          <p:nvPr/>
        </p:nvPicPr>
        <p:blipFill>
          <a:blip r:embed="rId1"/>
          <a:stretch/>
        </p:blipFill>
        <p:spPr>
          <a:xfrm>
            <a:off x="454320" y="141840"/>
            <a:ext cx="8105400" cy="6078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120600" y="935640"/>
            <a:ext cx="3395520" cy="468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SY dump ion chamber high intensity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Extended study (~6 hours) to tune-up Main Injector and SY beamline to send high-intensity (~1E13) beam to the SY absorber. Will help us finish characterizing ion chamber and new digitizer at maximum intensity.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Will coordinate with FTBF experimental schedule and MI group to find a good time for this.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 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spc="-1" strike="noStrike">
                <a:solidFill>
                  <a:srgbClr val="505050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 </a:t>
            </a:r>
            <a:endParaRPr/>
          </a:p>
          <a:p>
            <a:endParaRPr/>
          </a:p>
        </p:txBody>
      </p:sp>
      <p:sp>
        <p:nvSpPr>
          <p:cNvPr id="331" name="TextShape 2"/>
          <p:cNvSpPr txBox="1"/>
          <p:nvPr/>
        </p:nvSpPr>
        <p:spPr>
          <a:xfrm>
            <a:off x="228600" y="251640"/>
            <a:ext cx="8686440" cy="427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Studies requests</a:t>
            </a:r>
            <a:endParaRPr/>
          </a:p>
        </p:txBody>
      </p:sp>
      <p:sp>
        <p:nvSpPr>
          <p:cNvPr id="332" name="TextShape 3"/>
          <p:cNvSpPr txBox="1"/>
          <p:nvPr/>
        </p:nvSpPr>
        <p:spPr>
          <a:xfrm>
            <a:off x="736920" y="6504120"/>
            <a:ext cx="675000" cy="240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4/20/18</a:t>
            </a:r>
            <a:endParaRPr/>
          </a:p>
        </p:txBody>
      </p:sp>
      <p:sp>
        <p:nvSpPr>
          <p:cNvPr id="333" name="TextShape 4"/>
          <p:cNvSpPr txBox="1"/>
          <p:nvPr/>
        </p:nvSpPr>
        <p:spPr>
          <a:xfrm>
            <a:off x="1530720" y="6504120"/>
            <a:ext cx="6261840" cy="2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Adam Watts | Friday 0900 Report</a:t>
            </a:r>
            <a:endParaRPr/>
          </a:p>
        </p:txBody>
      </p:sp>
      <p:sp>
        <p:nvSpPr>
          <p:cNvPr id="334" name="TextShape 5"/>
          <p:cNvSpPr txBox="1"/>
          <p:nvPr/>
        </p:nvSpPr>
        <p:spPr>
          <a:xfrm>
            <a:off x="222120" y="6504120"/>
            <a:ext cx="414000" cy="236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fld id="{1FAFA04A-FCAF-4B96-8F5E-98C506154AB9}" type="slidenum">
              <a:rPr lang="en-US" sz="1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&lt;number&gt;</a:t>
            </a:fld>
            <a:endParaRPr/>
          </a:p>
        </p:txBody>
      </p:sp>
      <p:pic>
        <p:nvPicPr>
          <p:cNvPr id="335" name="" descr=""/>
          <p:cNvPicPr/>
          <p:nvPr/>
        </p:nvPicPr>
        <p:blipFill>
          <a:blip r:embed="rId1"/>
          <a:stretch/>
        </p:blipFill>
        <p:spPr>
          <a:xfrm>
            <a:off x="4014720" y="1161360"/>
            <a:ext cx="4983120" cy="413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3444</TotalTime>
  <Application>LibreOffice/5.0.3.2$Windows_x86 LibreOffice_project/e5f16313668ac592c1bfb310f4390624e3dbfb75</Application>
  <Company>Sandbox Studio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2016-05-06T15:32:53Z</dcterms:created>
  <dc:language>en-US</dc:language>
  <cp:lastPrinted>2014-01-20T19:40:21Z</cp:lastPrinted>
  <dcterms:modified xsi:type="dcterms:W3CDTF">2018-04-20T08:37:02Z</dcterms:modified>
  <cp:revision>275</cp:revision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Sandbox Studio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7</vt:i4>
  </property>
</Properties>
</file>