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4"/>
  </p:notesMasterIdLst>
  <p:handoutMasterIdLst>
    <p:handoutMasterId r:id="rId5"/>
  </p:handoutMasterIdLst>
  <p:sldIdLst>
    <p:sldId id="296" r:id="rId2"/>
    <p:sldId id="275" r:id="rId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50504E"/>
    <a:srgbClr val="4E4E4E"/>
    <a:srgbClr val="404040"/>
    <a:srgbClr val="004C97"/>
    <a:srgbClr val="63666A"/>
    <a:srgbClr val="99D6EA"/>
    <a:srgbClr val="505050"/>
    <a:srgbClr val="A7A8AA"/>
    <a:srgbClr val="003087"/>
    <a:srgbClr val="0F2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84" autoAdjust="0"/>
    <p:restoredTop sz="94660"/>
  </p:normalViewPr>
  <p:slideViewPr>
    <p:cSldViewPr snapToGrid="0" snapToObjects="1" showGuides="1">
      <p:cViewPr varScale="1">
        <p:scale>
          <a:sx n="62" d="100"/>
          <a:sy n="62" d="100"/>
        </p:scale>
        <p:origin x="1138" y="67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10" Type="http://schemas.microsoft.com/office/2015/10/relationships/revisionInfo" Target="revisionInfo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4/20/2018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4/20/2018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7ADAB69-348E-2C41-AF41-E98D046040A4}" type="datetime1">
              <a:rPr lang="en-US" smtClean="0"/>
              <a:t>4/20/2018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B099EE7B-C01A-E94A-AA76-2F04CF97FC05}" type="datetime1">
              <a:rPr lang="en-US" smtClean="0"/>
              <a:t>4/20/2018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09EA2773-F02A-CC43-B1C5-479A1F34EDA7}" type="datetime1">
              <a:rPr lang="en-US" smtClean="0"/>
              <a:t>4/20/2018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8FEA58B7-095F-6844-8E3C-8A1DDD22BF89}" type="datetime1">
              <a:rPr lang="en-US" smtClean="0"/>
              <a:t>4/20/2018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fld id="{3C7E1B65-1920-CF40-87B8-818D6517E0EA}" type="datetime1">
              <a:rPr lang="en-US" smtClean="0"/>
              <a:t>4/20/2018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8FDACF-6E1B-814B-BDB6-B66F2ED862D6}" type="datetime1">
              <a:rPr lang="en-US" smtClean="0"/>
              <a:t>4/20/2018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E2EF4938-6162-EE4E-9ED3-73016E21644A}" type="datetime1">
              <a:rPr lang="en-US" smtClean="0"/>
              <a:t>4/20/2018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0" y="4589029"/>
            <a:ext cx="8910873" cy="1725274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Weekend – Source vacuum issues due to sparking</a:t>
            </a:r>
          </a:p>
          <a:p>
            <a:r>
              <a:rPr lang="en-US" dirty="0"/>
              <a:t>Monday – Laser </a:t>
            </a:r>
            <a:r>
              <a:rPr lang="en-US" dirty="0" err="1"/>
              <a:t>notcher</a:t>
            </a:r>
            <a:r>
              <a:rPr lang="en-US" dirty="0"/>
              <a:t> amplifier to zero; </a:t>
            </a:r>
          </a:p>
          <a:p>
            <a:r>
              <a:rPr lang="en-US" dirty="0"/>
              <a:t>		 ACNET issues</a:t>
            </a:r>
          </a:p>
          <a:p>
            <a:r>
              <a:rPr lang="en-US" dirty="0"/>
              <a:t>Wed – LRF3 driver failure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C8C67EE9-579A-1249-A98B-870AEB2A1569}" type="datetime1">
              <a:rPr lang="en-US" smtClean="0"/>
              <a:t>4/20/2018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Linac</a:t>
            </a:r>
            <a:r>
              <a:rPr lang="en-US" dirty="0"/>
              <a:t> Machine Coordinator| 9 am Scheduling Meeting 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Preacc</a:t>
            </a:r>
            <a:r>
              <a:rPr lang="en-US" dirty="0"/>
              <a:t>/</a:t>
            </a:r>
            <a:r>
              <a:rPr lang="en-US" dirty="0" err="1"/>
              <a:t>Linac</a:t>
            </a:r>
            <a:r>
              <a:rPr lang="en-US" dirty="0"/>
              <a:t> Weekly Performance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17DA3B0-82E3-43D1-8164-835AD25D0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2846" y="666196"/>
            <a:ext cx="3861154" cy="280811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441B10F-2556-441A-96C6-E512A74F2B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7870" y="3474308"/>
            <a:ext cx="3846130" cy="279718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7192CF6-6006-4143-871B-18D3EB6FA7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72010"/>
            <a:ext cx="4884843" cy="391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449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Source B – 55 mA</a:t>
            </a:r>
          </a:p>
          <a:p>
            <a:pPr marL="0" indent="0">
              <a:buNone/>
            </a:pPr>
            <a:r>
              <a:rPr lang="en-US" dirty="0" err="1"/>
              <a:t>Linac</a:t>
            </a:r>
            <a:r>
              <a:rPr lang="en-US" dirty="0"/>
              <a:t> input – 22 mA</a:t>
            </a:r>
          </a:p>
          <a:p>
            <a:pPr marL="0" indent="0">
              <a:buNone/>
            </a:pPr>
            <a:r>
              <a:rPr lang="en-US" dirty="0" err="1"/>
              <a:t>Linac</a:t>
            </a:r>
            <a:r>
              <a:rPr lang="en-US" dirty="0"/>
              <a:t> output – 20 mA, ~4.4E12 p/pulse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Request ~1 hr. for laser </a:t>
            </a:r>
            <a:r>
              <a:rPr lang="en-US" dirty="0" err="1"/>
              <a:t>notcher</a:t>
            </a:r>
            <a:r>
              <a:rPr lang="en-US" dirty="0"/>
              <a:t> studies. 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Conditions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FA96D49F-E75B-CA4C-9755-57CB093C34C1}" type="datetime1">
              <a:rPr lang="en-US" smtClean="0"/>
              <a:t>4/20/2018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Linac</a:t>
            </a:r>
            <a:r>
              <a:rPr lang="en-US" dirty="0"/>
              <a:t> Machine Coordinator| 9 am Scheduling Meeting 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689877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7898</TotalTime>
  <Words>74</Words>
  <Application>Microsoft Office PowerPoint</Application>
  <PresentationFormat>On-screen Show (4:3)</PresentationFormat>
  <Paragraphs>19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ＭＳ Ｐゴシック</vt:lpstr>
      <vt:lpstr>Arial</vt:lpstr>
      <vt:lpstr>Calibri</vt:lpstr>
      <vt:lpstr>Geneva</vt:lpstr>
      <vt:lpstr>Helvetica</vt:lpstr>
      <vt:lpstr>Fermilab_PPT_090815</vt:lpstr>
      <vt:lpstr>Preacc/Linac Weekly Performance</vt:lpstr>
      <vt:lpstr>Current Conditions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Sandbox Studio</dc:creator>
  <cp:lastModifiedBy>Michael Wesley</cp:lastModifiedBy>
  <cp:revision>299</cp:revision>
  <cp:lastPrinted>2014-01-20T19:40:21Z</cp:lastPrinted>
  <dcterms:created xsi:type="dcterms:W3CDTF">2014-01-03T20:18:13Z</dcterms:created>
  <dcterms:modified xsi:type="dcterms:W3CDTF">2018-04-20T13:44:45Z</dcterms:modified>
</cp:coreProperties>
</file>