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70" r:id="rId8"/>
    <p:sldId id="271" r:id="rId9"/>
  </p:sldIdLst>
  <p:sldSz cx="9144000" cy="5715000" type="screen16x1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45" autoAdjust="0"/>
  </p:normalViewPr>
  <p:slideViewPr>
    <p:cSldViewPr snapToGrid="0" snapToObjects="1">
      <p:cViewPr>
        <p:scale>
          <a:sx n="150" d="100"/>
          <a:sy n="150" d="100"/>
        </p:scale>
        <p:origin x="-536" y="-7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997-E2CE-1F4C-99E6-595F9B62BDA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5C2E-ADE0-0848-A6B7-67288F76E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4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99965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14"/>
          </p:nvPr>
        </p:nvSpPr>
        <p:spPr>
          <a:xfrm>
            <a:off x="787401" y="3061229"/>
            <a:ext cx="7543801" cy="945720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601" y="134584"/>
            <a:ext cx="8686801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7250"/>
            <a:ext cx="8686800" cy="41910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1959"/>
            <a:ext cx="8686800" cy="41910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000090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spcBef>
                <a:spcPts val="200"/>
              </a:spcBef>
              <a:buChar char="-"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spcBef>
                <a:spcPts val="0"/>
              </a:spcBef>
              <a:defRPr sz="1800">
                <a:solidFill>
                  <a:srgbClr val="800000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spcBef>
                <a:spcPts val="0"/>
              </a:spcBef>
              <a:buChar char="-"/>
              <a:defRPr sz="1600">
                <a:solidFill>
                  <a:srgbClr val="008000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spcBef>
                <a:spcPts val="0"/>
              </a:spcBef>
              <a:buChar char="•"/>
              <a:defRPr sz="1400">
                <a:solidFill>
                  <a:schemeClr val="bg1">
                    <a:lumMod val="65000"/>
                  </a:schemeClr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32053" y="4212167"/>
            <a:ext cx="4206241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704863" y="4212167"/>
            <a:ext cx="4206242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15"/>
          </p:nvPr>
        </p:nvSpPr>
        <p:spPr>
          <a:xfrm>
            <a:off x="4701098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13"/>
          </p:nvPr>
        </p:nvSpPr>
        <p:spPr>
          <a:xfrm>
            <a:off x="224234" y="852614"/>
            <a:ext cx="2905910" cy="41993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2" y="852614"/>
            <a:ext cx="5541265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4236" y="4212167"/>
            <a:ext cx="8686801" cy="8316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4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7" y="836317"/>
            <a:ext cx="8686805" cy="323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13"/>
          </p:nvPr>
        </p:nvSpPr>
        <p:spPr>
          <a:xfrm>
            <a:off x="4671218" y="853075"/>
            <a:ext cx="4206678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668700" y="135391"/>
            <a:ext cx="4206241" cy="47844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33774"/>
            <a:ext cx="4202986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6" y="851959"/>
            <a:ext cx="4202987" cy="4200853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28084"/>
            <a:ext cx="8686800" cy="473075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r="4937" b="3348"/>
          <a:stretch>
            <a:fillRect/>
          </a:stretch>
        </p:blipFill>
        <p:spPr>
          <a:xfrm>
            <a:off x="232767" y="180340"/>
            <a:ext cx="8678466" cy="49144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8601" y="4212167"/>
            <a:ext cx="8686801" cy="838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3579707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30029"/>
            <a:ext cx="8686804" cy="30973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9144000" cy="5631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32234" y="868681"/>
            <a:ext cx="3473212" cy="61866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76728"/>
            <a:ext cx="8229600" cy="1256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193072"/>
            <a:ext cx="8229600" cy="3017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5296959"/>
            <a:ext cx="2133600" cy="161583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Ming-Jen Yang	</a:t>
            </a:r>
            <a:endParaRPr dirty="0" smtClean="0"/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Friday 9:00am </a:t>
            </a:r>
            <a:r>
              <a:rPr dirty="0" smtClean="0"/>
              <a:t>Meeting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April</a:t>
            </a:r>
            <a:r>
              <a:rPr dirty="0" smtClean="0"/>
              <a:t> </a:t>
            </a:r>
            <a:r>
              <a:rPr lang="en-US" dirty="0" smtClean="0"/>
              <a:t>20</a:t>
            </a:r>
            <a:r>
              <a:rPr lang="en-US" dirty="0" smtClean="0"/>
              <a:t>, </a:t>
            </a:r>
            <a:r>
              <a:rPr dirty="0" smtClean="0"/>
              <a:t>2018</a:t>
            </a:r>
            <a:endParaRPr dirty="0"/>
          </a:p>
        </p:txBody>
      </p:sp>
      <p:sp>
        <p:nvSpPr>
          <p:cNvPr id="132" name="Machine status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rPr dirty="0"/>
              <a:t>Machine status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uM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</a:t>
            </a:r>
          </a:p>
        </p:txBody>
      </p:sp>
      <p:pic>
        <p:nvPicPr>
          <p:cNvPr id="2" name="Picture 1" descr="numi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u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Muon</a:t>
            </a:r>
          </a:p>
        </p:txBody>
      </p:sp>
      <p:pic>
        <p:nvPicPr>
          <p:cNvPr id="2" name="Picture 1" descr="muon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SY</a:t>
            </a:r>
          </a:p>
        </p:txBody>
      </p:sp>
      <p:pic>
        <p:nvPicPr>
          <p:cNvPr id="2" name="Picture 1" descr="sy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MI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MI downtime</a:t>
            </a:r>
          </a:p>
        </p:txBody>
      </p:sp>
      <p:pic>
        <p:nvPicPr>
          <p:cNvPr id="2" name="Picture 1" descr="mi_week_downtime_gantt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R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RR Downtime</a:t>
            </a:r>
          </a:p>
        </p:txBody>
      </p:sp>
      <p:pic>
        <p:nvPicPr>
          <p:cNvPr id="3" name="Picture 2" descr="rr_week_downtime_gantt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xfrm>
            <a:off x="228600" y="734252"/>
            <a:ext cx="8686800" cy="445726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MIQF </a:t>
            </a:r>
            <a:r>
              <a:rPr lang="en-US" dirty="0"/>
              <a:t>ground </a:t>
            </a:r>
            <a:r>
              <a:rPr lang="en-US" dirty="0" smtClean="0"/>
              <a:t>fault at </a:t>
            </a:r>
            <a:r>
              <a:rPr lang="en-US" dirty="0" smtClean="0"/>
              <a:t>MI60, </a:t>
            </a:r>
            <a:r>
              <a:rPr lang="en-US" dirty="0" smtClean="0"/>
              <a:t>Sunday 04/15/18</a:t>
            </a:r>
            <a:endParaRPr lang="en-US" dirty="0"/>
          </a:p>
          <a:p>
            <a:pPr lvl="2">
              <a:buFontTx/>
              <a:defRPr sz="2000">
                <a:uFillTx/>
              </a:defRPr>
            </a:pPr>
            <a:r>
              <a:rPr lang="en-US" sz="1600" dirty="0" smtClean="0"/>
              <a:t>Water seepage </a:t>
            </a:r>
            <a:r>
              <a:rPr lang="en-US" sz="1600" dirty="0" smtClean="0"/>
              <a:t>in MI60 north bus penetration </a:t>
            </a:r>
            <a:r>
              <a:rPr lang="en-US" sz="1600" dirty="0" smtClean="0"/>
              <a:t>wa</a:t>
            </a:r>
            <a:r>
              <a:rPr lang="en-US" sz="1600" dirty="0" smtClean="0"/>
              <a:t>s suspected.</a:t>
            </a:r>
            <a:endParaRPr lang="en-US" sz="1600" dirty="0" smtClean="0"/>
          </a:p>
          <a:p>
            <a:pPr lvl="2">
              <a:buFontTx/>
              <a:defRPr sz="2000">
                <a:uFillTx/>
              </a:defRPr>
            </a:pPr>
            <a:r>
              <a:rPr lang="en-US" sz="1600" dirty="0" smtClean="0"/>
              <a:t>The soft ground fault improved after 12 </a:t>
            </a:r>
            <a:r>
              <a:rPr lang="en-US" sz="1600" dirty="0" smtClean="0"/>
              <a:t>hours.</a:t>
            </a:r>
          </a:p>
          <a:p>
            <a:pPr lvl="2">
              <a:buFontTx/>
              <a:defRPr sz="2000">
                <a:uFillTx/>
              </a:defRPr>
            </a:pPr>
            <a:endParaRPr lang="en-US" sz="1600" dirty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2200" b="1" i="1" dirty="0" smtClean="0"/>
              <a:t>Looking for opportunistic downtime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600" dirty="0" smtClean="0"/>
              <a:t>8 hours access </a:t>
            </a:r>
            <a:r>
              <a:rPr lang="en-US" sz="1600" dirty="0" smtClean="0"/>
              <a:t>to</a:t>
            </a:r>
            <a:r>
              <a:rPr lang="en-US" sz="1600" dirty="0" smtClean="0"/>
              <a:t> MI tunnel.</a:t>
            </a:r>
            <a:endParaRPr lang="en-US" sz="1600" dirty="0" smtClean="0"/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600" dirty="0" smtClean="0"/>
              <a:t>Investigate </a:t>
            </a:r>
            <a:r>
              <a:rPr lang="en-US" sz="1600" dirty="0"/>
              <a:t>bus penetration at </a:t>
            </a:r>
            <a:r>
              <a:rPr lang="en-US" sz="1600" dirty="0" smtClean="0"/>
              <a:t>MI60 north.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600" dirty="0" smtClean="0"/>
              <a:t>Repair ion pump cable at MI30</a:t>
            </a:r>
            <a:r>
              <a:rPr lang="en-US" sz="1600" dirty="0"/>
              <a:t>.</a:t>
            </a:r>
            <a:endParaRPr lang="en-US" sz="1600" dirty="0" smtClean="0"/>
          </a:p>
        </p:txBody>
      </p:sp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Issues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Study requests</a:t>
            </a:r>
            <a:endParaRPr dirty="0"/>
          </a:p>
        </p:txBody>
      </p:sp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1.2 second fast ramp.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MI8 line </a:t>
            </a:r>
            <a:r>
              <a:rPr lang="en-US" dirty="0" err="1" smtClean="0"/>
              <a:t>autotune</a:t>
            </a:r>
            <a:endParaRPr lang="en-US" dirty="0" smtClean="0"/>
          </a:p>
          <a:p>
            <a:pPr lvl="2">
              <a:buFontTx/>
              <a:defRPr sz="2000">
                <a:uFillTx/>
              </a:defRPr>
            </a:pPr>
            <a:r>
              <a:rPr lang="en-US" dirty="0" smtClean="0"/>
              <a:t>Parasitic.</a:t>
            </a:r>
          </a:p>
          <a:p>
            <a:pPr lvl="3"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 TBT lattice measurement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RR TBT lattice measurement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4032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4282</TotalTime>
  <Words>90</Words>
  <Application>Microsoft Macintosh PowerPoint</Application>
  <PresentationFormat>On-screen Show (16:10)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PowerPoint Presentation</vt:lpstr>
      <vt:lpstr>NuMI</vt:lpstr>
      <vt:lpstr>Muon</vt:lpstr>
      <vt:lpstr>SY</vt:lpstr>
      <vt:lpstr>MI downtime</vt:lpstr>
      <vt:lpstr>RR Downtime</vt:lpstr>
      <vt:lpstr>Issues</vt:lpstr>
      <vt:lpstr>Study requests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Ming-Jen Yang</cp:lastModifiedBy>
  <cp:revision>51</cp:revision>
  <dcterms:modified xsi:type="dcterms:W3CDTF">2018-04-20T13:15:35Z</dcterms:modified>
</cp:coreProperties>
</file>