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A440C-AD6E-441B-A77A-57398106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CEE37-4AF6-4032-889D-6CB9968B2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406C9-8A86-4D3E-BA7B-2BEF0E06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54524-8C8C-415A-B958-C17BBE005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D2B86-7FEF-4CD4-BEE0-6EA4982AE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06DF4-BA55-40B1-8DAE-C0AF75B77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927CA-ED87-4427-8436-7ACCD5B51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0AC0F-3E50-4A6E-9C28-A41248B6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97B53-79C1-4CB9-A29D-347BCE17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7EB0E-3DD7-4036-8F9A-C0A9EC164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1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A52757-8BC0-4E20-B996-C3323AEC3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E4A4E-DEE1-4D58-9625-F12F77BCC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7CB94-015E-484E-8DE9-26BAB678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92B83-83A0-453D-95DC-D240FB8D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4F81B-77BF-43AA-B3A8-8BFE22636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1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233F-4845-4CBB-92B0-9F376A4B8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B2528-7D5B-4643-A447-A37289CA9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EC137-6CA8-42C2-95B7-B64C5FCF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AE9D4-5D97-4406-9ADD-29756961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BD774-90F7-48A8-9311-186F20F3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4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260FB-8E05-4990-B401-9D1568CD4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D5429-D306-4CD0-9279-D1AB5DA90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436E8-5DD0-44B1-A4DC-D475DFBD6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ABE4E-ADC8-43B6-8FC2-02280FE43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111C5-96CC-4C8D-B0C5-0B7BAB8B9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1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70C2A-40BC-479A-9D90-F345634CA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2014D-DA7C-49DE-B581-9F2C2EEA9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9F5B2-B37B-4E2A-AFA1-57E2A0E07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A9230-9B5C-4AB6-9279-0924ABFBC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AFBF1-01A6-471E-A4EF-371FD967C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3CEDA-7322-4C22-AFE1-38F20C58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9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8D43-3661-44F5-8FC1-BC0CF7CC7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859F0-55F3-46AF-A9F1-A26B89A5A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824EA-0DFA-4630-9FCB-5BC5DCECD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852E53-4C76-42B5-9738-10008CDC5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A35A43-6BD1-42C9-BA30-A53BD42CA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6A4D48-6927-4D1A-9236-7C6DD43B3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CA845B-F16B-4EC5-8159-FF1705FE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253EE9-359C-4E2A-B11B-7C0E15302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5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279D-3F2B-4DFE-80A8-107CC9761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01064F-D9AE-41D0-B7BB-DDEBD4183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D1927-33D5-4A16-AABD-0B57F3F0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0F07-07BE-4694-842D-031B93F0F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2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9CD4AF-3CAA-4836-B4F2-DE4E0E652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85BECB-50BB-4322-83C6-79B11DC3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07165-0797-40ED-9289-74BA9850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8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29D0-A911-4825-A955-B521C4F65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CC2EE-E0A3-44DE-9E5D-499C687F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A6669-9E94-4686-9492-D867BE9FE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C5C7A-B8F7-4026-ACF2-191EA037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F07A5-567D-41B4-81E2-41CDB4E51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E4CCF-839D-4AA0-A7B2-D385B8752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4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0B0AB-75D4-462B-9FAD-C8730454B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278BD6-8084-48DA-B594-26CC7F27D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5A3A7-7B9A-4439-B420-EA2DD809C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BFE9C-4BC3-4615-A306-E3C080280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751F2-2045-4548-BE17-6985F1B2F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60683-F5B4-44E0-948C-24CF5D0BC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9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28AE8E-CDA1-48EE-8CA5-098F3E0B3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B5829-F2EA-4FAB-8909-9EDDC79D2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199BD-6B8B-4A7D-82A2-88D3D2561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31A31-E960-4B36-BBB9-1EB324F2A24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6BDF7-347D-4AD1-8312-260C3BC7C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A9925-84DA-4405-9F36-1E3CB695F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2B3CB-968E-4EBC-9155-0A06228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65C89-345C-43C5-A743-34232CE9C0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Monday 9:00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DCEEE9-CE21-4FC2-AC71-3CECA2C7C7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2018-04-23</a:t>
            </a:r>
          </a:p>
        </p:txBody>
      </p:sp>
    </p:spTree>
    <p:extLst>
      <p:ext uri="{BB962C8B-B14F-4D97-AF65-F5344CB8AC3E}">
        <p14:creationId xmlns:p14="http://schemas.microsoft.com/office/powerpoint/2010/main" val="78673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F0235C-6CE1-4DD2-9E90-CAA5BD0FF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84347" y="1005841"/>
            <a:ext cx="6827520" cy="4876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FE5D92-E19A-4851-B3B7-DFD4B10C6E1A}"/>
              </a:ext>
            </a:extLst>
          </p:cNvPr>
          <p:cNvSpPr txBox="1"/>
          <p:nvPr/>
        </p:nvSpPr>
        <p:spPr>
          <a:xfrm>
            <a:off x="272955" y="477672"/>
            <a:ext cx="6623673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Friday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Laser </a:t>
            </a:r>
            <a:r>
              <a:rPr lang="en-US" sz="1600" dirty="0" err="1"/>
              <a:t>notcher</a:t>
            </a:r>
            <a:r>
              <a:rPr lang="en-US" sz="1600" dirty="0"/>
              <a:t>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MKS06 trip, experts re-terminated cable</a:t>
            </a:r>
          </a:p>
          <a:p>
            <a:endParaRPr lang="en-US" sz="1600" dirty="0"/>
          </a:p>
          <a:p>
            <a:r>
              <a:rPr lang="en-US" sz="1600" dirty="0"/>
              <a:t>Saturday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RR RF01 trip, replaced +28 V 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Lithium Lens transformer water return flow trip, noisy sensor, reset locally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NuMI</a:t>
            </a:r>
            <a:r>
              <a:rPr lang="en-US" sz="1600" dirty="0"/>
              <a:t> neutralization tank high alarm, experts recovered evaporators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R:KPS5A delay fire trips, experts came in and adjusted trip limits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MIRF09 FBS door trips, adjusted interlock switch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dirty="0"/>
              <a:t>Sunday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I:KPS6N filament trip, 15 minute timeout to reset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RFQ 4616 anode overload trips, reset locally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MIRF14 Cavity water leak indication, running without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dirty="0"/>
              <a:t>Monday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Two more I:KPS6N filament trips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RFQ 4616 anode overload trips, reset locally</a:t>
            </a:r>
          </a:p>
          <a:p>
            <a:endParaRPr lang="en-US" sz="1600" dirty="0"/>
          </a:p>
          <a:p>
            <a:r>
              <a:rPr lang="en-US" sz="1600" dirty="0"/>
              <a:t>Current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Beam to </a:t>
            </a:r>
            <a:r>
              <a:rPr lang="en-US" sz="1600" dirty="0" err="1"/>
              <a:t>NuMI</a:t>
            </a:r>
            <a:r>
              <a:rPr lang="en-US" sz="1600" dirty="0"/>
              <a:t>, BNB, </a:t>
            </a:r>
            <a:r>
              <a:rPr lang="en-US" sz="1600" dirty="0" err="1"/>
              <a:t>MTest</a:t>
            </a:r>
            <a:r>
              <a:rPr lang="en-US" sz="1600" dirty="0"/>
              <a:t> and Muon Campus</a:t>
            </a:r>
          </a:p>
        </p:txBody>
      </p:sp>
    </p:spTree>
    <p:extLst>
      <p:ext uri="{BB962C8B-B14F-4D97-AF65-F5344CB8AC3E}">
        <p14:creationId xmlns:p14="http://schemas.microsoft.com/office/powerpoint/2010/main" val="2798432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123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Monday 9:00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9:00</dc:title>
  <dc:creator>Maxwell Monningh</dc:creator>
  <cp:lastModifiedBy>Maxwell Monningh</cp:lastModifiedBy>
  <cp:revision>23</cp:revision>
  <dcterms:created xsi:type="dcterms:W3CDTF">2018-04-23T13:11:49Z</dcterms:created>
  <dcterms:modified xsi:type="dcterms:W3CDTF">2018-04-23T13:43:31Z</dcterms:modified>
</cp:coreProperties>
</file>