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6"/>
  </p:notesMasterIdLst>
  <p:handoutMasterIdLst>
    <p:handoutMasterId r:id="rId7"/>
  </p:handoutMasterIdLst>
  <p:sldIdLst>
    <p:sldId id="265" r:id="rId3"/>
    <p:sldId id="266" r:id="rId4"/>
    <p:sldId id="267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7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4/25/2018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4/25/2018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4/25/2018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4/25/2018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4/25/2018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4/25/2018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4/25/2018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4/25/2018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4/25/2018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4/25/2018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4/25/2018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4/25/2018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Operations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John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Kuharik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09:00 Meeting</a:t>
            </a:r>
          </a:p>
          <a:p>
            <a:pPr eaLnBrk="1" hangingPunct="1"/>
            <a:r>
              <a:rPr lang="en-US" altLang="en-US">
                <a:latin typeface="Helvetica" panose="020B0604020202020204" pitchFamily="34" charset="0"/>
                <a:ea typeface="Geneva" pitchFamily="121" charset="-128"/>
              </a:rPr>
              <a:t>4/25/2018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Over the weekend: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909424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Monday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Muon dump water flow trip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MI South anode trip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QT847 and 848 tripped on ground faults</a:t>
            </a:r>
          </a:p>
          <a:p>
            <a:pPr lvl="1"/>
            <a:r>
              <a:rPr lang="en-US" altLang="en-US" sz="1600" dirty="0" err="1">
                <a:latin typeface="Helvetica" panose="020B0604020202020204" pitchFamily="34" charset="0"/>
                <a:ea typeface="Geneva" pitchFamily="121" charset="-128"/>
              </a:rPr>
              <a:t>Numi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kicker filament trip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Source B extractor acted up, got better without intervention</a:t>
            </a:r>
          </a:p>
          <a:p>
            <a:pPr eaLnBrk="1" hangingPunct="1"/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Tuesday</a:t>
            </a:r>
          </a:p>
          <a:p>
            <a:pPr lvl="1"/>
            <a:r>
              <a:rPr lang="en-US" altLang="en-US" sz="1600" dirty="0" err="1">
                <a:latin typeface="Helvetica" panose="020B0604020202020204" pitchFamily="34" charset="0"/>
                <a:ea typeface="Geneva" pitchFamily="121" charset="-128"/>
              </a:rPr>
              <a:t>Numi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kicker filament trip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AP50 chipmunk replaced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RFQ trips requiring local reset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Booster TLM#3 trips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A1 sump frequently alarming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More Source B instability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Computer room temperature high, Duty Mechanic intervened</a:t>
            </a:r>
          </a:p>
          <a:p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Wednesday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G-2 </a:t>
            </a:r>
            <a:r>
              <a:rPr lang="en-US" altLang="en-US" sz="1600" dirty="0" err="1">
                <a:latin typeface="Helvetica" panose="020B0604020202020204" pitchFamily="34" charset="0"/>
                <a:ea typeface="Geneva" pitchFamily="121" charset="-128"/>
              </a:rPr>
              <a:t>trolly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run at 02:00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Multiple MIRF South Anode trips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Shutdown for access</a:t>
            </a:r>
          </a:p>
          <a:p>
            <a:pPr lvl="2"/>
            <a:endParaRPr lang="en-US" altLang="en-US" sz="1400" dirty="0">
              <a:latin typeface="Helvetica" panose="020B0604020202020204" pitchFamily="34" charset="0"/>
              <a:ea typeface="Geneva" pitchFamily="121" charset="-128"/>
            </a:endParaRPr>
          </a:p>
          <a:p>
            <a:pPr lvl="2"/>
            <a:endParaRPr lang="en-US" altLang="en-US" sz="1400" dirty="0">
              <a:latin typeface="Helvetica" panose="020B0604020202020204" pitchFamily="34" charset="0"/>
              <a:ea typeface="Geneva" pitchFamily="121" charset="-128"/>
            </a:endParaRPr>
          </a:p>
          <a:p>
            <a:pPr lvl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lvl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marL="457200" lvl="1" indent="0">
              <a:buNone/>
            </a:pP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4/25/2018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Presenter | Presentation Title</a:t>
            </a:r>
            <a:endParaRPr lang="en-US" altLang="en-US" sz="1200" b="1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6"/>
          <p:cNvSpPr>
            <a:spLocks noGrp="1"/>
          </p:cNvSpPr>
          <p:nvPr>
            <p:ph type="dt" sz="quarter" idx="1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FC989388-6A8B-4527-A0DF-C8A7637E0C2C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4/25/2018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5603" name="Footer Placeholder 7"/>
          <p:cNvSpPr>
            <a:spLocks noGrp="1"/>
          </p:cNvSpPr>
          <p:nvPr>
            <p:ph type="ftr" sz="quarter" idx="1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Presenter | Presentation Title</a:t>
            </a:r>
            <a:endParaRPr lang="en-US" altLang="en-US" sz="1200" b="1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5604" name="Slide Number Placeholder 8"/>
          <p:cNvSpPr>
            <a:spLocks noGrp="1"/>
          </p:cNvSpPr>
          <p:nvPr>
            <p:ph type="sldNum" sz="quarter" idx="16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AEE3222A-B585-474B-B973-7A492478E925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0191CC-4C34-4742-AF16-E31FFBCEB4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285"/>
            <a:ext cx="9144000" cy="65314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165</TotalTime>
  <Words>102</Words>
  <Application>Microsoft Office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Operations Summary</vt:lpstr>
      <vt:lpstr>Over the weekend: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Summary</dc:title>
  <dc:creator>Maxwell Monningh</dc:creator>
  <cp:lastModifiedBy>Maxwell Monningh</cp:lastModifiedBy>
  <cp:revision>25</cp:revision>
  <cp:lastPrinted>2014-01-20T19:40:21Z</cp:lastPrinted>
  <dcterms:created xsi:type="dcterms:W3CDTF">2015-10-05T13:18:44Z</dcterms:created>
  <dcterms:modified xsi:type="dcterms:W3CDTF">2018-04-25T13:39:04Z</dcterms:modified>
</cp:coreProperties>
</file>