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4/25/2018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Operations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John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Kuharik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09:00 Meeting</a:t>
            </a:r>
          </a:p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4/25/2018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Over the weekend: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09424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Monday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Muon dump water flow trip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MI South anode trip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QT847 and 848 tripped on ground faults</a:t>
            </a:r>
          </a:p>
          <a:p>
            <a:pPr lvl="1"/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kicker filament trip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Source B extractor acted up, got better without intervention</a:t>
            </a:r>
          </a:p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Tuesday</a:t>
            </a:r>
          </a:p>
          <a:p>
            <a:pPr lvl="1"/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kicker filament trip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AP50 chipmunk replaced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RFQ trips requiring local reset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Booster TLM#3 trips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A1 sump frequently alarming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More Source B instability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Computer room temperature high, Duty Mechanic intervened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Wednesday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G-2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trolly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run at 02:00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Multiple MIRF South Anode trips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Shutdown for access</a:t>
            </a:r>
          </a:p>
          <a:p>
            <a:pPr lvl="2"/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2"/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4/25/2018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4/25/2018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0191CC-4C34-4742-AF16-E31FFBCEB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285"/>
            <a:ext cx="9144000" cy="65314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165</TotalTime>
  <Words>102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Operations Summary</vt:lpstr>
      <vt:lpstr>Over the weekend: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Summary</dc:title>
  <dc:creator>Maxwell Monningh</dc:creator>
  <cp:lastModifiedBy>Maxwell Monningh</cp:lastModifiedBy>
  <cp:revision>25</cp:revision>
  <cp:lastPrinted>2014-01-20T19:40:21Z</cp:lastPrinted>
  <dcterms:created xsi:type="dcterms:W3CDTF">2015-10-05T13:18:44Z</dcterms:created>
  <dcterms:modified xsi:type="dcterms:W3CDTF">2018-04-25T13:39:04Z</dcterms:modified>
</cp:coreProperties>
</file>