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9" r:id="rId4"/>
    <p:sldId id="260" r:id="rId5"/>
    <p:sldId id="262" r:id="rId6"/>
    <p:sldId id="272" r:id="rId7"/>
    <p:sldId id="271" r:id="rId8"/>
    <p:sldId id="273" r:id="rId9"/>
  </p:sldIdLst>
  <p:sldSz cx="9144000" cy="5715000" type="screen16x1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5pPr>
    <a:lvl6pPr marL="0" marR="0" indent="4572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6pPr>
    <a:lvl7pPr marL="0" marR="0" indent="9144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7pPr>
    <a:lvl8pPr marL="0" marR="0" indent="13716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8pPr>
    <a:lvl9pPr marL="0" marR="0" indent="18288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n" i="on">
        <a:fontRef idx="minor">
          <a:srgbClr val="404040"/>
        </a:fontRef>
        <a:srgbClr val="40404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EF5"/>
          </a:solidFill>
        </a:fill>
      </a:tcStyle>
    </a:wholeTbl>
    <a:band2H>
      <a:tcTxStyle/>
      <a:tcStyle>
        <a:tcBdr/>
        <a:fill>
          <a:solidFill>
            <a:srgbClr val="ECF7FA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545" autoAdjust="0"/>
  </p:normalViewPr>
  <p:slideViewPr>
    <p:cSldViewPr snapToGrid="0" snapToObjects="1">
      <p:cViewPr>
        <p:scale>
          <a:sx n="150" d="100"/>
          <a:sy n="150" d="100"/>
        </p:scale>
        <p:origin x="-1240" y="-105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A2997-E2CE-1F4C-99E6-595F9B62BDAF}" type="datetimeFigureOut">
              <a:rPr lang="en-US" smtClean="0"/>
              <a:t>4/27/18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B5C2E-ADE0-0848-A6B7-67288F76E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43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999965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esenter’s Name…"/>
          <p:cNvSpPr txBox="1">
            <a:spLocks noGrp="1"/>
          </p:cNvSpPr>
          <p:nvPr>
            <p:ph type="body" sz="quarter" idx="13"/>
          </p:nvPr>
        </p:nvSpPr>
        <p:spPr>
          <a:xfrm>
            <a:off x="787401" y="4299481"/>
            <a:ext cx="7518401" cy="94572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Presenter’s Name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Meeting Title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Day Month Year</a:t>
            </a:r>
          </a:p>
        </p:txBody>
      </p:sp>
      <p:sp>
        <p:nvSpPr>
          <p:cNvPr id="14" name="Presentation Title — one line…"/>
          <p:cNvSpPr txBox="1">
            <a:spLocks noGrp="1"/>
          </p:cNvSpPr>
          <p:nvPr>
            <p:ph type="body" sz="quarter" idx="14"/>
          </p:nvPr>
        </p:nvSpPr>
        <p:spPr>
          <a:xfrm>
            <a:off x="787401" y="3061229"/>
            <a:ext cx="7543801" cy="945720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Presentation Title — one line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or two lines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itle Text"/>
          <p:cNvSpPr txBox="1">
            <a:spLocks noGrp="1"/>
          </p:cNvSpPr>
          <p:nvPr>
            <p:ph type="title"/>
          </p:nvPr>
        </p:nvSpPr>
        <p:spPr>
          <a:xfrm>
            <a:off x="228601" y="134584"/>
            <a:ext cx="8686801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120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857250"/>
            <a:ext cx="8686800" cy="41910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xfrm>
            <a:off x="228600" y="140230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851959"/>
            <a:ext cx="8686800" cy="419100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000090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spcBef>
                <a:spcPts val="200"/>
              </a:spcBef>
              <a:buChar char="-"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spcBef>
                <a:spcPts val="0"/>
              </a:spcBef>
              <a:defRPr sz="1800">
                <a:solidFill>
                  <a:srgbClr val="800000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spcBef>
                <a:spcPts val="0"/>
              </a:spcBef>
              <a:buChar char="-"/>
              <a:defRPr sz="1600">
                <a:solidFill>
                  <a:srgbClr val="008000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spcBef>
                <a:spcPts val="0"/>
              </a:spcBef>
              <a:buChar char="•"/>
              <a:defRPr sz="1400">
                <a:solidFill>
                  <a:schemeClr val="bg1">
                    <a:lumMod val="65000"/>
                  </a:schemeClr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 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Double-click to edit"/>
          <p:cNvSpPr txBox="1">
            <a:spLocks noGrp="1"/>
          </p:cNvSpPr>
          <p:nvPr>
            <p:ph type="body" sz="quarter" idx="13"/>
          </p:nvPr>
        </p:nvSpPr>
        <p:spPr>
          <a:xfrm>
            <a:off x="232053" y="4212167"/>
            <a:ext cx="4206241" cy="8373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35" name="Double-click to edit"/>
          <p:cNvSpPr txBox="1">
            <a:spLocks noGrp="1"/>
          </p:cNvSpPr>
          <p:nvPr>
            <p:ph type="body" sz="quarter" idx="14"/>
          </p:nvPr>
        </p:nvSpPr>
        <p:spPr>
          <a:xfrm>
            <a:off x="4704863" y="4212167"/>
            <a:ext cx="4206242" cy="8373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36" name="Body Level One…"/>
          <p:cNvSpPr txBox="1">
            <a:spLocks noGrp="1"/>
          </p:cNvSpPr>
          <p:nvPr>
            <p:ph type="body" sz="half" idx="15"/>
          </p:nvPr>
        </p:nvSpPr>
        <p:spPr>
          <a:xfrm>
            <a:off x="4701098" y="851959"/>
            <a:ext cx="4213772" cy="3022766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228600" y="140230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28287" y="851959"/>
            <a:ext cx="4213772" cy="3022766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Double-click to edit"/>
          <p:cNvSpPr txBox="1">
            <a:spLocks noGrp="1"/>
          </p:cNvSpPr>
          <p:nvPr>
            <p:ph type="body" sz="half" idx="13"/>
          </p:nvPr>
        </p:nvSpPr>
        <p:spPr>
          <a:xfrm>
            <a:off x="224234" y="852614"/>
            <a:ext cx="2905910" cy="41993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228600" y="140230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idx="1"/>
          </p:nvPr>
        </p:nvSpPr>
        <p:spPr>
          <a:xfrm>
            <a:off x="3378202" y="852614"/>
            <a:ext cx="5541265" cy="419862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Double-click to edit"/>
          <p:cNvSpPr txBox="1">
            <a:spLocks noGrp="1"/>
          </p:cNvSpPr>
          <p:nvPr>
            <p:ph type="body" sz="quarter" idx="13"/>
          </p:nvPr>
        </p:nvSpPr>
        <p:spPr>
          <a:xfrm>
            <a:off x="224236" y="4212167"/>
            <a:ext cx="8686801" cy="8316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228600" y="140230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64" name="13-0146-02D.jpg" descr="13-0146-02D.jpg"/>
          <p:cNvPicPr>
            <a:picLocks/>
          </p:cNvPicPr>
          <p:nvPr/>
        </p:nvPicPr>
        <p:blipFill>
          <a:blip r:embed="rId3">
            <a:extLst/>
          </a:blip>
          <a:srcRect l="2499" t="10903" r="2720" b="25426"/>
          <a:stretch>
            <a:fillRect/>
          </a:stretch>
        </p:blipFill>
        <p:spPr>
          <a:xfrm>
            <a:off x="220467" y="836317"/>
            <a:ext cx="8686805" cy="3238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Body Level One…"/>
          <p:cNvSpPr txBox="1">
            <a:spLocks noGrp="1"/>
          </p:cNvSpPr>
          <p:nvPr>
            <p:ph type="body" sz="half" idx="13"/>
          </p:nvPr>
        </p:nvSpPr>
        <p:spPr>
          <a:xfrm>
            <a:off x="4671218" y="853075"/>
            <a:ext cx="4206678" cy="419862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Double-click to edit"/>
          <p:cNvSpPr txBox="1">
            <a:spLocks noGrp="1"/>
          </p:cNvSpPr>
          <p:nvPr>
            <p:ph type="body" sz="quarter" idx="14"/>
          </p:nvPr>
        </p:nvSpPr>
        <p:spPr>
          <a:xfrm>
            <a:off x="4668700" y="135391"/>
            <a:ext cx="4206241" cy="478442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SzTx/>
              <a:buFontTx/>
              <a:buNone/>
              <a:defRPr sz="24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228600" y="133774"/>
            <a:ext cx="4202986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24236" y="851959"/>
            <a:ext cx="4202987" cy="4200853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328084"/>
            <a:ext cx="8686800" cy="473075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86" name="Table"/>
          <p:cNvGraphicFramePr/>
          <p:nvPr/>
        </p:nvGraphicFramePr>
        <p:xfrm>
          <a:off x="6654800" y="5423959"/>
          <a:ext cx="914400" cy="211667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914400"/>
              </a:tblGrid>
              <a:tr h="211667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  <a:endParaRPr sz="800"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6" name="Table"/>
          <p:cNvGraphicFramePr/>
          <p:nvPr/>
        </p:nvGraphicFramePr>
        <p:xfrm>
          <a:off x="6654800" y="5423959"/>
          <a:ext cx="914400" cy="211667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914400"/>
              </a:tblGrid>
              <a:tr h="211667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  <a:endParaRPr sz="800"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99" name="13-0146-02D.jpg" descr="13-0146-02D.jpg"/>
          <p:cNvPicPr>
            <a:picLocks noChangeAspect="1"/>
          </p:cNvPicPr>
          <p:nvPr/>
        </p:nvPicPr>
        <p:blipFill>
          <a:blip r:embed="rId3">
            <a:extLst/>
          </a:blip>
          <a:srcRect l="122" r="4937" b="3348"/>
          <a:stretch>
            <a:fillRect/>
          </a:stretch>
        </p:blipFill>
        <p:spPr>
          <a:xfrm>
            <a:off x="232767" y="180340"/>
            <a:ext cx="8678466" cy="49144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Pictur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Double-click to edit"/>
          <p:cNvSpPr txBox="1">
            <a:spLocks noGrp="1"/>
          </p:cNvSpPr>
          <p:nvPr>
            <p:ph type="body" sz="quarter" idx="13"/>
          </p:nvPr>
        </p:nvSpPr>
        <p:spPr>
          <a:xfrm>
            <a:off x="228601" y="4212167"/>
            <a:ext cx="8686801" cy="8382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228600" y="3579707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11" name="13-0146-02D.jpg" descr="13-0146-02D.jpg"/>
          <p:cNvPicPr>
            <a:picLocks/>
          </p:cNvPicPr>
          <p:nvPr/>
        </p:nvPicPr>
        <p:blipFill>
          <a:blip r:embed="rId3">
            <a:extLst/>
          </a:blip>
          <a:srcRect l="2499" t="10903" r="2720" b="28200"/>
          <a:stretch>
            <a:fillRect/>
          </a:stretch>
        </p:blipFill>
        <p:spPr>
          <a:xfrm>
            <a:off x="228600" y="330029"/>
            <a:ext cx="8686804" cy="30973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Slide_060514.png" descr="TitleSlide_060514.pn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0" y="0"/>
            <a:ext cx="9144000" cy="5631366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FermiLogo_modified blue_Key-01.png" descr="FermiLogo_modified blue_Key-01.png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732234" y="868681"/>
            <a:ext cx="3473212" cy="618666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57200" y="76728"/>
            <a:ext cx="8229600" cy="1256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2193072"/>
            <a:ext cx="8229600" cy="3017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2pPr>
              <a:buChar char="–"/>
            </a:lvl2pPr>
            <a:lvl3pPr>
              <a:buChar char="•"/>
            </a:lvl3pPr>
            <a:lvl4pPr>
              <a:buChar char="–"/>
            </a:lvl4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5296959"/>
            <a:ext cx="2133600" cy="161583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003087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hf sldNum="0" hdr="0" ftr="0"/>
  <p:txStyles>
    <p:titleStyle>
      <a:lvl1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3429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1pPr>
      <a:lvl2pPr marL="778668" marR="0" indent="-321468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2pPr>
      <a:lvl3pPr marL="1208314" marR="0" indent="-293914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3pPr>
      <a:lvl4pPr marL="17145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4pPr>
      <a:lvl5pPr marL="20574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5pPr>
      <a:lvl6pPr marL="25146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6pPr>
      <a:lvl7pPr marL="29718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7pPr>
      <a:lvl8pPr marL="34290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8pPr>
      <a:lvl9pPr marL="38862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ob Ainsworth…"/>
          <p:cNvSpPr txBox="1">
            <a:spLocks noGrp="1"/>
          </p:cNvSpPr>
          <p:nvPr>
            <p:ph type="body" idx="13"/>
          </p:nvPr>
        </p:nvSpPr>
        <p:spPr>
          <a:xfrm>
            <a:off x="787401" y="4299481"/>
            <a:ext cx="7518401" cy="94572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 smtClean="0"/>
              <a:t>Ming-Jen Yang	</a:t>
            </a:r>
            <a:endParaRPr dirty="0" smtClean="0"/>
          </a:p>
          <a:p>
            <a:pPr marL="0" indent="0"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 smtClean="0"/>
              <a:t>Friday 9:00am</a:t>
            </a:r>
            <a:r>
              <a:rPr lang="en-US" dirty="0" smtClean="0"/>
              <a:t> </a:t>
            </a:r>
            <a:r>
              <a:rPr dirty="0" smtClean="0"/>
              <a:t>Meeting</a:t>
            </a:r>
            <a:r>
              <a:rPr lang="en-US" dirty="0" smtClean="0"/>
              <a:t>, 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 smtClean="0"/>
              <a:t>April</a:t>
            </a:r>
            <a:r>
              <a:rPr dirty="0" smtClean="0"/>
              <a:t> </a:t>
            </a:r>
            <a:r>
              <a:rPr lang="en-US" dirty="0" smtClean="0"/>
              <a:t>27</a:t>
            </a:r>
            <a:r>
              <a:rPr lang="en-US" dirty="0" smtClean="0"/>
              <a:t>, </a:t>
            </a:r>
            <a:r>
              <a:rPr dirty="0" smtClean="0"/>
              <a:t>2018</a:t>
            </a:r>
            <a:endParaRPr dirty="0"/>
          </a:p>
        </p:txBody>
      </p:sp>
      <p:sp>
        <p:nvSpPr>
          <p:cNvPr id="132" name="Machine status"/>
          <p:cNvSpPr txBox="1">
            <a:spLocks noGrp="1"/>
          </p:cNvSpPr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rPr dirty="0"/>
              <a:t>Machine status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NuM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NuMI</a:t>
            </a:r>
          </a:p>
        </p:txBody>
      </p:sp>
      <p:pic>
        <p:nvPicPr>
          <p:cNvPr id="3" name="Picture 2" descr="numi_week_performance_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Mu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Muon</a:t>
            </a:r>
          </a:p>
        </p:txBody>
      </p:sp>
      <p:pic>
        <p:nvPicPr>
          <p:cNvPr id="3" name="Picture 2" descr="muon_week_performance_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SY</a:t>
            </a:r>
          </a:p>
        </p:txBody>
      </p:sp>
      <p:pic>
        <p:nvPicPr>
          <p:cNvPr id="3" name="Picture 2" descr="sy_week_performance_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R Downtim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MI</a:t>
            </a:r>
            <a:r>
              <a:rPr dirty="0" smtClean="0"/>
              <a:t> </a:t>
            </a:r>
            <a:r>
              <a:rPr dirty="0"/>
              <a:t>Downtime</a:t>
            </a:r>
          </a:p>
        </p:txBody>
      </p:sp>
      <p:pic>
        <p:nvPicPr>
          <p:cNvPr id="4" name="Picture 3" descr="mi_week_downtime_gantt_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R Downtim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RR Downtime</a:t>
            </a:r>
          </a:p>
        </p:txBody>
      </p:sp>
      <p:pic>
        <p:nvPicPr>
          <p:cNvPr id="2" name="Picture 1" descr="rr_week_downtime_gantt_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8939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ummar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Wednesday &amp; Thursday shutdown</a:t>
            </a:r>
            <a:endParaRPr dirty="0"/>
          </a:p>
        </p:txBody>
      </p:sp>
      <p:sp>
        <p:nvSpPr>
          <p:cNvPr id="198" name="Kicker replacement went well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MI30 ion pump cable</a:t>
            </a:r>
            <a:endParaRPr lang="en-US" dirty="0"/>
          </a:p>
          <a:p>
            <a:pPr marL="480060" lvl="1">
              <a:spcBef>
                <a:spcPts val="0"/>
              </a:spcBef>
              <a:buFontTx/>
              <a:defRPr>
                <a:uFillTx/>
              </a:defRPr>
            </a:pPr>
            <a:endParaRPr dirty="0" smtClean="0"/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MI8 line ion pump HV connector</a:t>
            </a:r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endParaRPr lang="en-US" dirty="0" smtClean="0"/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MI60 north bus penetration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Found likely cause for soft ground fault.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Looking for ways to divert rain water away from service building </a:t>
            </a:r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endParaRPr lang="en-US" dirty="0"/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MI60 RF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South Anode trip limit was adjusted higher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MIRF14 found aspirin tablet evaporated </a:t>
            </a:r>
            <a:r>
              <a:rPr lang="en-US" smtClean="0"/>
              <a:t>over time, </a:t>
            </a:r>
            <a:r>
              <a:rPr lang="en-US" dirty="0" smtClean="0"/>
              <a:t>no water leak.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Found MIRF10 water leak and was fixed.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endParaRPr lang="en-US" dirty="0" smtClean="0"/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3227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ummar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Studies</a:t>
            </a:r>
            <a:endParaRPr dirty="0"/>
          </a:p>
        </p:txBody>
      </p:sp>
      <p:sp>
        <p:nvSpPr>
          <p:cNvPr id="198" name="Kicker replacement went well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1.2 sec fast ramp.</a:t>
            </a:r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endParaRPr lang="en-US" dirty="0" smtClean="0"/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MI TBT lattice measurement</a:t>
            </a:r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endParaRPr lang="en-US" dirty="0" smtClean="0"/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RR TBT lattice measurement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5083973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FFFFFF"/>
      </a:dk1>
      <a:lt1>
        <a:srgbClr val="0061A8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blurRad="38100" dist="19999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blurRad="38100" dist="19999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3327</TotalTime>
  <Words>93</Words>
  <Application>Microsoft Macintosh PowerPoint</Application>
  <PresentationFormat>On-screen Show (16:10)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White</vt:lpstr>
      <vt:lpstr>PowerPoint Presentation</vt:lpstr>
      <vt:lpstr>NuMI</vt:lpstr>
      <vt:lpstr>Muon</vt:lpstr>
      <vt:lpstr>SY</vt:lpstr>
      <vt:lpstr>MI Downtime</vt:lpstr>
      <vt:lpstr>RR Downtime</vt:lpstr>
      <vt:lpstr>Wednesday &amp; Thursday shutdown</vt:lpstr>
      <vt:lpstr>Studies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Ming-Jen Yang</cp:lastModifiedBy>
  <cp:revision>49</cp:revision>
  <dcterms:modified xsi:type="dcterms:W3CDTF">2018-04-27T13:51:52Z</dcterms:modified>
</cp:coreProperties>
</file>