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6"/>
  </p:notesMasterIdLst>
  <p:handoutMasterIdLst>
    <p:handoutMasterId r:id="rId7"/>
  </p:handoutMasterIdLst>
  <p:sldIdLst>
    <p:sldId id="265" r:id="rId3"/>
    <p:sldId id="266" r:id="rId4"/>
    <p:sldId id="267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9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4/27/2018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4/27/2018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4/27/2018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4/27/2018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4/27/2018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4/27/2018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4/27/2018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4/27/2018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4/27/2018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4/27/2018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4/27/2018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4/27/2018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Operations Summary - 48 Hours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John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Kuharik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	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9:00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27 April 2018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Past 48 Hour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Wednesday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Shutdown all day for MI domestic water leak repair, controlled accesses, maintenance and repairs in other areas</a:t>
            </a:r>
          </a:p>
          <a:p>
            <a:pPr lvl="1"/>
            <a:r>
              <a:rPr lang="en-US" altLang="en-US" sz="1600" dirty="0" err="1">
                <a:latin typeface="Helvetica" panose="020B0604020202020204" pitchFamily="34" charset="0"/>
                <a:ea typeface="Geneva" pitchFamily="121" charset="-128"/>
              </a:rPr>
              <a:t>Linac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back mid day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Booster studies overnight</a:t>
            </a:r>
          </a:p>
          <a:p>
            <a:pPr eaLnBrk="1" hangingPunct="1"/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Thursday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8GeV line access in the morning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Leak repair finished by 15:40, beam to BNB</a:t>
            </a:r>
          </a:p>
          <a:p>
            <a:pPr lvl="1"/>
            <a:r>
              <a:rPr lang="en-US" altLang="en-US" sz="1600" dirty="0" err="1">
                <a:latin typeface="Helvetica" panose="020B0604020202020204" pitchFamily="34" charset="0"/>
                <a:ea typeface="Geneva" pitchFamily="121" charset="-128"/>
              </a:rPr>
              <a:t>Numi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beam at 16:51 after kicker repairs completed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Muon beam at 19:48 after trolley run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Extensive tuning overnight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Muon collection lens transformer water flow trip, expert bypassed bad sensor and rebalanced the system</a:t>
            </a:r>
          </a:p>
          <a:p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Friday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Muon collection lens transformer water temperature trip.  Experts are making adjustments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Tuning continues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4/27/2018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Presenter | Presentation Title</a:t>
            </a:r>
            <a:endParaRPr lang="en-US" altLang="en-US" sz="1200" b="1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6"/>
          <p:cNvSpPr>
            <a:spLocks noGrp="1"/>
          </p:cNvSpPr>
          <p:nvPr>
            <p:ph type="dt" sz="quarter" idx="1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FC989388-6A8B-4527-A0DF-C8A7637E0C2C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4/27/2018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5603" name="Footer Placeholder 7"/>
          <p:cNvSpPr>
            <a:spLocks noGrp="1"/>
          </p:cNvSpPr>
          <p:nvPr>
            <p:ph type="ftr" sz="quarter" idx="1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Presenter | Presentation Title</a:t>
            </a:r>
            <a:endParaRPr lang="en-US" altLang="en-US" sz="1200" b="1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5604" name="Slide Number Placeholder 8"/>
          <p:cNvSpPr>
            <a:spLocks noGrp="1"/>
          </p:cNvSpPr>
          <p:nvPr>
            <p:ph type="sldNum" sz="quarter" idx="16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AEE3222A-B585-474B-B973-7A492478E925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8339A27-094B-414C-A92F-3EA30839EFB6}"/>
              </a:ext>
            </a:extLst>
          </p:cNvPr>
          <p:cNvPicPr>
            <a:picLocks noGrp="1" noChangeAspect="1"/>
          </p:cNvPicPr>
          <p:nvPr>
            <p:ph sz="half" idx="13"/>
          </p:nvPr>
        </p:nvPicPr>
        <p:blipFill>
          <a:blip r:embed="rId2"/>
          <a:stretch>
            <a:fillRect/>
          </a:stretch>
        </p:blipFill>
        <p:spPr>
          <a:xfrm>
            <a:off x="228599" y="20444"/>
            <a:ext cx="8414657" cy="601047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80</TotalTime>
  <Words>114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MS PGothic</vt:lpstr>
      <vt:lpstr>MS PGothic</vt:lpstr>
      <vt:lpstr>Arial</vt:lpstr>
      <vt:lpstr>Calibri</vt:lpstr>
      <vt:lpstr>Geneva</vt:lpstr>
      <vt:lpstr>Helvetica</vt:lpstr>
      <vt:lpstr>FNAL_TemplateMac_060514</vt:lpstr>
      <vt:lpstr>Fermilab: Footer Only</vt:lpstr>
      <vt:lpstr>Operations Summary - 48 Hours</vt:lpstr>
      <vt:lpstr>Past 48 Hour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Summary - 48 Hours</dc:title>
  <dc:creator>bd-cap-ccdesk</dc:creator>
  <cp:lastModifiedBy>Maxwell Monningh</cp:lastModifiedBy>
  <cp:revision>10</cp:revision>
  <cp:lastPrinted>2014-01-20T19:40:21Z</cp:lastPrinted>
  <dcterms:created xsi:type="dcterms:W3CDTF">2018-01-12T14:14:44Z</dcterms:created>
  <dcterms:modified xsi:type="dcterms:W3CDTF">2018-04-27T13:45:40Z</dcterms:modified>
</cp:coreProperties>
</file>