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5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100" y="691886"/>
            <a:ext cx="3017520" cy="21945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4</a:t>
            </a:r>
            <a:r>
              <a:rPr lang="en-US" dirty="0" smtClean="0"/>
              <a:t>/20/18 </a:t>
            </a:r>
            <a:r>
              <a:rPr lang="en-US" dirty="0"/>
              <a:t>– </a:t>
            </a:r>
            <a:r>
              <a:rPr lang="en-US" dirty="0" smtClean="0"/>
              <a:t>4/27/18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63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8065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9832" y="93221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004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5338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232145" y="3056801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DOGL3 Flow Switch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2107" y="9042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8065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98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93357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54806" y="93458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53293" y="9442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8" name="TextBox 27"/>
          <p:cNvSpPr txBox="1"/>
          <p:nvPr/>
        </p:nvSpPr>
        <p:spPr>
          <a:xfrm rot="16200000">
            <a:off x="1193303" y="2243340"/>
            <a:ext cx="14637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Capture/Transition Issues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2946995" y="2359013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BRF8 Cable Fault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3145927" y="2156552"/>
            <a:ext cx="16329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Access to  replace BRF16 Cavity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5208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59080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59580" y="84778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19840" y="82681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6258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11480" y="86074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88144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23941" y="8676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448305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722725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6875" y="9038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93326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205396" y="9000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05563" y="89825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448332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11806" y="9093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4013953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Collimator  Studies</a:t>
            </a:r>
          </a:p>
        </p:txBody>
      </p:sp>
      <p:sp>
        <p:nvSpPr>
          <p:cNvPr id="59" name="TextBox 58"/>
          <p:cNvSpPr txBox="1"/>
          <p:nvPr/>
        </p:nvSpPr>
        <p:spPr>
          <a:xfrm rot="16200000">
            <a:off x="2526949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MKS06 Cable  Termi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5269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153239" y="85689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262319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909939" y="8786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53476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27983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15242" y="8590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82175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374313" y="8814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100567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85848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5228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163880" y="8583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272141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01839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572505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57176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05824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152668" y="81970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243484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69669" y="8538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553978" y="8729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847143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49211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029634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24354" y="8829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839911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476968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6" name="TextBox 66"/>
          <p:cNvSpPr txBox="1"/>
          <p:nvPr/>
        </p:nvSpPr>
        <p:spPr>
          <a:xfrm>
            <a:off x="3085214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71269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34740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86829" y="94122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078603" y="92163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262108" y="95080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887646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485644" y="94072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760161" y="9383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375666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13773" y="9073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998647" y="8911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786160" y="9236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420105" y="92839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1" name="TextBox 66"/>
          <p:cNvSpPr txBox="1"/>
          <p:nvPr/>
        </p:nvSpPr>
        <p:spPr>
          <a:xfrm>
            <a:off x="3052524" y="93140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695029" y="9251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318124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69177" y="8859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056036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217995" y="90131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840124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484878" y="89738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8" name="TextBox 66"/>
          <p:cNvSpPr txBox="1"/>
          <p:nvPr/>
        </p:nvSpPr>
        <p:spPr>
          <a:xfrm>
            <a:off x="3086372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51847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353366" y="8963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6504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024313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226920" y="91779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806998" y="92734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473045" y="9143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739900" y="90740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52723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13100" y="5045333"/>
            <a:ext cx="3894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Studies this week: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RF balancing studies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Capture studies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24" name="TextBox 123"/>
          <p:cNvSpPr txBox="1"/>
          <p:nvPr/>
        </p:nvSpPr>
        <p:spPr>
          <a:xfrm>
            <a:off x="658767" y="99883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918083" y="98751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207550" y="993652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799048" y="9958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442341" y="10032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687348" y="9958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62882" y="9502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174890" y="952673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793998" y="94793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411731" y="94326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039640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4253211" y="95575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25140" y="9722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235999" y="97448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841481" y="9965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2484876" y="99090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748208" y="98987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48945" y="8848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1182705" y="89596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1808561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453135" y="8928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2438860" y="3267781"/>
            <a:ext cx="17679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Access, BRF21 installed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0008" y="5072342"/>
            <a:ext cx="4641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G</a:t>
            </a:r>
            <a:r>
              <a:rPr lang="en-US" sz="1200" dirty="0" smtClean="0"/>
              <a:t>eneral tuning. Working to increase efficiency and intensity post shutdown.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Currently </a:t>
            </a:r>
            <a:r>
              <a:rPr lang="en-US" sz="1200" dirty="0" smtClean="0"/>
              <a:t>$15 ~4.45E12 </a:t>
            </a:r>
            <a:r>
              <a:rPr lang="en-US" sz="1200" dirty="0"/>
              <a:t>92%, $</a:t>
            </a:r>
            <a:r>
              <a:rPr lang="en-US" sz="1200" dirty="0" smtClean="0"/>
              <a:t>1C </a:t>
            </a:r>
            <a:r>
              <a:rPr lang="en-US" sz="1200" dirty="0"/>
              <a:t>~</a:t>
            </a:r>
            <a:r>
              <a:rPr lang="en-US" sz="1200" dirty="0" smtClean="0"/>
              <a:t>4.44E12 </a:t>
            </a:r>
            <a:r>
              <a:rPr lang="en-US" sz="1200" dirty="0"/>
              <a:t>92%, </a:t>
            </a:r>
            <a:r>
              <a:rPr lang="en-US" sz="1200" dirty="0" smtClean="0"/>
              <a:t>$</a:t>
            </a:r>
            <a:r>
              <a:rPr lang="en-US" sz="1200" dirty="0"/>
              <a:t>1D ~4.16 E12 92</a:t>
            </a:r>
            <a:r>
              <a:rPr lang="en-US" sz="1200" dirty="0" smtClean="0"/>
              <a:t>%, 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Opportunistic access Wednesday, BRF Station Fan-back phase measurements, BRF16 damper plate repair, found during inspection of cavity. BRF21 small water leak found and repaired. Spare </a:t>
            </a:r>
            <a:r>
              <a:rPr lang="en-US" sz="1200" dirty="0"/>
              <a:t>TORL10 amp </a:t>
            </a:r>
            <a:r>
              <a:rPr lang="en-US" sz="1200" dirty="0" smtClean="0"/>
              <a:t>installation. </a:t>
            </a:r>
            <a:r>
              <a:rPr lang="en-US" sz="1200" dirty="0" smtClean="0"/>
              <a:t>MP03 Ion </a:t>
            </a:r>
            <a:r>
              <a:rPr lang="en-US" sz="1200" smtClean="0"/>
              <a:t>Pump PS, Notch </a:t>
            </a:r>
            <a:r>
              <a:rPr lang="en-US" sz="1200" dirty="0" smtClean="0"/>
              <a:t>Absorber LVDT checkout.</a:t>
            </a:r>
            <a:endParaRPr lang="en-US" sz="1200" dirty="0"/>
          </a:p>
        </p:txBody>
      </p:sp>
      <p:sp>
        <p:nvSpPr>
          <p:cNvPr id="151" name="TextBox 150"/>
          <p:cNvSpPr txBox="1"/>
          <p:nvPr/>
        </p:nvSpPr>
        <p:spPr>
          <a:xfrm>
            <a:off x="615446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5013652" y="9161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1191982" y="917698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2452775" y="93528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703782" y="89596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1247126" y="905547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874877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2497445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089948" y="8777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177245" y="896242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718077" y="8667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5223081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307687" y="89089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931193" y="89590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2586964" y="9025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3229774" y="88486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bg1"/>
                </a:solidFill>
              </a:rPr>
              <a:t>Tu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3906264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5926681" y="2975829"/>
            <a:ext cx="2317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Downtime: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2hr downtime to repair faulted PFN cable for MKS06 extraction kicker Friday evening.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4518576" y="87984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bg1"/>
                </a:solidFill>
              </a:rPr>
              <a:t>Th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6298" y="2268378"/>
            <a:ext cx="8980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MKS06 Kicker</a:t>
            </a:r>
            <a:endParaRPr lang="en-US" sz="1000" dirty="0"/>
          </a:p>
        </p:txBody>
      </p:sp>
      <p:pic>
        <p:nvPicPr>
          <p:cNvPr id="26" name="Content Placeholder 2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65" y="498105"/>
            <a:ext cx="5451159" cy="4525963"/>
          </a:xfrm>
        </p:spPr>
      </p:pic>
      <p:sp>
        <p:nvSpPr>
          <p:cNvPr id="27" name="TextBox 26"/>
          <p:cNvSpPr txBox="1"/>
          <p:nvPr/>
        </p:nvSpPr>
        <p:spPr>
          <a:xfrm rot="16200000">
            <a:off x="2863114" y="3434744"/>
            <a:ext cx="2149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Scheduled shutdown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 rot="16200000">
            <a:off x="3827748" y="3263245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Studies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16200000">
            <a:off x="424909" y="3830230"/>
            <a:ext cx="1227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MKS06 PFN fault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09916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11482</TotalTime>
  <Words>267</Words>
  <Application>Microsoft Office PowerPoint</Application>
  <PresentationFormat>On-screen Show (4:3)</PresentationFormat>
  <Paragraphs>149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temp</cp:lastModifiedBy>
  <cp:revision>306</cp:revision>
  <dcterms:created xsi:type="dcterms:W3CDTF">2014-12-05T13:27:43Z</dcterms:created>
  <dcterms:modified xsi:type="dcterms:W3CDTF">2018-04-27T14:43:41Z</dcterms:modified>
</cp:coreProperties>
</file>