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00" y="691886"/>
            <a:ext cx="3017520" cy="21945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4</a:t>
            </a:r>
            <a:r>
              <a:rPr lang="en-US" dirty="0" smtClean="0"/>
              <a:t>/20/18 </a:t>
            </a:r>
            <a:r>
              <a:rPr lang="en-US" dirty="0"/>
              <a:t>– </a:t>
            </a:r>
            <a:r>
              <a:rPr lang="en-US" dirty="0" smtClean="0"/>
              <a:t>4/27/18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3100" y="5045333"/>
            <a:ext cx="3894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Studies 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RF balancing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Capture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008" y="5072342"/>
            <a:ext cx="4641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</a:t>
            </a:r>
            <a:r>
              <a:rPr lang="en-US" sz="1200" dirty="0" smtClean="0"/>
              <a:t>eneral tuning. Working to increase efficiency and intensity post shutdown.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Currently </a:t>
            </a:r>
            <a:r>
              <a:rPr lang="en-US" sz="1200" dirty="0" smtClean="0"/>
              <a:t>$15 ~4.45E12 </a:t>
            </a:r>
            <a:r>
              <a:rPr lang="en-US" sz="1200" dirty="0"/>
              <a:t>92%, $</a:t>
            </a:r>
            <a:r>
              <a:rPr lang="en-US" sz="1200" dirty="0" smtClean="0"/>
              <a:t>1C </a:t>
            </a:r>
            <a:r>
              <a:rPr lang="en-US" sz="1200" dirty="0"/>
              <a:t>~</a:t>
            </a:r>
            <a:r>
              <a:rPr lang="en-US" sz="1200" dirty="0" smtClean="0"/>
              <a:t>4.44E12 </a:t>
            </a:r>
            <a:r>
              <a:rPr lang="en-US" sz="1200" dirty="0"/>
              <a:t>92%, </a:t>
            </a:r>
            <a:r>
              <a:rPr lang="en-US" sz="1200" dirty="0" smtClean="0"/>
              <a:t>$</a:t>
            </a:r>
            <a:r>
              <a:rPr lang="en-US" sz="1200" dirty="0"/>
              <a:t>1D ~4.16 E12 92</a:t>
            </a:r>
            <a:r>
              <a:rPr lang="en-US" sz="1200" dirty="0" smtClean="0"/>
              <a:t>%,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Opportunistic access Wednesday, BRF Station Fan-back phase measurements, BRF16 damper plate repair, found during inspection of cavity. BRF21 small water leak found and repaired. Spare </a:t>
            </a:r>
            <a:r>
              <a:rPr lang="en-US" sz="1200" dirty="0"/>
              <a:t>TORL10 amp </a:t>
            </a:r>
            <a:r>
              <a:rPr lang="en-US" sz="1200" dirty="0" smtClean="0"/>
              <a:t>installation. </a:t>
            </a:r>
            <a:r>
              <a:rPr lang="en-US" sz="1200" dirty="0" smtClean="0"/>
              <a:t>MP03 Ion </a:t>
            </a:r>
            <a:r>
              <a:rPr lang="en-US" sz="1200" smtClean="0"/>
              <a:t>Pump PS, Notch </a:t>
            </a:r>
            <a:r>
              <a:rPr lang="en-US" sz="1200" dirty="0" smtClean="0"/>
              <a:t>Absorber LVDT checkout.</a:t>
            </a: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926681" y="2975829"/>
            <a:ext cx="231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2hr downtime to repair faulted PFN cable for MKS06 extraction kicker Friday evening.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6298" y="2268378"/>
            <a:ext cx="898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MKS06 Kicker</a:t>
            </a:r>
            <a:endParaRPr lang="en-US" sz="1000" dirty="0"/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65" y="498105"/>
            <a:ext cx="5451159" cy="4525963"/>
          </a:xfrm>
        </p:spPr>
      </p:pic>
      <p:sp>
        <p:nvSpPr>
          <p:cNvPr id="27" name="TextBox 26"/>
          <p:cNvSpPr txBox="1"/>
          <p:nvPr/>
        </p:nvSpPr>
        <p:spPr>
          <a:xfrm rot="16200000">
            <a:off x="2863114" y="3434744"/>
            <a:ext cx="214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Scheduled shutdown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 rot="16200000">
            <a:off x="3827748" y="3263245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6200000">
            <a:off x="424909" y="3830230"/>
            <a:ext cx="1227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MKS06 PFN fault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11482</TotalTime>
  <Words>267</Words>
  <Application>Microsoft Office PowerPoint</Application>
  <PresentationFormat>On-screen Show (4:3)</PresentationFormat>
  <Paragraphs>149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306</cp:revision>
  <dcterms:created xsi:type="dcterms:W3CDTF">2014-12-05T13:27:43Z</dcterms:created>
  <dcterms:modified xsi:type="dcterms:W3CDTF">2018-04-27T14:43:41Z</dcterms:modified>
</cp:coreProperties>
</file>