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2" r:id="rId2"/>
  </p:sldMasterIdLst>
  <p:notesMasterIdLst>
    <p:notesMasterId r:id="rId8"/>
  </p:notesMasterIdLst>
  <p:handoutMasterIdLst>
    <p:handoutMasterId r:id="rId9"/>
  </p:handoutMasterIdLst>
  <p:sldIdLst>
    <p:sldId id="265" r:id="rId3"/>
    <p:sldId id="275" r:id="rId4"/>
    <p:sldId id="279" r:id="rId5"/>
    <p:sldId id="280" r:id="rId6"/>
    <p:sldId id="281" r:id="rId7"/>
  </p:sldIdLst>
  <p:sldSz cx="9144000" cy="6858000" type="screen4x3"/>
  <p:notesSz cx="7010400" cy="9296400"/>
  <p:defaultTextStyle>
    <a:defPPr>
      <a:defRPr lang="en-US"/>
    </a:defPPr>
    <a:lvl1pPr algn="l" defTabSz="457200" rtl="0" eaLnBrk="0" fontAlgn="base" hangingPunct="0">
      <a:spcBef>
        <a:spcPct val="0"/>
      </a:spcBef>
      <a:spcAft>
        <a:spcPct val="0"/>
      </a:spcAft>
      <a:defRPr sz="2400"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sz="2400"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sz="2400"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sz="2400"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sz="2400"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a:srgbClr val="404040"/>
    <a:srgbClr val="E9EAF1"/>
    <a:srgbClr val="003087"/>
    <a:srgbClr val="505050"/>
    <a:srgbClr val="004C97"/>
    <a:srgbClr val="63666A"/>
    <a:srgbClr val="A7A8AA"/>
    <a:srgbClr val="0F2D62"/>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736" autoAdjust="0"/>
    <p:restoredTop sz="94660"/>
  </p:normalViewPr>
  <p:slideViewPr>
    <p:cSldViewPr snapToGrid="0" snapToObjects="1">
      <p:cViewPr>
        <p:scale>
          <a:sx n="100" d="100"/>
          <a:sy n="100" d="100"/>
        </p:scale>
        <p:origin x="14" y="58"/>
      </p:cViewPr>
      <p:guideLst>
        <p:guide orient="horz" pos="2160"/>
        <p:guide pos="2880"/>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atin typeface="Helvetica" pitchFamily="124" charset="0"/>
              </a:defRPr>
            </a:lvl1pPr>
          </a:lstStyle>
          <a:p>
            <a:pPr>
              <a:defRPr/>
            </a:pPr>
            <a:fld id="{56E47BA0-0AD3-421F-955E-9ABE16CAB54E}" type="datetimeFigureOut">
              <a:rPr lang="en-US" altLang="en-US"/>
              <a:pPr>
                <a:defRPr/>
              </a:pPr>
              <a:t>4/19/2018</a:t>
            </a:fld>
            <a:endParaRPr lang="en-US" alt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Helvetica"/>
                <a:ea typeface="+mn-ea"/>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Helvetica" pitchFamily="124" charset="0"/>
              </a:defRPr>
            </a:lvl1pPr>
          </a:lstStyle>
          <a:p>
            <a:pPr>
              <a:defRPr/>
            </a:pPr>
            <a:fld id="{00481CEC-10F0-4BFB-9E2A-DDF431445A74}" type="slidenum">
              <a:rPr lang="en-US" altLang="en-US"/>
              <a:pPr>
                <a:defRPr/>
              </a:pPr>
              <a:t>‹#›</a:t>
            </a:fld>
            <a:endParaRPr lang="en-US" altLang="en-US"/>
          </a:p>
        </p:txBody>
      </p:sp>
    </p:spTree>
    <p:extLst>
      <p:ext uri="{BB962C8B-B14F-4D97-AF65-F5344CB8AC3E}">
        <p14:creationId xmlns:p14="http://schemas.microsoft.com/office/powerpoint/2010/main" val="10707530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atin typeface="Helvetica" pitchFamily="124" charset="0"/>
              </a:defRPr>
            </a:lvl1pPr>
          </a:lstStyle>
          <a:p>
            <a:pPr>
              <a:defRPr/>
            </a:pPr>
            <a:fld id="{8AF37C3B-BC21-42F3-9B27-D758188CB0F8}" type="datetimeFigureOut">
              <a:rPr lang="en-US" altLang="en-US"/>
              <a:pPr>
                <a:defRPr/>
              </a:pPr>
              <a:t>4/19/2018</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Helvetica"/>
                <a:ea typeface="+mn-ea"/>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Helvetica" pitchFamily="124" charset="0"/>
              </a:defRPr>
            </a:lvl1pPr>
          </a:lstStyle>
          <a:p>
            <a:pPr>
              <a:defRPr/>
            </a:pPr>
            <a:fld id="{BB6268FF-779F-4B36-B075-E2ADD3640276}" type="slidenum">
              <a:rPr lang="en-US" altLang="en-US"/>
              <a:pPr>
                <a:defRPr/>
              </a:pPr>
              <a:t>‹#›</a:t>
            </a:fld>
            <a:endParaRPr lang="en-US" altLang="en-US"/>
          </a:p>
        </p:txBody>
      </p:sp>
    </p:spTree>
    <p:extLst>
      <p:ext uri="{BB962C8B-B14F-4D97-AF65-F5344CB8AC3E}">
        <p14:creationId xmlns:p14="http://schemas.microsoft.com/office/powerpoint/2010/main" val="282529284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Helvetica"/>
        <a:ea typeface="MS PGothic"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Helvetica"/>
        <a:ea typeface="MS PGothic" pitchFamily="34" charset="-128"/>
        <a:cs typeface="ＭＳ Ｐゴシック" charset="0"/>
      </a:defRPr>
    </a:lvl2pPr>
    <a:lvl3pPr marL="914400" algn="l" defTabSz="457200" rtl="0" eaLnBrk="0" fontAlgn="base" hangingPunct="0">
      <a:spcBef>
        <a:spcPct val="30000"/>
      </a:spcBef>
      <a:spcAft>
        <a:spcPct val="0"/>
      </a:spcAft>
      <a:defRPr sz="1200" kern="1200">
        <a:solidFill>
          <a:schemeClr val="tx1"/>
        </a:solidFill>
        <a:latin typeface="Helvetica"/>
        <a:ea typeface="MS PGothic" pitchFamily="34" charset="-128"/>
        <a:cs typeface="ＭＳ Ｐゴシック" charset="0"/>
      </a:defRPr>
    </a:lvl3pPr>
    <a:lvl4pPr marL="1371600" algn="l" defTabSz="457200" rtl="0" eaLnBrk="0" fontAlgn="base" hangingPunct="0">
      <a:spcBef>
        <a:spcPct val="30000"/>
      </a:spcBef>
      <a:spcAft>
        <a:spcPct val="0"/>
      </a:spcAft>
      <a:defRPr sz="1200" kern="1200">
        <a:solidFill>
          <a:schemeClr val="tx1"/>
        </a:solidFill>
        <a:latin typeface="Helvetica"/>
        <a:ea typeface="MS PGothic" pitchFamily="34" charset="-128"/>
        <a:cs typeface="ＭＳ Ｐゴシック" charset="0"/>
      </a:defRPr>
    </a:lvl4pPr>
    <a:lvl5pPr marL="1828800" algn="l" defTabSz="457200" rtl="0" eaLnBrk="0" fontAlgn="base" hangingPunct="0">
      <a:spcBef>
        <a:spcPct val="30000"/>
      </a:spcBef>
      <a:spcAft>
        <a:spcPct val="0"/>
      </a:spcAft>
      <a:defRPr sz="1200" kern="1200">
        <a:solidFill>
          <a:schemeClr val="tx1"/>
        </a:solidFill>
        <a:latin typeface="Helvetica"/>
        <a:ea typeface="MS PGothic" pitchFamily="34" charset="-128"/>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latin typeface="Helvetica" panose="020B0604020202020204" pitchFamily="34" charset="0"/>
            </a:endParaRPr>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MS PGothic" panose="020B0600070205080204" pitchFamily="34" charset="-128"/>
              </a:defRPr>
            </a:lvl1pPr>
            <a:lvl2pPr marL="755650" indent="-290513">
              <a:defRPr sz="2400">
                <a:solidFill>
                  <a:schemeClr val="tx1"/>
                </a:solidFill>
                <a:latin typeface="Calibri" panose="020F0502020204030204" pitchFamily="34" charset="0"/>
                <a:ea typeface="MS PGothic" panose="020B0600070205080204" pitchFamily="34" charset="-128"/>
              </a:defRPr>
            </a:lvl2pPr>
            <a:lvl3pPr marL="1163638" indent="-231775">
              <a:defRPr sz="2400">
                <a:solidFill>
                  <a:schemeClr val="tx1"/>
                </a:solidFill>
                <a:latin typeface="Calibri" panose="020F0502020204030204" pitchFamily="34" charset="0"/>
                <a:ea typeface="MS PGothic" panose="020B0600070205080204" pitchFamily="34" charset="-128"/>
              </a:defRPr>
            </a:lvl3pPr>
            <a:lvl4pPr marL="1630363" indent="-231775">
              <a:defRPr sz="2400">
                <a:solidFill>
                  <a:schemeClr val="tx1"/>
                </a:solidFill>
                <a:latin typeface="Calibri" panose="020F0502020204030204" pitchFamily="34" charset="0"/>
                <a:ea typeface="MS PGothic" panose="020B0600070205080204" pitchFamily="34" charset="-128"/>
              </a:defRPr>
            </a:lvl4pPr>
            <a:lvl5pPr marL="2095500" indent="-231775">
              <a:defRPr sz="2400">
                <a:solidFill>
                  <a:schemeClr val="tx1"/>
                </a:solidFill>
                <a:latin typeface="Calibri" panose="020F0502020204030204" pitchFamily="34" charset="0"/>
                <a:ea typeface="MS PGothic" panose="020B0600070205080204" pitchFamily="34" charset="-128"/>
              </a:defRPr>
            </a:lvl5pPr>
            <a:lvl6pPr marL="2552700" indent="-231775"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3009900" indent="-231775"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67100" indent="-231775"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924300" indent="-231775"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fld id="{13B6AEA4-AE11-4ED9-9B86-C69C88FA63A3}" type="slidenum">
              <a:rPr lang="en-US" altLang="en-US" sz="1200" smtClean="0">
                <a:latin typeface="Helvetica" panose="020B0604020202020204" pitchFamily="34" charset="0"/>
              </a:rPr>
              <a:pPr/>
              <a:t>1</a:t>
            </a:fld>
            <a:endParaRPr lang="en-US" altLang="en-US" sz="1200">
              <a:latin typeface="Helvetica" panose="020B0604020202020204" pitchFamily="34" charset="0"/>
            </a:endParaRPr>
          </a:p>
        </p:txBody>
      </p:sp>
    </p:spTree>
    <p:extLst>
      <p:ext uri="{BB962C8B-B14F-4D97-AF65-F5344CB8AC3E}">
        <p14:creationId xmlns:p14="http://schemas.microsoft.com/office/powerpoint/2010/main" val="7936243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5" descr="TitleSlide_06051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FermiLogo_RGB_NALBlu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3750" y="1149350"/>
            <a:ext cx="32670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itle 21"/>
          <p:cNvSpPr>
            <a:spLocks noGrp="1"/>
          </p:cNvSpPr>
          <p:nvPr>
            <p:ph type="title"/>
          </p:nvPr>
        </p:nvSpPr>
        <p:spPr>
          <a:xfrm>
            <a:off x="806450" y="3559283"/>
            <a:ext cx="7526338" cy="1139271"/>
          </a:xfrm>
          <a:prstGeom prst="rect">
            <a:avLst/>
          </a:prstGeom>
        </p:spPr>
        <p:txBody>
          <a:bodyPr wrap="square" lIns="0" tIns="0" rIns="0" bIns="0" anchor="t"/>
          <a:lstStyle>
            <a:lvl1pPr algn="l">
              <a:defRPr sz="3200" b="1" i="0" baseline="0">
                <a:solidFill>
                  <a:srgbClr val="004C97"/>
                </a:solidFill>
                <a:latin typeface="Helvetica"/>
              </a:defRPr>
            </a:lvl1pPr>
          </a:lstStyle>
          <a:p>
            <a:r>
              <a:rPr lang="en-US"/>
              <a:t>Click to edit Master title style</a:t>
            </a:r>
            <a:endParaRPr lang="en-US" dirty="0"/>
          </a:p>
        </p:txBody>
      </p:sp>
      <p:sp>
        <p:nvSpPr>
          <p:cNvPr id="24" name="Text Placeholder 23"/>
          <p:cNvSpPr>
            <a:spLocks noGrp="1"/>
          </p:cNvSpPr>
          <p:nvPr>
            <p:ph type="body" sz="quarter" idx="10"/>
          </p:nvPr>
        </p:nvSpPr>
        <p:spPr>
          <a:xfrm>
            <a:off x="806450" y="4841093"/>
            <a:ext cx="7526338" cy="1489952"/>
          </a:xfrm>
          <a:prstGeom prst="rect">
            <a:avLst/>
          </a:prstGeom>
        </p:spPr>
        <p:txBody>
          <a:bodyPr lIns="0" tIns="0" rIns="0" bIns="0"/>
          <a:lstStyle>
            <a:lvl1pPr marL="0" indent="0">
              <a:buFontTx/>
              <a:buNone/>
              <a:defRPr sz="2000">
                <a:solidFill>
                  <a:srgbClr val="004C97"/>
                </a:solidFill>
                <a:latin typeface="Helvetica"/>
              </a:defRPr>
            </a:lvl1pPr>
            <a:lvl2pPr marL="457200" indent="0">
              <a:buFontTx/>
              <a:buNone/>
              <a:defRPr sz="1600">
                <a:solidFill>
                  <a:srgbClr val="2E5286"/>
                </a:solidFill>
                <a:latin typeface="Helvetica"/>
              </a:defRPr>
            </a:lvl2pPr>
            <a:lvl3pPr marL="914400" indent="0">
              <a:buFontTx/>
              <a:buNone/>
              <a:defRPr sz="1600">
                <a:solidFill>
                  <a:srgbClr val="2E5286"/>
                </a:solidFill>
                <a:latin typeface="Helvetica"/>
              </a:defRPr>
            </a:lvl3pPr>
            <a:lvl4pPr marL="1371600" indent="0">
              <a:buFontTx/>
              <a:buNone/>
              <a:defRPr sz="1600">
                <a:solidFill>
                  <a:srgbClr val="2E5286"/>
                </a:solidFill>
                <a:latin typeface="Helvetica"/>
              </a:defRPr>
            </a:lvl4pPr>
            <a:lvl5pPr marL="1828800" indent="0">
              <a:buFontTx/>
              <a:buNone/>
              <a:defRPr sz="1600">
                <a:solidFill>
                  <a:srgbClr val="2E5286"/>
                </a:solidFill>
                <a:latin typeface="Helvetica"/>
              </a:defRPr>
            </a:lvl5pPr>
          </a:lstStyle>
          <a:p>
            <a:pPr lvl="0"/>
            <a:r>
              <a:rPr lang="en-US"/>
              <a:t>Click to edit Master text styles</a:t>
            </a:r>
          </a:p>
        </p:txBody>
      </p:sp>
    </p:spTree>
    <p:extLst>
      <p:ext uri="{BB962C8B-B14F-4D97-AF65-F5344CB8AC3E}">
        <p14:creationId xmlns:p14="http://schemas.microsoft.com/office/powerpoint/2010/main" val="3344955170"/>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mp; Content">
    <p:bg>
      <p:bgPr>
        <a:solidFill>
          <a:schemeClr val="bg2">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3"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450013" y="6515100"/>
            <a:ext cx="1076325" cy="241300"/>
          </a:xfrm>
        </p:spPr>
        <p:txBody>
          <a:bodyPr/>
          <a:lstStyle>
            <a:lvl1pPr>
              <a:defRPr smtClean="0"/>
            </a:lvl1pPr>
          </a:lstStyle>
          <a:p>
            <a:pPr>
              <a:defRPr/>
            </a:pPr>
            <a:r>
              <a:rPr lang="en-US" altLang="en-US" dirty="0"/>
              <a:t>4/27/18</a:t>
            </a:r>
          </a:p>
        </p:txBody>
      </p:sp>
      <p:sp>
        <p:nvSpPr>
          <p:cNvPr id="5" name="Footer Placeholder 4"/>
          <p:cNvSpPr>
            <a:spLocks noGrp="1"/>
          </p:cNvSpPr>
          <p:nvPr>
            <p:ph type="ftr" sz="quarter" idx="11"/>
          </p:nvPr>
        </p:nvSpPr>
        <p:spPr/>
        <p:txBody>
          <a:bodyPr/>
          <a:lstStyle>
            <a:lvl1pPr>
              <a:defRPr sz="900">
                <a:solidFill>
                  <a:srgbClr val="004C97"/>
                </a:solidFill>
              </a:defRPr>
            </a:lvl1pPr>
          </a:lstStyle>
          <a:p>
            <a:pPr>
              <a:defRPr/>
            </a:pPr>
            <a:r>
              <a:rPr lang="en-US" dirty="0"/>
              <a:t>Brian </a:t>
            </a:r>
            <a:r>
              <a:rPr lang="en-US" dirty="0" err="1"/>
              <a:t>Drendel</a:t>
            </a:r>
            <a:r>
              <a:rPr lang="en-US" dirty="0"/>
              <a:t> | Muon Campus Status</a:t>
            </a:r>
            <a:endParaRPr lang="en-US" b="1" dirty="0"/>
          </a:p>
        </p:txBody>
      </p:sp>
      <p:sp>
        <p:nvSpPr>
          <p:cNvPr id="6" name="Slide Number Placeholder 5"/>
          <p:cNvSpPr>
            <a:spLocks noGrp="1"/>
          </p:cNvSpPr>
          <p:nvPr>
            <p:ph type="sldNum" sz="quarter" idx="12"/>
          </p:nvPr>
        </p:nvSpPr>
        <p:spPr/>
        <p:txBody>
          <a:bodyPr/>
          <a:lstStyle>
            <a:lvl1pPr>
              <a:defRPr/>
            </a:lvl1pPr>
          </a:lstStyle>
          <a:p>
            <a:pPr>
              <a:defRPr/>
            </a:pPr>
            <a:fld id="{3AF74FF3-8DB7-4100-87D3-F2EE5BDF41D5}" type="slidenum">
              <a:rPr lang="en-US" altLang="en-US"/>
              <a:pPr>
                <a:defRPr/>
              </a:pPr>
              <a:t>‹#›</a:t>
            </a:fld>
            <a:endParaRPr lang="en-US" altLang="en-US"/>
          </a:p>
        </p:txBody>
      </p:sp>
    </p:spTree>
    <p:extLst>
      <p:ext uri="{BB962C8B-B14F-4D97-AF65-F5344CB8AC3E}">
        <p14:creationId xmlns:p14="http://schemas.microsoft.com/office/powerpoint/2010/main" val="3384243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amp; Caption">
    <p:spTree>
      <p:nvGrpSpPr>
        <p:cNvPr id="1" name=""/>
        <p:cNvGrpSpPr/>
        <p:nvPr/>
      </p:nvGrpSpPr>
      <p:grpSpPr>
        <a:xfrm>
          <a:off x="0" y="0"/>
          <a:ext cx="0" cy="0"/>
          <a:chOff x="0" y="0"/>
          <a:chExt cx="0" cy="0"/>
        </a:xfrm>
      </p:grpSpPr>
      <p:sp>
        <p:nvSpPr>
          <p:cNvPr id="13" name="Text Placeholder 3"/>
          <p:cNvSpPr>
            <a:spLocks noGrp="1"/>
          </p:cNvSpPr>
          <p:nvPr>
            <p:ph type="body" sz="half" idx="12"/>
          </p:nvPr>
        </p:nvSpPr>
        <p:spPr>
          <a:xfrm>
            <a:off x="229365" y="4765101"/>
            <a:ext cx="425196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3"/>
          <p:cNvSpPr>
            <a:spLocks noGrp="1"/>
          </p:cNvSpPr>
          <p:nvPr>
            <p:ph type="body" sz="half" idx="13"/>
          </p:nvPr>
        </p:nvSpPr>
        <p:spPr>
          <a:xfrm>
            <a:off x="4654550" y="4765101"/>
            <a:ext cx="426085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Content Placeholder 2"/>
          <p:cNvSpPr>
            <a:spLocks noGrp="1"/>
          </p:cNvSpPr>
          <p:nvPr>
            <p:ph sz="half" idx="17"/>
          </p:nvPr>
        </p:nvSpPr>
        <p:spPr>
          <a:xfrm>
            <a:off x="228601" y="1043694"/>
            <a:ext cx="4251324"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p:cNvSpPr>
            <a:spLocks noGrp="1"/>
          </p:cNvSpPr>
          <p:nvPr>
            <p:ph sz="half" idx="18"/>
          </p:nvPr>
        </p:nvSpPr>
        <p:spPr>
          <a:xfrm>
            <a:off x="4654550" y="1043694"/>
            <a:ext cx="4260851"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7" name="Date Placeholder 3"/>
          <p:cNvSpPr>
            <a:spLocks noGrp="1"/>
          </p:cNvSpPr>
          <p:nvPr>
            <p:ph type="dt" sz="half" idx="19"/>
          </p:nvPr>
        </p:nvSpPr>
        <p:spPr/>
        <p:txBody>
          <a:bodyPr/>
          <a:lstStyle>
            <a:lvl1pPr>
              <a:defRPr/>
            </a:lvl1pPr>
          </a:lstStyle>
          <a:p>
            <a:pPr>
              <a:defRPr/>
            </a:pPr>
            <a:r>
              <a:rPr lang="en-US" altLang="en-US" dirty="0"/>
              <a:t>4/27/18</a:t>
            </a:r>
          </a:p>
        </p:txBody>
      </p:sp>
      <p:sp>
        <p:nvSpPr>
          <p:cNvPr id="8" name="Footer Placeholder 4"/>
          <p:cNvSpPr>
            <a:spLocks noGrp="1"/>
          </p:cNvSpPr>
          <p:nvPr>
            <p:ph type="ftr" sz="quarter" idx="20"/>
          </p:nvPr>
        </p:nvSpPr>
        <p:spPr/>
        <p:txBody>
          <a:bodyPr/>
          <a:lstStyle>
            <a:lvl1pPr>
              <a:defRPr/>
            </a:lvl1pPr>
          </a:lstStyle>
          <a:p>
            <a:pPr>
              <a:defRPr/>
            </a:pPr>
            <a:r>
              <a:rPr lang="en-US" dirty="0"/>
              <a:t>Brian </a:t>
            </a:r>
            <a:r>
              <a:rPr lang="en-US" dirty="0" err="1"/>
              <a:t>Drendel</a:t>
            </a:r>
            <a:r>
              <a:rPr lang="en-US" dirty="0"/>
              <a:t> | Muon Campus Status</a:t>
            </a:r>
            <a:endParaRPr lang="en-US" b="1" dirty="0"/>
          </a:p>
        </p:txBody>
      </p:sp>
      <p:sp>
        <p:nvSpPr>
          <p:cNvPr id="9" name="Slide Number Placeholder 5"/>
          <p:cNvSpPr>
            <a:spLocks noGrp="1"/>
          </p:cNvSpPr>
          <p:nvPr>
            <p:ph type="sldNum" sz="quarter" idx="21"/>
          </p:nvPr>
        </p:nvSpPr>
        <p:spPr/>
        <p:txBody>
          <a:bodyPr/>
          <a:lstStyle>
            <a:lvl1pPr>
              <a:defRPr/>
            </a:lvl1pPr>
          </a:lstStyle>
          <a:p>
            <a:pPr>
              <a:defRPr/>
            </a:pPr>
            <a:fld id="{0548CD09-BBAB-4164-9DAD-A7C638E2E81A}" type="slidenum">
              <a:rPr lang="en-US" altLang="en-US"/>
              <a:pPr>
                <a:defRPr/>
              </a:pPr>
              <a:t>‹#›</a:t>
            </a:fld>
            <a:endParaRPr lang="en-US" altLang="en-US"/>
          </a:p>
        </p:txBody>
      </p:sp>
    </p:spTree>
    <p:extLst>
      <p:ext uri="{BB962C8B-B14F-4D97-AF65-F5344CB8AC3E}">
        <p14:creationId xmlns:p14="http://schemas.microsoft.com/office/powerpoint/2010/main" val="2828780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amp;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1043693"/>
            <a:ext cx="3027894" cy="4994276"/>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Content Placeholder 2"/>
          <p:cNvSpPr>
            <a:spLocks noGrp="1"/>
          </p:cNvSpPr>
          <p:nvPr>
            <p:ph sz="half" idx="15"/>
          </p:nvPr>
        </p:nvSpPr>
        <p:spPr>
          <a:xfrm>
            <a:off x="3469958" y="1043694"/>
            <a:ext cx="5420360" cy="4994275"/>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5" name="Date Placeholder 3"/>
          <p:cNvSpPr>
            <a:spLocks noGrp="1"/>
          </p:cNvSpPr>
          <p:nvPr>
            <p:ph type="dt" sz="half" idx="16"/>
          </p:nvPr>
        </p:nvSpPr>
        <p:spPr/>
        <p:txBody>
          <a:bodyPr/>
          <a:lstStyle>
            <a:lvl1pPr>
              <a:defRPr/>
            </a:lvl1pPr>
          </a:lstStyle>
          <a:p>
            <a:pPr>
              <a:defRPr/>
            </a:pPr>
            <a:r>
              <a:rPr lang="en-US" altLang="en-US" dirty="0"/>
              <a:t>4/27/18</a:t>
            </a:r>
          </a:p>
        </p:txBody>
      </p:sp>
      <p:sp>
        <p:nvSpPr>
          <p:cNvPr id="6" name="Footer Placeholder 4"/>
          <p:cNvSpPr>
            <a:spLocks noGrp="1"/>
          </p:cNvSpPr>
          <p:nvPr>
            <p:ph type="ftr" sz="quarter" idx="17"/>
          </p:nvPr>
        </p:nvSpPr>
        <p:spPr/>
        <p:txBody>
          <a:bodyPr/>
          <a:lstStyle>
            <a:lvl1pPr>
              <a:defRPr/>
            </a:lvl1pPr>
          </a:lstStyle>
          <a:p>
            <a:pPr>
              <a:defRPr/>
            </a:pPr>
            <a:r>
              <a:rPr lang="en-US" dirty="0"/>
              <a:t>Brian </a:t>
            </a:r>
            <a:r>
              <a:rPr lang="en-US" dirty="0" err="1"/>
              <a:t>Drendel</a:t>
            </a:r>
            <a:r>
              <a:rPr lang="en-US" dirty="0"/>
              <a:t> | Muon Campus Status</a:t>
            </a:r>
            <a:endParaRPr lang="en-US" b="1" dirty="0"/>
          </a:p>
        </p:txBody>
      </p:sp>
      <p:sp>
        <p:nvSpPr>
          <p:cNvPr id="7" name="Slide Number Placeholder 5"/>
          <p:cNvSpPr>
            <a:spLocks noGrp="1"/>
          </p:cNvSpPr>
          <p:nvPr>
            <p:ph type="sldNum" sz="quarter" idx="18"/>
          </p:nvPr>
        </p:nvSpPr>
        <p:spPr/>
        <p:txBody>
          <a:bodyPr/>
          <a:lstStyle>
            <a:lvl1pPr>
              <a:defRPr/>
            </a:lvl1pPr>
          </a:lstStyle>
          <a:p>
            <a:pPr>
              <a:defRPr/>
            </a:pPr>
            <a:fld id="{BBB66428-9A87-482B-AA1A-0EB7322FE35A}" type="slidenum">
              <a:rPr lang="en-US" altLang="en-US"/>
              <a:pPr>
                <a:defRPr/>
              </a:pPr>
              <a:t>‹#›</a:t>
            </a:fld>
            <a:endParaRPr lang="en-US" altLang="en-US"/>
          </a:p>
        </p:txBody>
      </p:sp>
    </p:spTree>
    <p:extLst>
      <p:ext uri="{BB962C8B-B14F-4D97-AF65-F5344CB8AC3E}">
        <p14:creationId xmlns:p14="http://schemas.microsoft.com/office/powerpoint/2010/main" val="3256402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amp;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24073" y="1043694"/>
            <a:ext cx="8700851" cy="3695054"/>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5" name="Date Placeholder 3"/>
          <p:cNvSpPr>
            <a:spLocks noGrp="1"/>
          </p:cNvSpPr>
          <p:nvPr>
            <p:ph type="dt" sz="half" idx="10"/>
          </p:nvPr>
        </p:nvSpPr>
        <p:spPr/>
        <p:txBody>
          <a:bodyPr/>
          <a:lstStyle>
            <a:lvl1pPr>
              <a:defRPr/>
            </a:lvl1pPr>
          </a:lstStyle>
          <a:p>
            <a:pPr>
              <a:defRPr/>
            </a:pPr>
            <a:r>
              <a:rPr lang="en-US" altLang="en-US" dirty="0"/>
              <a:t>4/27/18</a:t>
            </a:r>
          </a:p>
        </p:txBody>
      </p:sp>
      <p:sp>
        <p:nvSpPr>
          <p:cNvPr id="6" name="Footer Placeholder 4"/>
          <p:cNvSpPr>
            <a:spLocks noGrp="1"/>
          </p:cNvSpPr>
          <p:nvPr>
            <p:ph type="ftr" sz="quarter" idx="11"/>
          </p:nvPr>
        </p:nvSpPr>
        <p:spPr/>
        <p:txBody>
          <a:bodyPr/>
          <a:lstStyle>
            <a:lvl1pPr>
              <a:defRPr/>
            </a:lvl1pPr>
          </a:lstStyle>
          <a:p>
            <a:pPr>
              <a:defRPr/>
            </a:pPr>
            <a:r>
              <a:rPr lang="en-US" dirty="0"/>
              <a:t>Brian </a:t>
            </a:r>
            <a:r>
              <a:rPr lang="en-US" dirty="0" err="1"/>
              <a:t>Drendel</a:t>
            </a:r>
            <a:r>
              <a:rPr lang="en-US" dirty="0"/>
              <a:t> | Muon Campus Status</a:t>
            </a:r>
            <a:endParaRPr lang="en-US" b="1" dirty="0"/>
          </a:p>
        </p:txBody>
      </p:sp>
      <p:sp>
        <p:nvSpPr>
          <p:cNvPr id="7" name="Slide Number Placeholder 5"/>
          <p:cNvSpPr>
            <a:spLocks noGrp="1"/>
          </p:cNvSpPr>
          <p:nvPr>
            <p:ph type="sldNum" sz="quarter" idx="12"/>
          </p:nvPr>
        </p:nvSpPr>
        <p:spPr/>
        <p:txBody>
          <a:bodyPr/>
          <a:lstStyle>
            <a:lvl1pPr>
              <a:defRPr/>
            </a:lvl1pPr>
          </a:lstStyle>
          <a:p>
            <a:pPr>
              <a:defRPr/>
            </a:pPr>
            <a:fld id="{53A54051-23D7-443D-88FD-82BD49E32C43}" type="slidenum">
              <a:rPr lang="en-US" altLang="en-US"/>
              <a:pPr>
                <a:defRPr/>
              </a:pPr>
              <a:t>‹#›</a:t>
            </a:fld>
            <a:endParaRPr lang="en-US" altLang="en-US"/>
          </a:p>
        </p:txBody>
      </p:sp>
    </p:spTree>
    <p:extLst>
      <p:ext uri="{BB962C8B-B14F-4D97-AF65-F5344CB8AC3E}">
        <p14:creationId xmlns:p14="http://schemas.microsoft.com/office/powerpoint/2010/main" val="808902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oter Only: Blank">
    <p:spTree>
      <p:nvGrpSpPr>
        <p:cNvPr id="1" name=""/>
        <p:cNvGrpSpPr/>
        <p:nvPr/>
      </p:nvGrpSpPr>
      <p:grpSpPr>
        <a:xfrm>
          <a:off x="0" y="0"/>
          <a:ext cx="0" cy="0"/>
          <a:chOff x="0" y="0"/>
          <a:chExt cx="0" cy="0"/>
        </a:xfrm>
      </p:grpSpPr>
      <p:sp>
        <p:nvSpPr>
          <p:cNvPr id="8" name="Content Placeholder 2"/>
          <p:cNvSpPr>
            <a:spLocks noGrp="1"/>
          </p:cNvSpPr>
          <p:nvPr>
            <p:ph sz="half" idx="13"/>
          </p:nvPr>
        </p:nvSpPr>
        <p:spPr>
          <a:xfrm>
            <a:off x="228601" y="361950"/>
            <a:ext cx="8675688" cy="5668963"/>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3"/>
          <p:cNvSpPr>
            <a:spLocks noGrp="1"/>
          </p:cNvSpPr>
          <p:nvPr>
            <p:ph type="dt" sz="half" idx="14"/>
          </p:nvPr>
        </p:nvSpPr>
        <p:spPr>
          <a:ln/>
        </p:spPr>
        <p:txBody>
          <a:bodyPr/>
          <a:lstStyle>
            <a:lvl1pPr>
              <a:defRPr/>
            </a:lvl1pPr>
          </a:lstStyle>
          <a:p>
            <a:pPr>
              <a:defRPr/>
            </a:pPr>
            <a:r>
              <a:rPr lang="en-US" altLang="en-US" dirty="0"/>
              <a:t>4/27/18</a:t>
            </a:r>
          </a:p>
        </p:txBody>
      </p:sp>
      <p:sp>
        <p:nvSpPr>
          <p:cNvPr id="4" name="Footer Placeholder 4"/>
          <p:cNvSpPr>
            <a:spLocks noGrp="1"/>
          </p:cNvSpPr>
          <p:nvPr>
            <p:ph type="ftr" sz="quarter" idx="15"/>
          </p:nvPr>
        </p:nvSpPr>
        <p:spPr>
          <a:ln/>
        </p:spPr>
        <p:txBody>
          <a:bodyPr/>
          <a:lstStyle>
            <a:lvl1pPr>
              <a:defRPr/>
            </a:lvl1pPr>
          </a:lstStyle>
          <a:p>
            <a:pPr>
              <a:defRPr/>
            </a:pPr>
            <a:r>
              <a:rPr lang="en-US" dirty="0"/>
              <a:t>Brian </a:t>
            </a:r>
            <a:r>
              <a:rPr lang="en-US" dirty="0" err="1"/>
              <a:t>Drendel</a:t>
            </a:r>
            <a:r>
              <a:rPr lang="en-US" dirty="0"/>
              <a:t> | Muon Campus Status</a:t>
            </a:r>
            <a:endParaRPr lang="en-US" b="1" dirty="0"/>
          </a:p>
        </p:txBody>
      </p:sp>
      <p:sp>
        <p:nvSpPr>
          <p:cNvPr id="5" name="Slide Number Placeholder 5"/>
          <p:cNvSpPr>
            <a:spLocks noGrp="1"/>
          </p:cNvSpPr>
          <p:nvPr>
            <p:ph type="sldNum" sz="quarter" idx="16"/>
          </p:nvPr>
        </p:nvSpPr>
        <p:spPr>
          <a:ln/>
        </p:spPr>
        <p:txBody>
          <a:bodyPr/>
          <a:lstStyle>
            <a:lvl1pPr>
              <a:defRPr/>
            </a:lvl1pPr>
          </a:lstStyle>
          <a:p>
            <a:pPr>
              <a:defRPr/>
            </a:pPr>
            <a:fld id="{43C78E6C-9F15-49E5-849D-03416D9FD0C8}" type="slidenum">
              <a:rPr lang="en-US" altLang="en-US"/>
              <a:pPr>
                <a:defRPr/>
              </a:pPr>
              <a:t>‹#›</a:t>
            </a:fld>
            <a:endParaRPr lang="en-US" altLang="en-US"/>
          </a:p>
        </p:txBody>
      </p:sp>
    </p:spTree>
    <p:extLst>
      <p:ext uri="{BB962C8B-B14F-4D97-AF65-F5344CB8AC3E}">
        <p14:creationId xmlns:p14="http://schemas.microsoft.com/office/powerpoint/2010/main" val="1847275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oter Only: Picture &amp; Caption">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224073" y="361950"/>
            <a:ext cx="8700851" cy="4369742"/>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10"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4"/>
          </p:nvPr>
        </p:nvSpPr>
        <p:spPr>
          <a:ln/>
        </p:spPr>
        <p:txBody>
          <a:bodyPr/>
          <a:lstStyle>
            <a:lvl1pPr>
              <a:defRPr/>
            </a:lvl1pPr>
          </a:lstStyle>
          <a:p>
            <a:pPr>
              <a:defRPr/>
            </a:pPr>
            <a:r>
              <a:rPr lang="en-US" altLang="en-US" dirty="0"/>
              <a:t>4/27/18</a:t>
            </a:r>
          </a:p>
        </p:txBody>
      </p:sp>
      <p:sp>
        <p:nvSpPr>
          <p:cNvPr id="5" name="Footer Placeholder 4"/>
          <p:cNvSpPr>
            <a:spLocks noGrp="1"/>
          </p:cNvSpPr>
          <p:nvPr>
            <p:ph type="ftr" sz="quarter" idx="15"/>
          </p:nvPr>
        </p:nvSpPr>
        <p:spPr>
          <a:ln/>
        </p:spPr>
        <p:txBody>
          <a:bodyPr/>
          <a:lstStyle>
            <a:lvl1pPr>
              <a:defRPr/>
            </a:lvl1pPr>
          </a:lstStyle>
          <a:p>
            <a:pPr>
              <a:defRPr/>
            </a:pPr>
            <a:r>
              <a:rPr lang="en-US" dirty="0"/>
              <a:t>Brian </a:t>
            </a:r>
            <a:r>
              <a:rPr lang="en-US" dirty="0" err="1"/>
              <a:t>Drendel</a:t>
            </a:r>
            <a:r>
              <a:rPr lang="en-US" dirty="0"/>
              <a:t> | Muon Campus Status</a:t>
            </a:r>
            <a:endParaRPr lang="en-US" b="1" dirty="0"/>
          </a:p>
        </p:txBody>
      </p:sp>
      <p:sp>
        <p:nvSpPr>
          <p:cNvPr id="6" name="Slide Number Placeholder 5"/>
          <p:cNvSpPr>
            <a:spLocks noGrp="1"/>
          </p:cNvSpPr>
          <p:nvPr>
            <p:ph type="sldNum" sz="quarter" idx="16"/>
          </p:nvPr>
        </p:nvSpPr>
        <p:spPr>
          <a:ln/>
        </p:spPr>
        <p:txBody>
          <a:bodyPr/>
          <a:lstStyle>
            <a:lvl1pPr>
              <a:defRPr/>
            </a:lvl1pPr>
          </a:lstStyle>
          <a:p>
            <a:pPr>
              <a:defRPr/>
            </a:pPr>
            <a:fld id="{51FCEEA0-0676-4D12-B4C2-CD700AE1CD3A}" type="slidenum">
              <a:rPr lang="en-US" altLang="en-US"/>
              <a:pPr>
                <a:defRPr/>
              </a:pPr>
              <a:t>‹#›</a:t>
            </a:fld>
            <a:endParaRPr lang="en-US" altLang="en-US"/>
          </a:p>
        </p:txBody>
      </p:sp>
    </p:spTree>
    <p:extLst>
      <p:ext uri="{BB962C8B-B14F-4D97-AF65-F5344CB8AC3E}">
        <p14:creationId xmlns:p14="http://schemas.microsoft.com/office/powerpoint/2010/main" val="2611043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oter Only: Title &amp; Content">
    <p:spTree>
      <p:nvGrpSpPr>
        <p:cNvPr id="1" name=""/>
        <p:cNvGrpSpPr/>
        <p:nvPr/>
      </p:nvGrpSpPr>
      <p:grpSpPr>
        <a:xfrm>
          <a:off x="0" y="0"/>
          <a:ext cx="0" cy="0"/>
          <a:chOff x="0" y="0"/>
          <a:chExt cx="0" cy="0"/>
        </a:xfrm>
      </p:grpSpPr>
      <p:sp>
        <p:nvSpPr>
          <p:cNvPr id="6"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dirty="0"/>
              <a:t>Click to edit Master title style</a:t>
            </a:r>
          </a:p>
        </p:txBody>
      </p:sp>
      <p:sp>
        <p:nvSpPr>
          <p:cNvPr id="7"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ln/>
        </p:spPr>
        <p:txBody>
          <a:bodyPr/>
          <a:lstStyle>
            <a:lvl1pPr>
              <a:defRPr/>
            </a:lvl1pPr>
          </a:lstStyle>
          <a:p>
            <a:pPr>
              <a:defRPr/>
            </a:pPr>
            <a:r>
              <a:rPr lang="en-US" altLang="en-US" dirty="0"/>
              <a:t>4/27/18</a:t>
            </a:r>
          </a:p>
        </p:txBody>
      </p:sp>
      <p:sp>
        <p:nvSpPr>
          <p:cNvPr id="5" name="Footer Placeholder 4"/>
          <p:cNvSpPr>
            <a:spLocks noGrp="1"/>
          </p:cNvSpPr>
          <p:nvPr>
            <p:ph type="ftr" sz="quarter" idx="11"/>
          </p:nvPr>
        </p:nvSpPr>
        <p:spPr>
          <a:ln/>
        </p:spPr>
        <p:txBody>
          <a:bodyPr/>
          <a:lstStyle>
            <a:lvl1pPr>
              <a:defRPr/>
            </a:lvl1pPr>
          </a:lstStyle>
          <a:p>
            <a:pPr>
              <a:defRPr/>
            </a:pPr>
            <a:r>
              <a:rPr lang="en-US" dirty="0"/>
              <a:t>Brian </a:t>
            </a:r>
            <a:r>
              <a:rPr lang="en-US" dirty="0" err="1"/>
              <a:t>Drendel</a:t>
            </a:r>
            <a:r>
              <a:rPr lang="en-US" dirty="0"/>
              <a:t> | Muon Campus Status</a:t>
            </a:r>
            <a:endParaRPr lang="en-US" b="1" dirty="0"/>
          </a:p>
        </p:txBody>
      </p:sp>
      <p:sp>
        <p:nvSpPr>
          <p:cNvPr id="8" name="Slide Number Placeholder 5"/>
          <p:cNvSpPr>
            <a:spLocks noGrp="1"/>
          </p:cNvSpPr>
          <p:nvPr>
            <p:ph type="sldNum" sz="quarter" idx="12"/>
          </p:nvPr>
        </p:nvSpPr>
        <p:spPr>
          <a:ln/>
        </p:spPr>
        <p:txBody>
          <a:bodyPr/>
          <a:lstStyle>
            <a:lvl1pPr>
              <a:defRPr/>
            </a:lvl1pPr>
          </a:lstStyle>
          <a:p>
            <a:pPr>
              <a:defRPr/>
            </a:pPr>
            <a:fld id="{711F1BB1-4B90-49AD-A740-CEFD4AF17ECB}" type="slidenum">
              <a:rPr lang="en-US" altLang="en-US"/>
              <a:pPr>
                <a:defRPr/>
              </a:pPr>
              <a:t>‹#›</a:t>
            </a:fld>
            <a:endParaRPr lang="en-US" altLang="en-US"/>
          </a:p>
        </p:txBody>
      </p:sp>
    </p:spTree>
    <p:extLst>
      <p:ext uri="{BB962C8B-B14F-4D97-AF65-F5344CB8AC3E}">
        <p14:creationId xmlns:p14="http://schemas.microsoft.com/office/powerpoint/2010/main" val="3763831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oter Only: Comparison ">
    <p:spTree>
      <p:nvGrpSpPr>
        <p:cNvPr id="1" name=""/>
        <p:cNvGrpSpPr/>
        <p:nvPr/>
      </p:nvGrpSpPr>
      <p:grpSpPr>
        <a:xfrm>
          <a:off x="0" y="0"/>
          <a:ext cx="0" cy="0"/>
          <a:chOff x="0" y="0"/>
          <a:chExt cx="0" cy="0"/>
        </a:xfrm>
      </p:grpSpPr>
      <p:sp>
        <p:nvSpPr>
          <p:cNvPr id="7" name="Content Placeholder 2"/>
          <p:cNvSpPr>
            <a:spLocks noGrp="1"/>
          </p:cNvSpPr>
          <p:nvPr>
            <p:ph sz="half" idx="13"/>
          </p:nvPr>
        </p:nvSpPr>
        <p:spPr>
          <a:xfrm>
            <a:off x="22860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sz="half" idx="15"/>
          </p:nvPr>
        </p:nvSpPr>
        <p:spPr>
          <a:xfrm>
            <a:off x="470916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3"/>
          <p:cNvSpPr>
            <a:spLocks noGrp="1"/>
          </p:cNvSpPr>
          <p:nvPr>
            <p:ph type="body" sz="half" idx="16"/>
          </p:nvPr>
        </p:nvSpPr>
        <p:spPr>
          <a:xfrm>
            <a:off x="229365" y="4765101"/>
            <a:ext cx="4205476"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0" name="Text Placeholder 3"/>
          <p:cNvSpPr>
            <a:spLocks noGrp="1"/>
          </p:cNvSpPr>
          <p:nvPr>
            <p:ph type="body" sz="half" idx="19"/>
          </p:nvPr>
        </p:nvSpPr>
        <p:spPr>
          <a:xfrm>
            <a:off x="4709160" y="4765101"/>
            <a:ext cx="4206239"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Date Placeholder 3"/>
          <p:cNvSpPr>
            <a:spLocks noGrp="1"/>
          </p:cNvSpPr>
          <p:nvPr>
            <p:ph type="dt" sz="half" idx="20"/>
          </p:nvPr>
        </p:nvSpPr>
        <p:spPr>
          <a:ln/>
        </p:spPr>
        <p:txBody>
          <a:bodyPr/>
          <a:lstStyle>
            <a:lvl1pPr>
              <a:defRPr/>
            </a:lvl1pPr>
          </a:lstStyle>
          <a:p>
            <a:pPr>
              <a:defRPr/>
            </a:pPr>
            <a:r>
              <a:rPr lang="en-US" altLang="en-US" dirty="0"/>
              <a:t>4/27/18</a:t>
            </a:r>
          </a:p>
        </p:txBody>
      </p:sp>
      <p:sp>
        <p:nvSpPr>
          <p:cNvPr id="11" name="Footer Placeholder 4"/>
          <p:cNvSpPr>
            <a:spLocks noGrp="1"/>
          </p:cNvSpPr>
          <p:nvPr>
            <p:ph type="ftr" sz="quarter" idx="21"/>
          </p:nvPr>
        </p:nvSpPr>
        <p:spPr>
          <a:ln/>
        </p:spPr>
        <p:txBody>
          <a:bodyPr/>
          <a:lstStyle>
            <a:lvl1pPr>
              <a:defRPr/>
            </a:lvl1pPr>
          </a:lstStyle>
          <a:p>
            <a:pPr>
              <a:defRPr/>
            </a:pPr>
            <a:r>
              <a:rPr lang="en-US" dirty="0"/>
              <a:t>Brian </a:t>
            </a:r>
            <a:r>
              <a:rPr lang="en-US" dirty="0" err="1"/>
              <a:t>Drendel</a:t>
            </a:r>
            <a:r>
              <a:rPr lang="en-US" dirty="0"/>
              <a:t> | Muon Campus Status</a:t>
            </a:r>
            <a:endParaRPr lang="en-US" b="1" dirty="0"/>
          </a:p>
        </p:txBody>
      </p:sp>
      <p:sp>
        <p:nvSpPr>
          <p:cNvPr id="12" name="Slide Number Placeholder 5"/>
          <p:cNvSpPr>
            <a:spLocks noGrp="1"/>
          </p:cNvSpPr>
          <p:nvPr>
            <p:ph type="sldNum" sz="quarter" idx="22"/>
          </p:nvPr>
        </p:nvSpPr>
        <p:spPr>
          <a:ln/>
        </p:spPr>
        <p:txBody>
          <a:bodyPr/>
          <a:lstStyle>
            <a:lvl1pPr>
              <a:defRPr/>
            </a:lvl1pPr>
          </a:lstStyle>
          <a:p>
            <a:pPr>
              <a:defRPr/>
            </a:pPr>
            <a:fld id="{1D5D4941-45B9-4B94-BF3A-1EC49849D310}" type="slidenum">
              <a:rPr lang="en-US" altLang="en-US"/>
              <a:pPr>
                <a:defRPr/>
              </a:pPr>
              <a:t>‹#›</a:t>
            </a:fld>
            <a:endParaRPr lang="en-US" altLang="en-US"/>
          </a:p>
        </p:txBody>
      </p:sp>
    </p:spTree>
    <p:extLst>
      <p:ext uri="{BB962C8B-B14F-4D97-AF65-F5344CB8AC3E}">
        <p14:creationId xmlns:p14="http://schemas.microsoft.com/office/powerpoint/2010/main" val="32893002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0" name="Date Placeholder 3"/>
          <p:cNvSpPr>
            <a:spLocks noGrp="1"/>
          </p:cNvSpPr>
          <p:nvPr>
            <p:ph type="dt" sz="half" idx="2"/>
          </p:nvPr>
        </p:nvSpPr>
        <p:spPr>
          <a:xfrm>
            <a:off x="6459538" y="6515100"/>
            <a:ext cx="1076325" cy="241300"/>
          </a:xfrm>
          <a:prstGeom prst="rect">
            <a:avLst/>
          </a:prstGeom>
        </p:spPr>
        <p:txBody>
          <a:bodyPr vert="horz" wrap="square" lIns="0" tIns="0" rIns="0" bIns="0" numCol="1" anchor="t" anchorCtr="0" compatLnSpc="1">
            <a:prstTxWarp prst="textNoShape">
              <a:avLst/>
            </a:prstTxWarp>
          </a:bodyPr>
          <a:lstStyle>
            <a:lvl1pPr algn="r" eaLnBrk="1" hangingPunct="1">
              <a:defRPr sz="900" smtClean="0">
                <a:solidFill>
                  <a:srgbClr val="004C97"/>
                </a:solidFill>
                <a:latin typeface="Helvetica" pitchFamily="124" charset="0"/>
              </a:defRPr>
            </a:lvl1pPr>
          </a:lstStyle>
          <a:p>
            <a:pPr>
              <a:defRPr/>
            </a:pPr>
            <a:r>
              <a:rPr lang="en-US" altLang="en-US" dirty="0"/>
              <a:t>4/27/18</a:t>
            </a:r>
          </a:p>
        </p:txBody>
      </p:sp>
      <p:sp>
        <p:nvSpPr>
          <p:cNvPr id="11" name="Footer Placeholder 4"/>
          <p:cNvSpPr>
            <a:spLocks noGrp="1"/>
          </p:cNvSpPr>
          <p:nvPr>
            <p:ph type="ftr" sz="quarter" idx="3"/>
          </p:nvPr>
        </p:nvSpPr>
        <p:spPr>
          <a:xfrm>
            <a:off x="806450" y="6515100"/>
            <a:ext cx="5373688" cy="241300"/>
          </a:xfrm>
          <a:prstGeom prst="rect">
            <a:avLst/>
          </a:prstGeom>
        </p:spPr>
        <p:txBody>
          <a:bodyPr lIns="0" tIns="0" rIns="0" bIns="0" anchor="t" anchorCtr="0"/>
          <a:lstStyle>
            <a:lvl1pPr marL="0" algn="l" eaLnBrk="1" hangingPunct="1">
              <a:defRPr sz="900">
                <a:solidFill>
                  <a:srgbClr val="004C97"/>
                </a:solidFill>
                <a:latin typeface="Helvetica"/>
                <a:ea typeface="ＭＳ Ｐゴシック" charset="0"/>
                <a:cs typeface="ＭＳ Ｐゴシック" charset="0"/>
              </a:defRPr>
            </a:lvl1pPr>
          </a:lstStyle>
          <a:p>
            <a:pPr>
              <a:defRPr/>
            </a:pPr>
            <a:r>
              <a:rPr lang="en-US" dirty="0"/>
              <a:t>Brian </a:t>
            </a:r>
            <a:r>
              <a:rPr lang="en-US" dirty="0" err="1"/>
              <a:t>Drendel</a:t>
            </a:r>
            <a:r>
              <a:rPr lang="en-US" dirty="0"/>
              <a:t> | Muon Campus Status</a:t>
            </a:r>
            <a:endParaRPr lang="en-US" b="1" dirty="0"/>
          </a:p>
        </p:txBody>
      </p:sp>
      <p:sp>
        <p:nvSpPr>
          <p:cNvPr id="13" name="Slide Number Placeholder 5"/>
          <p:cNvSpPr>
            <a:spLocks noGrp="1"/>
          </p:cNvSpPr>
          <p:nvPr>
            <p:ph type="sldNum" sz="quarter" idx="4"/>
          </p:nvPr>
        </p:nvSpPr>
        <p:spPr>
          <a:xfrm>
            <a:off x="228600" y="6515100"/>
            <a:ext cx="447675" cy="241300"/>
          </a:xfrm>
          <a:prstGeom prst="rect">
            <a:avLst/>
          </a:prstGeom>
        </p:spPr>
        <p:txBody>
          <a:bodyPr vert="horz" wrap="square" lIns="0" tIns="0" rIns="0" bIns="0" numCol="1" anchor="t" anchorCtr="0" compatLnSpc="1">
            <a:prstTxWarp prst="textNoShape">
              <a:avLst/>
            </a:prstTxWarp>
          </a:bodyPr>
          <a:lstStyle>
            <a:lvl1pPr eaLnBrk="1" hangingPunct="1">
              <a:defRPr sz="900">
                <a:solidFill>
                  <a:srgbClr val="004C97"/>
                </a:solidFill>
                <a:latin typeface="Helvetica" pitchFamily="124" charset="0"/>
              </a:defRPr>
            </a:lvl1pPr>
          </a:lstStyle>
          <a:p>
            <a:pPr>
              <a:defRPr/>
            </a:pPr>
            <a:fld id="{BE2EC517-0E79-4ADC-91D4-D94C9F939DE9}" type="slidenum">
              <a:rPr lang="en-US" altLang="en-US"/>
              <a:pPr>
                <a:defRPr/>
              </a:pPr>
              <a:t>‹#›</a:t>
            </a:fld>
            <a:endParaRPr lang="en-US" altLang="en-US"/>
          </a:p>
        </p:txBody>
      </p:sp>
      <p:pic>
        <p:nvPicPr>
          <p:cNvPr id="1029" name="Picture 2" descr="HeaderFooter_0060314.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08" r:id="rId1"/>
    <p:sldLayoutId id="2147484109" r:id="rId2"/>
    <p:sldLayoutId id="2147484101" r:id="rId3"/>
    <p:sldLayoutId id="2147484102" r:id="rId4"/>
    <p:sldLayoutId id="2147484103" r:id="rId5"/>
  </p:sldLayoutIdLst>
  <p:hf hdr="0"/>
  <p:txStyles>
    <p:titleStyle>
      <a:lvl1pPr algn="l" defTabSz="457200" rtl="0" eaLnBrk="0" fontAlgn="base" hangingPunct="0">
        <a:spcBef>
          <a:spcPct val="0"/>
        </a:spcBef>
        <a:spcAft>
          <a:spcPct val="0"/>
        </a:spcAft>
        <a:defRPr sz="1700" b="1" kern="1200">
          <a:solidFill>
            <a:srgbClr val="074184"/>
          </a:solidFill>
          <a:latin typeface="Helvetica"/>
          <a:ea typeface="MS PGothic" pitchFamily="34" charset="-128"/>
          <a:cs typeface="ＭＳ Ｐゴシック" charset="0"/>
        </a:defRPr>
      </a:lvl1pPr>
      <a:lvl2pPr algn="l" defTabSz="457200" rtl="0" eaLnBrk="0" fontAlgn="base" hangingPunct="0">
        <a:spcBef>
          <a:spcPct val="0"/>
        </a:spcBef>
        <a:spcAft>
          <a:spcPct val="0"/>
        </a:spcAft>
        <a:defRPr sz="1700" b="1">
          <a:solidFill>
            <a:srgbClr val="074184"/>
          </a:solidFill>
          <a:latin typeface="Helvetica" charset="0"/>
          <a:ea typeface="MS PGothic" pitchFamily="34" charset="-128"/>
          <a:cs typeface="ＭＳ Ｐゴシック" charset="0"/>
        </a:defRPr>
      </a:lvl2pPr>
      <a:lvl3pPr algn="l" defTabSz="457200" rtl="0" eaLnBrk="0" fontAlgn="base" hangingPunct="0">
        <a:spcBef>
          <a:spcPct val="0"/>
        </a:spcBef>
        <a:spcAft>
          <a:spcPct val="0"/>
        </a:spcAft>
        <a:defRPr sz="1700" b="1">
          <a:solidFill>
            <a:srgbClr val="074184"/>
          </a:solidFill>
          <a:latin typeface="Helvetica" charset="0"/>
          <a:ea typeface="MS PGothic" pitchFamily="34" charset="-128"/>
          <a:cs typeface="ＭＳ Ｐゴシック" charset="0"/>
        </a:defRPr>
      </a:lvl3pPr>
      <a:lvl4pPr algn="l" defTabSz="457200" rtl="0" eaLnBrk="0" fontAlgn="base" hangingPunct="0">
        <a:spcBef>
          <a:spcPct val="0"/>
        </a:spcBef>
        <a:spcAft>
          <a:spcPct val="0"/>
        </a:spcAft>
        <a:defRPr sz="1700" b="1">
          <a:solidFill>
            <a:srgbClr val="074184"/>
          </a:solidFill>
          <a:latin typeface="Helvetica" charset="0"/>
          <a:ea typeface="MS PGothic" pitchFamily="34" charset="-128"/>
          <a:cs typeface="ＭＳ Ｐゴシック" charset="0"/>
        </a:defRPr>
      </a:lvl4pPr>
      <a:lvl5pPr algn="l" defTabSz="457200" rtl="0" eaLnBrk="0" fontAlgn="base" hangingPunct="0">
        <a:spcBef>
          <a:spcPct val="0"/>
        </a:spcBef>
        <a:spcAft>
          <a:spcPct val="0"/>
        </a:spcAft>
        <a:defRPr sz="1700" b="1">
          <a:solidFill>
            <a:srgbClr val="074184"/>
          </a:solidFill>
          <a:latin typeface="Helvetica" charset="0"/>
          <a:ea typeface="MS PGothic"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kern="1200">
          <a:solidFill>
            <a:srgbClr val="595959"/>
          </a:solidFill>
          <a:latin typeface="Helvetica"/>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1600" kern="1200">
          <a:solidFill>
            <a:srgbClr val="595959"/>
          </a:solidFill>
          <a:latin typeface="Helvetica"/>
          <a:ea typeface="MS PGothic" pitchFamily="34" charset="-128"/>
          <a:cs typeface="ＭＳ Ｐゴシック"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1400" kern="1200">
          <a:solidFill>
            <a:srgbClr val="595959"/>
          </a:solidFill>
          <a:latin typeface="Helvetica"/>
          <a:ea typeface="MS PGothic" pitchFamily="34" charset="-128"/>
          <a:cs typeface="ＭＳ Ｐゴシック"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1200" kern="1200">
          <a:solidFill>
            <a:srgbClr val="595959"/>
          </a:solidFill>
          <a:latin typeface="Helvetica"/>
          <a:ea typeface="MS PGothic" pitchFamily="34" charset="-128"/>
          <a:cs typeface="ＭＳ Ｐゴシック"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1200" kern="1200">
          <a:solidFill>
            <a:srgbClr val="595959"/>
          </a:solidFill>
          <a:latin typeface="Helvetica"/>
          <a:ea typeface="MS PGothic" pitchFamily="34"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0"/>
          </a:schemeClr>
        </a:solidFill>
        <a:effectLst/>
      </p:bgPr>
    </p:bg>
    <p:spTree>
      <p:nvGrpSpPr>
        <p:cNvPr id="1" name=""/>
        <p:cNvGrpSpPr/>
        <p:nvPr/>
      </p:nvGrpSpPr>
      <p:grpSpPr>
        <a:xfrm>
          <a:off x="0" y="0"/>
          <a:ext cx="0" cy="0"/>
          <a:chOff x="0" y="0"/>
          <a:chExt cx="0" cy="0"/>
        </a:xfrm>
      </p:grpSpPr>
      <p:sp>
        <p:nvSpPr>
          <p:cNvPr id="9218" name="Date Placeholder 3"/>
          <p:cNvSpPr>
            <a:spLocks noGrp="1"/>
          </p:cNvSpPr>
          <p:nvPr>
            <p:ph type="dt" sz="half" idx="2"/>
          </p:nvPr>
        </p:nvSpPr>
        <p:spPr bwMode="auto">
          <a:xfrm>
            <a:off x="6450013" y="6515100"/>
            <a:ext cx="107632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vert="horz" wrap="square" lIns="0" tIns="0" rIns="0" bIns="0" numCol="1" anchor="t" anchorCtr="0" compatLnSpc="1">
            <a:prstTxWarp prst="textNoShape">
              <a:avLst/>
            </a:prstTxWarp>
          </a:bodyPr>
          <a:lstStyle>
            <a:lvl1pPr algn="r" defTabSz="914400" eaLnBrk="1" hangingPunct="1">
              <a:defRPr sz="900" smtClean="0">
                <a:solidFill>
                  <a:srgbClr val="004C97"/>
                </a:solidFill>
                <a:latin typeface="Helvetica" pitchFamily="124" charset="0"/>
              </a:defRPr>
            </a:lvl1pPr>
          </a:lstStyle>
          <a:p>
            <a:pPr>
              <a:defRPr/>
            </a:pPr>
            <a:r>
              <a:rPr lang="en-US" altLang="en-US" dirty="0"/>
              <a:t>4/27/18</a:t>
            </a:r>
          </a:p>
        </p:txBody>
      </p:sp>
      <p:sp>
        <p:nvSpPr>
          <p:cNvPr id="9219" name="Footer Placeholder 4"/>
          <p:cNvSpPr>
            <a:spLocks noGrp="1"/>
          </p:cNvSpPr>
          <p:nvPr>
            <p:ph type="ftr" sz="quarter" idx="3"/>
          </p:nvPr>
        </p:nvSpPr>
        <p:spPr bwMode="auto">
          <a:xfrm>
            <a:off x="806450" y="6515100"/>
            <a:ext cx="5373688"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vert="horz" wrap="square" lIns="0" tIns="0" rIns="0" bIns="0" numCol="1" anchor="t" anchorCtr="0" compatLnSpc="1">
            <a:prstTxWarp prst="textNoShape">
              <a:avLst/>
            </a:prstTxWarp>
          </a:bodyPr>
          <a:lstStyle>
            <a:lvl1pPr defTabSz="914400" eaLnBrk="1" hangingPunct="1">
              <a:defRPr sz="900">
                <a:solidFill>
                  <a:srgbClr val="004C97"/>
                </a:solidFill>
                <a:latin typeface="Helvetica" charset="0"/>
                <a:ea typeface="ＭＳ Ｐゴシック" charset="0"/>
                <a:cs typeface="ＭＳ Ｐゴシック" charset="0"/>
              </a:defRPr>
            </a:lvl1pPr>
          </a:lstStyle>
          <a:p>
            <a:pPr>
              <a:defRPr/>
            </a:pPr>
            <a:r>
              <a:rPr lang="en-US" dirty="0"/>
              <a:t>Brian </a:t>
            </a:r>
            <a:r>
              <a:rPr lang="en-US" dirty="0" err="1"/>
              <a:t>Drendel</a:t>
            </a:r>
            <a:r>
              <a:rPr lang="en-US" dirty="0"/>
              <a:t> | Muon Campus Status</a:t>
            </a:r>
            <a:endParaRPr lang="en-US" b="1" dirty="0"/>
          </a:p>
        </p:txBody>
      </p:sp>
      <p:sp>
        <p:nvSpPr>
          <p:cNvPr id="9220" name="Slide Number Placeholder 5"/>
          <p:cNvSpPr>
            <a:spLocks noGrp="1"/>
          </p:cNvSpPr>
          <p:nvPr>
            <p:ph type="sldNum" sz="quarter" idx="4"/>
          </p:nvPr>
        </p:nvSpPr>
        <p:spPr bwMode="auto">
          <a:xfrm>
            <a:off x="228600" y="6515100"/>
            <a:ext cx="44767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vert="horz" wrap="square" lIns="0" tIns="0" rIns="0" bIns="0" numCol="1" anchor="t" anchorCtr="0" compatLnSpc="1">
            <a:prstTxWarp prst="textNoShape">
              <a:avLst/>
            </a:prstTxWarp>
          </a:bodyPr>
          <a:lstStyle>
            <a:lvl1pPr defTabSz="914400" eaLnBrk="1" hangingPunct="1">
              <a:defRPr sz="900">
                <a:solidFill>
                  <a:srgbClr val="004C97"/>
                </a:solidFill>
                <a:latin typeface="Helvetica" pitchFamily="124" charset="0"/>
              </a:defRPr>
            </a:lvl1pPr>
          </a:lstStyle>
          <a:p>
            <a:pPr>
              <a:defRPr/>
            </a:pPr>
            <a:fld id="{E8ECF250-2D3B-4E2F-997C-8D255E14B5A0}" type="slidenum">
              <a:rPr lang="en-US" altLang="en-US"/>
              <a:pPr>
                <a:defRPr/>
              </a:pPr>
              <a:t>‹#›</a:t>
            </a:fld>
            <a:endParaRPr lang="en-US" altLang="en-US"/>
          </a:p>
        </p:txBody>
      </p:sp>
      <p:pic>
        <p:nvPicPr>
          <p:cNvPr id="2053" name="Picture 1" descr="Footer_060314.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Lst>
  <p:hf hdr="0"/>
  <p:txStyles>
    <p:titleStyle>
      <a:lvl1pPr algn="l" defTabSz="457200" rtl="0" eaLnBrk="0" fontAlgn="base" hangingPunct="0">
        <a:spcBef>
          <a:spcPct val="0"/>
        </a:spcBef>
        <a:spcAft>
          <a:spcPct val="0"/>
        </a:spcAft>
        <a:defRPr sz="1700" b="1" kern="1200">
          <a:solidFill>
            <a:srgbClr val="2E5286"/>
          </a:solidFill>
          <a:latin typeface="Helvetica"/>
          <a:ea typeface="MS PGothic" pitchFamily="34" charset="-128"/>
          <a:cs typeface="ＭＳ Ｐゴシック" charset="0"/>
        </a:defRPr>
      </a:lvl1pPr>
      <a:lvl2pPr algn="l" defTabSz="457200" rtl="0" eaLnBrk="0" fontAlgn="base" hangingPunct="0">
        <a:spcBef>
          <a:spcPct val="0"/>
        </a:spcBef>
        <a:spcAft>
          <a:spcPct val="0"/>
        </a:spcAft>
        <a:defRPr sz="1700" b="1">
          <a:solidFill>
            <a:srgbClr val="2E5286"/>
          </a:solidFill>
          <a:latin typeface="Helvetica" charset="0"/>
          <a:ea typeface="MS PGothic" pitchFamily="34" charset="-128"/>
          <a:cs typeface="ＭＳ Ｐゴシック" charset="0"/>
        </a:defRPr>
      </a:lvl2pPr>
      <a:lvl3pPr algn="l" defTabSz="457200" rtl="0" eaLnBrk="0" fontAlgn="base" hangingPunct="0">
        <a:spcBef>
          <a:spcPct val="0"/>
        </a:spcBef>
        <a:spcAft>
          <a:spcPct val="0"/>
        </a:spcAft>
        <a:defRPr sz="1700" b="1">
          <a:solidFill>
            <a:srgbClr val="2E5286"/>
          </a:solidFill>
          <a:latin typeface="Helvetica" charset="0"/>
          <a:ea typeface="MS PGothic" pitchFamily="34" charset="-128"/>
          <a:cs typeface="ＭＳ Ｐゴシック" charset="0"/>
        </a:defRPr>
      </a:lvl3pPr>
      <a:lvl4pPr algn="l" defTabSz="457200" rtl="0" eaLnBrk="0" fontAlgn="base" hangingPunct="0">
        <a:spcBef>
          <a:spcPct val="0"/>
        </a:spcBef>
        <a:spcAft>
          <a:spcPct val="0"/>
        </a:spcAft>
        <a:defRPr sz="1700" b="1">
          <a:solidFill>
            <a:srgbClr val="2E5286"/>
          </a:solidFill>
          <a:latin typeface="Helvetica" charset="0"/>
          <a:ea typeface="MS PGothic" pitchFamily="34" charset="-128"/>
          <a:cs typeface="ＭＳ Ｐゴシック" charset="0"/>
        </a:defRPr>
      </a:lvl4pPr>
      <a:lvl5pPr algn="l" defTabSz="457200" rtl="0" eaLnBrk="0" fontAlgn="base" hangingPunct="0">
        <a:spcBef>
          <a:spcPct val="0"/>
        </a:spcBef>
        <a:spcAft>
          <a:spcPct val="0"/>
        </a:spcAft>
        <a:defRPr sz="1700" b="1">
          <a:solidFill>
            <a:srgbClr val="2E5286"/>
          </a:solidFill>
          <a:latin typeface="Helvetica" charset="0"/>
          <a:ea typeface="MS PGothic" pitchFamily="34" charset="-128"/>
          <a:cs typeface="ＭＳ Ｐゴシック" charset="0"/>
        </a:defRPr>
      </a:lvl5pPr>
      <a:lvl6pPr marL="4572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6pPr>
      <a:lvl7pPr marL="9144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7pPr>
      <a:lvl8pPr marL="13716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8pPr>
      <a:lvl9pPr marL="18288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kern="1200">
          <a:solidFill>
            <a:srgbClr val="7F7F7F"/>
          </a:solidFill>
          <a:latin typeface="Helvetica"/>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1600" kern="1200">
          <a:solidFill>
            <a:srgbClr val="7F7F7F"/>
          </a:solidFill>
          <a:latin typeface="Helvetica"/>
          <a:ea typeface="MS PGothic" pitchFamily="34" charset="-128"/>
          <a:cs typeface="ＭＳ Ｐゴシック"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1400" kern="1200">
          <a:solidFill>
            <a:srgbClr val="7F7F7F"/>
          </a:solidFill>
          <a:latin typeface="Helvetica"/>
          <a:ea typeface="MS PGothic" pitchFamily="34" charset="-128"/>
          <a:cs typeface="ＭＳ Ｐゴシック"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1200" kern="1200">
          <a:solidFill>
            <a:srgbClr val="7F7F7F"/>
          </a:solidFill>
          <a:latin typeface="Helvetica"/>
          <a:ea typeface="MS PGothic" pitchFamily="34" charset="-128"/>
          <a:cs typeface="ＭＳ Ｐゴシック"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1200" kern="1200">
          <a:solidFill>
            <a:srgbClr val="7F7F7F"/>
          </a:solidFill>
          <a:latin typeface="Helvetica"/>
          <a:ea typeface="MS PGothic" pitchFamily="34"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file:///\\filesrv01\web\sites\muon.fnal.gov\htdocs\shiftschedule\Studies\Proposed%20momentum%20scraper%20study%20JPM%202018-04-02.tx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bwMode="auto">
          <a:xfrm>
            <a:off x="806450" y="3559175"/>
            <a:ext cx="7526338" cy="1139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Ctr="0" compatLnSpc="1">
            <a:prstTxWarp prst="textNoShape">
              <a:avLst/>
            </a:prstTxWarp>
          </a:bodyPr>
          <a:lstStyle/>
          <a:p>
            <a:pPr eaLnBrk="1" hangingPunct="1"/>
            <a:r>
              <a:rPr lang="en-US" altLang="en-US" dirty="0">
                <a:latin typeface="Helvetica" panose="020B0604020202020204" pitchFamily="34" charset="0"/>
              </a:rPr>
              <a:t>Muon Campus Status</a:t>
            </a:r>
          </a:p>
        </p:txBody>
      </p:sp>
      <p:sp>
        <p:nvSpPr>
          <p:cNvPr id="7171" name="Text Placeholder 2"/>
          <p:cNvSpPr>
            <a:spLocks noGrp="1"/>
          </p:cNvSpPr>
          <p:nvPr>
            <p:ph type="body" sz="quarter" idx="10"/>
          </p:nvPr>
        </p:nvSpPr>
        <p:spPr bwMode="auto">
          <a:xfrm>
            <a:off x="806450" y="4841875"/>
            <a:ext cx="7526338" cy="1489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r>
              <a:rPr lang="en-US" altLang="en-US" dirty="0">
                <a:latin typeface="Helvetica" panose="020B0604020202020204" pitchFamily="34" charset="0"/>
              </a:rPr>
              <a:t>Brian </a:t>
            </a:r>
            <a:r>
              <a:rPr lang="en-US" altLang="en-US" dirty="0" err="1">
                <a:latin typeface="Helvetica" panose="020B0604020202020204" pitchFamily="34" charset="0"/>
              </a:rPr>
              <a:t>Drendel</a:t>
            </a:r>
            <a:endParaRPr lang="en-US" altLang="en-US" dirty="0">
              <a:latin typeface="Helvetica" panose="020B0604020202020204" pitchFamily="34" charset="0"/>
            </a:endParaRPr>
          </a:p>
          <a:p>
            <a:pPr eaLnBrk="1" hangingPunct="1"/>
            <a:r>
              <a:rPr lang="en-US" altLang="en-US" dirty="0">
                <a:latin typeface="Helvetica" panose="020B0604020202020204" pitchFamily="34" charset="0"/>
              </a:rPr>
              <a:t>Weekly Status</a:t>
            </a:r>
          </a:p>
          <a:p>
            <a:pPr eaLnBrk="1" hangingPunct="1"/>
            <a:r>
              <a:rPr lang="en-US" altLang="en-US" dirty="0">
                <a:latin typeface="Helvetica" panose="020B0604020202020204" pitchFamily="34" charset="0"/>
              </a:rPr>
              <a:t>April 27, 2018</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9DFF3820-E3FC-4EBD-BE61-15A7CCA5CEE7}"/>
              </a:ext>
            </a:extLst>
          </p:cNvPr>
          <p:cNvPicPr>
            <a:picLocks noChangeAspect="1"/>
          </p:cNvPicPr>
          <p:nvPr/>
        </p:nvPicPr>
        <p:blipFill>
          <a:blip r:embed="rId2"/>
          <a:stretch>
            <a:fillRect/>
          </a:stretch>
        </p:blipFill>
        <p:spPr>
          <a:xfrm>
            <a:off x="0" y="836322"/>
            <a:ext cx="9144000" cy="5185356"/>
          </a:xfrm>
          <a:prstGeom prst="rect">
            <a:avLst/>
          </a:prstGeom>
        </p:spPr>
      </p:pic>
      <p:sp>
        <p:nvSpPr>
          <p:cNvPr id="2" name="Title 1">
            <a:extLst>
              <a:ext uri="{FF2B5EF4-FFF2-40B4-BE49-F238E27FC236}">
                <a16:creationId xmlns:a16="http://schemas.microsoft.com/office/drawing/2014/main" id="{5071EACB-6E78-4E54-AB4F-DD9E4C41D639}"/>
              </a:ext>
            </a:extLst>
          </p:cNvPr>
          <p:cNvSpPr>
            <a:spLocks noGrp="1"/>
          </p:cNvSpPr>
          <p:nvPr>
            <p:ph type="title"/>
          </p:nvPr>
        </p:nvSpPr>
        <p:spPr/>
        <p:txBody>
          <a:bodyPr/>
          <a:lstStyle/>
          <a:p>
            <a:r>
              <a:rPr lang="en-US" dirty="0"/>
              <a:t>Beam to g-2 this week</a:t>
            </a:r>
          </a:p>
        </p:txBody>
      </p:sp>
      <p:sp>
        <p:nvSpPr>
          <p:cNvPr id="4" name="Date Placeholder 3">
            <a:extLst>
              <a:ext uri="{FF2B5EF4-FFF2-40B4-BE49-F238E27FC236}">
                <a16:creationId xmlns:a16="http://schemas.microsoft.com/office/drawing/2014/main" id="{FE341BDF-75F3-47AE-AC67-2695F7BA7BBF}"/>
              </a:ext>
            </a:extLst>
          </p:cNvPr>
          <p:cNvSpPr>
            <a:spLocks noGrp="1"/>
          </p:cNvSpPr>
          <p:nvPr>
            <p:ph type="dt" sz="half" idx="10"/>
          </p:nvPr>
        </p:nvSpPr>
        <p:spPr/>
        <p:txBody>
          <a:bodyPr/>
          <a:lstStyle/>
          <a:p>
            <a:pPr>
              <a:defRPr/>
            </a:pPr>
            <a:r>
              <a:rPr lang="en-US" altLang="en-US" dirty="0"/>
              <a:t>4/27/18</a:t>
            </a:r>
          </a:p>
        </p:txBody>
      </p:sp>
      <p:sp>
        <p:nvSpPr>
          <p:cNvPr id="5" name="Footer Placeholder 4">
            <a:extLst>
              <a:ext uri="{FF2B5EF4-FFF2-40B4-BE49-F238E27FC236}">
                <a16:creationId xmlns:a16="http://schemas.microsoft.com/office/drawing/2014/main" id="{F9FE22C6-A334-4D28-8471-7F924E4B05F2}"/>
              </a:ext>
            </a:extLst>
          </p:cNvPr>
          <p:cNvSpPr>
            <a:spLocks noGrp="1"/>
          </p:cNvSpPr>
          <p:nvPr>
            <p:ph type="ftr" sz="quarter" idx="11"/>
          </p:nvPr>
        </p:nvSpPr>
        <p:spPr/>
        <p:txBody>
          <a:bodyPr/>
          <a:lstStyle/>
          <a:p>
            <a:pPr>
              <a:defRPr/>
            </a:pPr>
            <a:r>
              <a:rPr lang="en-US" dirty="0"/>
              <a:t>Brian </a:t>
            </a:r>
            <a:r>
              <a:rPr lang="en-US" dirty="0" err="1"/>
              <a:t>Drendel</a:t>
            </a:r>
            <a:r>
              <a:rPr lang="en-US" dirty="0"/>
              <a:t> | Muon Campus Status</a:t>
            </a:r>
            <a:endParaRPr lang="en-US" b="1" dirty="0"/>
          </a:p>
        </p:txBody>
      </p:sp>
      <p:sp>
        <p:nvSpPr>
          <p:cNvPr id="6" name="Slide Number Placeholder 5">
            <a:extLst>
              <a:ext uri="{FF2B5EF4-FFF2-40B4-BE49-F238E27FC236}">
                <a16:creationId xmlns:a16="http://schemas.microsoft.com/office/drawing/2014/main" id="{850057B1-7A32-40ED-8536-0E89FE81362A}"/>
              </a:ext>
            </a:extLst>
          </p:cNvPr>
          <p:cNvSpPr>
            <a:spLocks noGrp="1"/>
          </p:cNvSpPr>
          <p:nvPr>
            <p:ph type="sldNum" sz="quarter" idx="12"/>
          </p:nvPr>
        </p:nvSpPr>
        <p:spPr/>
        <p:txBody>
          <a:bodyPr/>
          <a:lstStyle/>
          <a:p>
            <a:pPr>
              <a:defRPr/>
            </a:pPr>
            <a:fld id="{3AF74FF3-8DB7-4100-87D3-F2EE5BDF41D5}" type="slidenum">
              <a:rPr lang="en-US" altLang="en-US" smtClean="0"/>
              <a:pPr>
                <a:defRPr/>
              </a:pPr>
              <a:t>2</a:t>
            </a:fld>
            <a:endParaRPr lang="en-US" altLang="en-US"/>
          </a:p>
        </p:txBody>
      </p:sp>
      <p:sp>
        <p:nvSpPr>
          <p:cNvPr id="19" name="TextBox 18">
            <a:extLst>
              <a:ext uri="{FF2B5EF4-FFF2-40B4-BE49-F238E27FC236}">
                <a16:creationId xmlns:a16="http://schemas.microsoft.com/office/drawing/2014/main" id="{28F4A6E1-77D6-4822-9986-BC8361180872}"/>
              </a:ext>
            </a:extLst>
          </p:cNvPr>
          <p:cNvSpPr txBox="1"/>
          <p:nvPr/>
        </p:nvSpPr>
        <p:spPr>
          <a:xfrm>
            <a:off x="5997109" y="3021401"/>
            <a:ext cx="3058458" cy="2031325"/>
          </a:xfrm>
          <a:prstGeom prst="rect">
            <a:avLst/>
          </a:prstGeom>
          <a:noFill/>
        </p:spPr>
        <p:txBody>
          <a:bodyPr wrap="square" rtlCol="0">
            <a:spAutoFit/>
          </a:bodyPr>
          <a:lstStyle/>
          <a:p>
            <a:pPr>
              <a:buFont typeface="Arial" panose="020B0604020202020204" pitchFamily="34" charset="0"/>
              <a:buChar char="•"/>
            </a:pPr>
            <a:r>
              <a:rPr lang="en-US" sz="1400" dirty="0"/>
              <a:t>Continued tuning improvements.</a:t>
            </a:r>
          </a:p>
          <a:p>
            <a:pPr>
              <a:buFont typeface="Arial" panose="020B0604020202020204" pitchFamily="34" charset="0"/>
              <a:buChar char="•"/>
            </a:pPr>
            <a:r>
              <a:rPr lang="en-US" sz="1400" dirty="0"/>
              <a:t>Access Period</a:t>
            </a:r>
          </a:p>
          <a:p>
            <a:pPr lvl="1">
              <a:buFont typeface="Arial" panose="020B0604020202020204" pitchFamily="34" charset="0"/>
              <a:buChar char="•"/>
            </a:pPr>
            <a:r>
              <a:rPr lang="en-US" sz="1400" dirty="0"/>
              <a:t>D30 Vacuum</a:t>
            </a:r>
          </a:p>
          <a:p>
            <a:pPr lvl="1">
              <a:buFont typeface="Arial" panose="020B0604020202020204" pitchFamily="34" charset="0"/>
              <a:buChar char="•"/>
            </a:pPr>
            <a:r>
              <a:rPr lang="en-US" sz="1400" dirty="0"/>
              <a:t>Comprehensive Rad Survey</a:t>
            </a:r>
          </a:p>
          <a:p>
            <a:pPr lvl="1">
              <a:buFont typeface="Arial" panose="020B0604020202020204" pitchFamily="34" charset="0"/>
              <a:buChar char="•"/>
            </a:pPr>
            <a:r>
              <a:rPr lang="en-US" sz="1400" dirty="0"/>
              <a:t>Target Station Work</a:t>
            </a:r>
          </a:p>
          <a:p>
            <a:pPr lvl="1">
              <a:buFont typeface="Arial" panose="020B0604020202020204" pitchFamily="34" charset="0"/>
              <a:buChar char="•"/>
            </a:pPr>
            <a:r>
              <a:rPr lang="en-US" sz="1400" dirty="0"/>
              <a:t>D:IB Substation Upgrade</a:t>
            </a:r>
          </a:p>
          <a:p>
            <a:pPr lvl="1">
              <a:buFont typeface="Arial" panose="020B0604020202020204" pitchFamily="34" charset="0"/>
              <a:buChar char="•"/>
            </a:pPr>
            <a:r>
              <a:rPr lang="en-US" sz="1400" dirty="0"/>
              <a:t>Power Supply Work</a:t>
            </a:r>
          </a:p>
          <a:p>
            <a:pPr lvl="1">
              <a:buFont typeface="Arial" panose="020B0604020202020204" pitchFamily="34" charset="0"/>
              <a:buChar char="•"/>
            </a:pPr>
            <a:r>
              <a:rPr lang="en-US" sz="1400" dirty="0"/>
              <a:t>LCW Leak Repair</a:t>
            </a:r>
          </a:p>
          <a:p>
            <a:pPr lvl="1">
              <a:buFont typeface="Arial" panose="020B0604020202020204" pitchFamily="34" charset="0"/>
              <a:buChar char="•"/>
            </a:pPr>
            <a:r>
              <a:rPr lang="en-US" sz="1400" dirty="0"/>
              <a:t>Interlocked detector change</a:t>
            </a:r>
          </a:p>
        </p:txBody>
      </p:sp>
    </p:spTree>
    <p:extLst>
      <p:ext uri="{BB962C8B-B14F-4D97-AF65-F5344CB8AC3E}">
        <p14:creationId xmlns:p14="http://schemas.microsoft.com/office/powerpoint/2010/main" val="95295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7BA9A-0AAB-4922-8B12-CB6690399E4B}"/>
              </a:ext>
            </a:extLst>
          </p:cNvPr>
          <p:cNvSpPr>
            <a:spLocks noGrp="1"/>
          </p:cNvSpPr>
          <p:nvPr>
            <p:ph type="title"/>
          </p:nvPr>
        </p:nvSpPr>
        <p:spPr/>
        <p:txBody>
          <a:bodyPr/>
          <a:lstStyle/>
          <a:p>
            <a:r>
              <a:rPr lang="en-US" dirty="0"/>
              <a:t>Downtime</a:t>
            </a:r>
          </a:p>
        </p:txBody>
      </p:sp>
      <p:sp>
        <p:nvSpPr>
          <p:cNvPr id="3" name="Content Placeholder 2">
            <a:extLst>
              <a:ext uri="{FF2B5EF4-FFF2-40B4-BE49-F238E27FC236}">
                <a16:creationId xmlns:a16="http://schemas.microsoft.com/office/drawing/2014/main" id="{31133792-DAC2-49D6-B507-EF4E799CED7B}"/>
              </a:ext>
            </a:extLst>
          </p:cNvPr>
          <p:cNvSpPr>
            <a:spLocks noGrp="1"/>
          </p:cNvSpPr>
          <p:nvPr>
            <p:ph idx="1"/>
          </p:nvPr>
        </p:nvSpPr>
        <p:spPr>
          <a:xfrm>
            <a:off x="806450" y="3832773"/>
            <a:ext cx="7870005" cy="1320776"/>
          </a:xfrm>
        </p:spPr>
        <p:txBody>
          <a:bodyPr/>
          <a:lstStyle/>
          <a:p>
            <a:r>
              <a:rPr lang="en-US" sz="1800" dirty="0"/>
              <a:t>A0 compressor trip</a:t>
            </a:r>
          </a:p>
        </p:txBody>
      </p:sp>
      <p:sp>
        <p:nvSpPr>
          <p:cNvPr id="4" name="Date Placeholder 3">
            <a:extLst>
              <a:ext uri="{FF2B5EF4-FFF2-40B4-BE49-F238E27FC236}">
                <a16:creationId xmlns:a16="http://schemas.microsoft.com/office/drawing/2014/main" id="{DDD9BBA3-8037-4115-B0B9-ED07E09DF1A0}"/>
              </a:ext>
            </a:extLst>
          </p:cNvPr>
          <p:cNvSpPr>
            <a:spLocks noGrp="1"/>
          </p:cNvSpPr>
          <p:nvPr>
            <p:ph type="dt" sz="half" idx="10"/>
          </p:nvPr>
        </p:nvSpPr>
        <p:spPr/>
        <p:txBody>
          <a:bodyPr/>
          <a:lstStyle/>
          <a:p>
            <a:pPr>
              <a:defRPr/>
            </a:pPr>
            <a:r>
              <a:rPr lang="en-US" altLang="en-US" dirty="0"/>
              <a:t>4/27/18</a:t>
            </a:r>
          </a:p>
        </p:txBody>
      </p:sp>
      <p:sp>
        <p:nvSpPr>
          <p:cNvPr id="5" name="Footer Placeholder 4">
            <a:extLst>
              <a:ext uri="{FF2B5EF4-FFF2-40B4-BE49-F238E27FC236}">
                <a16:creationId xmlns:a16="http://schemas.microsoft.com/office/drawing/2014/main" id="{5EF2CCEF-ED6C-425D-AF1A-DC33148A5A23}"/>
              </a:ext>
            </a:extLst>
          </p:cNvPr>
          <p:cNvSpPr>
            <a:spLocks noGrp="1"/>
          </p:cNvSpPr>
          <p:nvPr>
            <p:ph type="ftr" sz="quarter" idx="11"/>
          </p:nvPr>
        </p:nvSpPr>
        <p:spPr/>
        <p:txBody>
          <a:bodyPr/>
          <a:lstStyle/>
          <a:p>
            <a:pPr>
              <a:defRPr/>
            </a:pPr>
            <a:r>
              <a:rPr lang="en-US"/>
              <a:t>Brian Drendel | Muon Campus Status</a:t>
            </a:r>
            <a:endParaRPr lang="en-US" b="1" dirty="0"/>
          </a:p>
        </p:txBody>
      </p:sp>
      <p:sp>
        <p:nvSpPr>
          <p:cNvPr id="6" name="Slide Number Placeholder 5">
            <a:extLst>
              <a:ext uri="{FF2B5EF4-FFF2-40B4-BE49-F238E27FC236}">
                <a16:creationId xmlns:a16="http://schemas.microsoft.com/office/drawing/2014/main" id="{CF224C7F-F95B-49DD-B916-48FF62F30735}"/>
              </a:ext>
            </a:extLst>
          </p:cNvPr>
          <p:cNvSpPr>
            <a:spLocks noGrp="1"/>
          </p:cNvSpPr>
          <p:nvPr>
            <p:ph type="sldNum" sz="quarter" idx="12"/>
          </p:nvPr>
        </p:nvSpPr>
        <p:spPr/>
        <p:txBody>
          <a:bodyPr/>
          <a:lstStyle/>
          <a:p>
            <a:pPr>
              <a:defRPr/>
            </a:pPr>
            <a:fld id="{3AF74FF3-8DB7-4100-87D3-F2EE5BDF41D5}" type="slidenum">
              <a:rPr lang="en-US" altLang="en-US" smtClean="0"/>
              <a:pPr>
                <a:defRPr/>
              </a:pPr>
              <a:t>3</a:t>
            </a:fld>
            <a:endParaRPr lang="en-US" altLang="en-US"/>
          </a:p>
        </p:txBody>
      </p:sp>
      <p:pic>
        <p:nvPicPr>
          <p:cNvPr id="10" name="Picture 9">
            <a:extLst>
              <a:ext uri="{FF2B5EF4-FFF2-40B4-BE49-F238E27FC236}">
                <a16:creationId xmlns:a16="http://schemas.microsoft.com/office/drawing/2014/main" id="{9D7A64B5-148D-4210-A32A-6BCAD55BD19B}"/>
              </a:ext>
            </a:extLst>
          </p:cNvPr>
          <p:cNvPicPr>
            <a:picLocks noChangeAspect="1"/>
          </p:cNvPicPr>
          <p:nvPr/>
        </p:nvPicPr>
        <p:blipFill>
          <a:blip r:embed="rId2"/>
          <a:stretch>
            <a:fillRect/>
          </a:stretch>
        </p:blipFill>
        <p:spPr>
          <a:xfrm>
            <a:off x="0" y="870031"/>
            <a:ext cx="9144000" cy="3309529"/>
          </a:xfrm>
          <a:prstGeom prst="rect">
            <a:avLst/>
          </a:prstGeom>
        </p:spPr>
      </p:pic>
      <p:sp>
        <p:nvSpPr>
          <p:cNvPr id="11" name="Rectangle 10">
            <a:extLst>
              <a:ext uri="{FF2B5EF4-FFF2-40B4-BE49-F238E27FC236}">
                <a16:creationId xmlns:a16="http://schemas.microsoft.com/office/drawing/2014/main" id="{071C1135-C97B-4D75-B86B-8D4DD1B38692}"/>
              </a:ext>
            </a:extLst>
          </p:cNvPr>
          <p:cNvSpPr/>
          <p:nvPr/>
        </p:nvSpPr>
        <p:spPr>
          <a:xfrm>
            <a:off x="868680" y="4147000"/>
            <a:ext cx="7749540" cy="1569660"/>
          </a:xfrm>
          <a:prstGeom prst="rect">
            <a:avLst/>
          </a:prstGeom>
        </p:spPr>
        <p:txBody>
          <a:bodyPr wrap="square">
            <a:spAutoFit/>
          </a:bodyPr>
          <a:lstStyle/>
          <a:p>
            <a:pPr>
              <a:buFont typeface="Arial" panose="020B0604020202020204" pitchFamily="34" charset="0"/>
              <a:buChar char="•"/>
            </a:pPr>
            <a:r>
              <a:rPr lang="en-US" dirty="0"/>
              <a:t>Lens transformer water flow trips</a:t>
            </a:r>
          </a:p>
          <a:p>
            <a:pPr lvl="1">
              <a:buFont typeface="Arial" panose="020B0604020202020204" pitchFamily="34" charset="0"/>
              <a:buChar char="•"/>
            </a:pPr>
            <a:r>
              <a:rPr lang="en-US" dirty="0"/>
              <a:t>Periodic trips due to flakey readback</a:t>
            </a:r>
          </a:p>
          <a:p>
            <a:pPr lvl="1">
              <a:buFont typeface="Arial" panose="020B0604020202020204" pitchFamily="34" charset="0"/>
              <a:buChar char="•"/>
            </a:pPr>
            <a:r>
              <a:rPr lang="en-US" dirty="0"/>
              <a:t>Replaced flow meter during Thursday’s downtime.</a:t>
            </a:r>
          </a:p>
          <a:p>
            <a:pPr lvl="1">
              <a:buFont typeface="Arial" panose="020B0604020202020204" pitchFamily="34" charset="0"/>
              <a:buChar char="•"/>
            </a:pPr>
            <a:r>
              <a:rPr lang="en-US" dirty="0"/>
              <a:t>Problems with readback from new flow meter.</a:t>
            </a:r>
          </a:p>
        </p:txBody>
      </p:sp>
    </p:spTree>
    <p:extLst>
      <p:ext uri="{BB962C8B-B14F-4D97-AF65-F5344CB8AC3E}">
        <p14:creationId xmlns:p14="http://schemas.microsoft.com/office/powerpoint/2010/main" val="324052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9A24E-DCE0-440E-AA7E-CD4033F1D7E6}"/>
              </a:ext>
            </a:extLst>
          </p:cNvPr>
          <p:cNvSpPr>
            <a:spLocks noGrp="1"/>
          </p:cNvSpPr>
          <p:nvPr>
            <p:ph type="title"/>
          </p:nvPr>
        </p:nvSpPr>
        <p:spPr/>
        <p:txBody>
          <a:bodyPr/>
          <a:lstStyle/>
          <a:p>
            <a:r>
              <a:rPr lang="en-US" dirty="0"/>
              <a:t>Upcoming Studies</a:t>
            </a:r>
          </a:p>
        </p:txBody>
      </p:sp>
      <p:sp>
        <p:nvSpPr>
          <p:cNvPr id="4" name="Date Placeholder 3">
            <a:extLst>
              <a:ext uri="{FF2B5EF4-FFF2-40B4-BE49-F238E27FC236}">
                <a16:creationId xmlns:a16="http://schemas.microsoft.com/office/drawing/2014/main" id="{BBFB53AC-2826-4580-88AE-357BCDAF3064}"/>
              </a:ext>
            </a:extLst>
          </p:cNvPr>
          <p:cNvSpPr>
            <a:spLocks noGrp="1"/>
          </p:cNvSpPr>
          <p:nvPr>
            <p:ph type="dt" sz="half" idx="10"/>
          </p:nvPr>
        </p:nvSpPr>
        <p:spPr/>
        <p:txBody>
          <a:bodyPr/>
          <a:lstStyle/>
          <a:p>
            <a:pPr>
              <a:defRPr/>
            </a:pPr>
            <a:r>
              <a:rPr lang="en-US" altLang="en-US" dirty="0"/>
              <a:t>4/27/18</a:t>
            </a:r>
          </a:p>
        </p:txBody>
      </p:sp>
      <p:sp>
        <p:nvSpPr>
          <p:cNvPr id="5" name="Footer Placeholder 4">
            <a:extLst>
              <a:ext uri="{FF2B5EF4-FFF2-40B4-BE49-F238E27FC236}">
                <a16:creationId xmlns:a16="http://schemas.microsoft.com/office/drawing/2014/main" id="{907BF1D6-28AD-4112-91D7-1F37414ED58E}"/>
              </a:ext>
            </a:extLst>
          </p:cNvPr>
          <p:cNvSpPr>
            <a:spLocks noGrp="1"/>
          </p:cNvSpPr>
          <p:nvPr>
            <p:ph type="ftr" sz="quarter" idx="11"/>
          </p:nvPr>
        </p:nvSpPr>
        <p:spPr/>
        <p:txBody>
          <a:bodyPr/>
          <a:lstStyle/>
          <a:p>
            <a:pPr>
              <a:defRPr/>
            </a:pPr>
            <a:r>
              <a:rPr lang="en-US" dirty="0"/>
              <a:t>Brian </a:t>
            </a:r>
            <a:r>
              <a:rPr lang="en-US" dirty="0" err="1"/>
              <a:t>Drendel</a:t>
            </a:r>
            <a:r>
              <a:rPr lang="en-US" dirty="0"/>
              <a:t> | Muon Campus Status</a:t>
            </a:r>
            <a:endParaRPr lang="en-US" b="1" dirty="0"/>
          </a:p>
        </p:txBody>
      </p:sp>
      <p:sp>
        <p:nvSpPr>
          <p:cNvPr id="6" name="Slide Number Placeholder 5">
            <a:extLst>
              <a:ext uri="{FF2B5EF4-FFF2-40B4-BE49-F238E27FC236}">
                <a16:creationId xmlns:a16="http://schemas.microsoft.com/office/drawing/2014/main" id="{737853DA-2A04-4F32-8B5E-58A046507F23}"/>
              </a:ext>
            </a:extLst>
          </p:cNvPr>
          <p:cNvSpPr>
            <a:spLocks noGrp="1"/>
          </p:cNvSpPr>
          <p:nvPr>
            <p:ph type="sldNum" sz="quarter" idx="12"/>
          </p:nvPr>
        </p:nvSpPr>
        <p:spPr/>
        <p:txBody>
          <a:bodyPr/>
          <a:lstStyle/>
          <a:p>
            <a:pPr>
              <a:defRPr/>
            </a:pPr>
            <a:fld id="{3AF74FF3-8DB7-4100-87D3-F2EE5BDF41D5}" type="slidenum">
              <a:rPr lang="en-US" altLang="en-US" smtClean="0"/>
              <a:pPr>
                <a:defRPr/>
              </a:pPr>
              <a:t>4</a:t>
            </a:fld>
            <a:endParaRPr lang="en-US" altLang="en-US"/>
          </a:p>
        </p:txBody>
      </p:sp>
      <p:sp>
        <p:nvSpPr>
          <p:cNvPr id="9" name="Rectangle 3">
            <a:extLst>
              <a:ext uri="{FF2B5EF4-FFF2-40B4-BE49-F238E27FC236}">
                <a16:creationId xmlns:a16="http://schemas.microsoft.com/office/drawing/2014/main" id="{466D2A8F-DE93-423D-9BE4-C287B5B135B4}"/>
              </a:ext>
            </a:extLst>
          </p:cNvPr>
          <p:cNvSpPr>
            <a:spLocks noGrp="1" noChangeArrowheads="1"/>
          </p:cNvSpPr>
          <p:nvPr>
            <p:ph idx="1"/>
          </p:nvPr>
        </p:nvSpPr>
        <p:spPr bwMode="auto">
          <a:xfrm>
            <a:off x="0" y="1115191"/>
            <a:ext cx="8832287" cy="2277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457200" lvl="1" indent="0" defTabSz="914400">
              <a:spcBef>
                <a:spcPct val="0"/>
              </a:spcBef>
              <a:buFontTx/>
              <a:buChar char="•"/>
            </a:pPr>
            <a:r>
              <a:rPr lang="en-US" altLang="en-US" sz="1400" b="1" dirty="0">
                <a:latin typeface="Calibri" panose="020F0502020204030204" pitchFamily="34" charset="0"/>
              </a:rPr>
              <a:t>Tune-up</a:t>
            </a:r>
            <a:r>
              <a:rPr lang="en-US" altLang="en-US" sz="1600" b="1" dirty="0">
                <a:latin typeface="Calibri" panose="020F0502020204030204" pitchFamily="34" charset="0"/>
              </a:rPr>
              <a:t> </a:t>
            </a:r>
            <a:r>
              <a:rPr lang="en-US" altLang="en-US" sz="1400" dirty="0">
                <a:latin typeface="Calibri" panose="020F0502020204030204" pitchFamily="34" charset="0"/>
              </a:rPr>
              <a:t>(Morgan) – Couple hours of beam optimization.</a:t>
            </a:r>
            <a:endParaRPr kumimoji="0" lang="en-US" altLang="en-US" sz="1600" b="0" i="0" u="none" strike="noStrike" cap="none" normalizeH="0" baseline="0" dirty="0">
              <a:ln>
                <a:noFill/>
              </a:ln>
              <a:solidFill>
                <a:schemeClr val="tx1"/>
              </a:solidFill>
              <a:effectLst/>
              <a:latin typeface="Calibri" panose="020F0502020204030204" pitchFamily="34" charset="0"/>
              <a:hlinkClick r:id="rId2"/>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Calibri" panose="020F0502020204030204" pitchFamily="34" charset="0"/>
              </a:rPr>
              <a:t>Ap0 chipmunk measurements </a:t>
            </a:r>
            <a:r>
              <a:rPr kumimoji="0" lang="en-US" altLang="en-US" sz="1400" b="0" i="0" u="none" strike="noStrike" cap="none" normalizeH="0" baseline="0" dirty="0">
                <a:ln>
                  <a:noFill/>
                </a:ln>
                <a:solidFill>
                  <a:schemeClr val="tx1"/>
                </a:solidFill>
                <a:effectLst/>
                <a:latin typeface="Calibri" panose="020F0502020204030204" pitchFamily="34" charset="0"/>
              </a:rPr>
              <a:t>(</a:t>
            </a:r>
            <a:r>
              <a:rPr kumimoji="0" lang="en-US" altLang="en-US" sz="1400" b="0" i="0" u="none" strike="noStrike" cap="none" normalizeH="0" baseline="0" dirty="0" err="1">
                <a:ln>
                  <a:noFill/>
                </a:ln>
                <a:solidFill>
                  <a:schemeClr val="tx1"/>
                </a:solidFill>
                <a:effectLst/>
                <a:latin typeface="Calibri" panose="020F0502020204030204" pitchFamily="34" charset="0"/>
              </a:rPr>
              <a:t>Drendel</a:t>
            </a:r>
            <a:r>
              <a:rPr kumimoji="0" lang="en-US" altLang="en-US" sz="1400" b="0" i="0" u="none" strike="noStrike" cap="none" normalizeH="0" baseline="0" dirty="0">
                <a:ln>
                  <a:noFill/>
                </a:ln>
                <a:solidFill>
                  <a:schemeClr val="tx1"/>
                </a:solidFill>
                <a:effectLst/>
                <a:latin typeface="Calibri" panose="020F0502020204030204" pitchFamily="34" charset="0"/>
              </a:rPr>
              <a:t>):   Transparent to operations</a:t>
            </a:r>
          </a:p>
          <a:p>
            <a:pPr marL="857250" lvl="2" indent="0" defTabSz="914400">
              <a:spcBef>
                <a:spcPct val="0"/>
              </a:spcBef>
              <a:buFontTx/>
              <a:buChar char="•"/>
            </a:pPr>
            <a:r>
              <a:rPr kumimoji="0" lang="en-US" altLang="en-US" sz="1200" b="0" i="0" u="none" strike="noStrike" cap="none" normalizeH="0" baseline="0" dirty="0">
                <a:ln>
                  <a:noFill/>
                </a:ln>
                <a:solidFill>
                  <a:schemeClr val="tx1"/>
                </a:solidFill>
                <a:effectLst/>
                <a:latin typeface="Calibri" panose="020F0502020204030204" pitchFamily="34" charset="0"/>
              </a:rPr>
              <a:t>Data is being be collected with a set of temporary chipmunks in various configurations.  At this time, this work is completely transparent to operations.  </a:t>
            </a:r>
            <a:endParaRPr kumimoji="0" lang="en-US" altLang="en-US" sz="1200" b="0" i="0" u="none" strike="noStrike" cap="none" normalizeH="0" baseline="0" dirty="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Calibri" panose="020F0502020204030204" pitchFamily="34" charset="0"/>
              </a:rPr>
              <a:t>Delivery Ring Tune Measurement work </a:t>
            </a:r>
            <a:r>
              <a:rPr kumimoji="0" lang="en-US" altLang="en-US" sz="1400" b="0" i="0" u="none" strike="noStrike" cap="none" normalizeH="0" baseline="0" dirty="0">
                <a:ln>
                  <a:noFill/>
                </a:ln>
                <a:solidFill>
                  <a:schemeClr val="tx1"/>
                </a:solidFill>
                <a:effectLst/>
                <a:latin typeface="Calibri" panose="020F0502020204030204" pitchFamily="34" charset="0"/>
              </a:rPr>
              <a:t>(</a:t>
            </a:r>
            <a:r>
              <a:rPr kumimoji="0" lang="en-US" altLang="en-US" sz="1400" b="0" i="0" u="none" strike="noStrike" cap="none" normalizeH="0" baseline="0" dirty="0" err="1">
                <a:ln>
                  <a:noFill/>
                </a:ln>
                <a:solidFill>
                  <a:schemeClr val="tx1"/>
                </a:solidFill>
                <a:effectLst/>
                <a:latin typeface="Calibri" panose="020F0502020204030204" pitchFamily="34" charset="0"/>
              </a:rPr>
              <a:t>Scarpine</a:t>
            </a:r>
            <a:r>
              <a:rPr kumimoji="0" lang="en-US" altLang="en-US" sz="1400" b="0" i="0" u="none" strike="noStrike" cap="none" normalizeH="0" baseline="0" dirty="0">
                <a:ln>
                  <a:noFill/>
                </a:ln>
                <a:solidFill>
                  <a:schemeClr val="tx1"/>
                </a:solidFill>
                <a:effectLst/>
                <a:latin typeface="Calibri" panose="020F0502020204030204" pitchFamily="34" charset="0"/>
              </a:rPr>
              <a:t>).   Requires 8 GeV operations.</a:t>
            </a:r>
            <a:endParaRPr kumimoji="0" lang="en-US" altLang="en-US" sz="1400" b="0" i="0" u="none" strike="noStrike" cap="none" normalizeH="0" baseline="0" dirty="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Calibri" panose="020F0502020204030204" pitchFamily="34" charset="0"/>
              </a:rPr>
              <a:t>Dispersion in RR-Target </a:t>
            </a:r>
            <a:r>
              <a:rPr kumimoji="0" lang="en-US" altLang="en-US" sz="1400" b="0" i="0" u="none" strike="noStrike" cap="none" normalizeH="0" baseline="0" dirty="0">
                <a:ln>
                  <a:noFill/>
                </a:ln>
                <a:solidFill>
                  <a:schemeClr val="tx1"/>
                </a:solidFill>
                <a:effectLst/>
                <a:latin typeface="Calibri" panose="020F0502020204030204" pitchFamily="34" charset="0"/>
              </a:rPr>
              <a:t>(</a:t>
            </a:r>
            <a:r>
              <a:rPr kumimoji="0" lang="en-US" altLang="en-US" sz="1400" b="0" i="0" u="none" strike="noStrike" cap="none" normalizeH="0" baseline="0" dirty="0" err="1">
                <a:ln>
                  <a:noFill/>
                </a:ln>
                <a:solidFill>
                  <a:schemeClr val="tx1"/>
                </a:solidFill>
                <a:effectLst/>
                <a:latin typeface="Calibri" panose="020F0502020204030204" pitchFamily="34" charset="0"/>
              </a:rPr>
              <a:t>Nagaslaev</a:t>
            </a:r>
            <a:r>
              <a:rPr kumimoji="0" lang="en-US" altLang="en-US" sz="1400" b="0" i="0" u="none" strike="noStrike" cap="none" normalizeH="0" baseline="0" dirty="0">
                <a:ln>
                  <a:noFill/>
                </a:ln>
                <a:solidFill>
                  <a:schemeClr val="tx1"/>
                </a:solidFill>
                <a:effectLst/>
                <a:latin typeface="Calibri" panose="020F0502020204030204" pitchFamily="34" charset="0"/>
              </a:rPr>
              <a:t>, Adamson).  Destructive study. </a:t>
            </a:r>
            <a:r>
              <a:rPr lang="en-US" altLang="en-US" sz="1400" dirty="0">
                <a:latin typeface="Calibri" panose="020F0502020204030204" pitchFamily="34" charset="0"/>
              </a:rPr>
              <a:t> 2-4 hours</a:t>
            </a:r>
          </a:p>
          <a:p>
            <a:pPr marL="857250" lvl="2" indent="0" defTabSz="914400">
              <a:spcBef>
                <a:spcPct val="0"/>
              </a:spcBef>
              <a:buFontTx/>
              <a:buChar char="•"/>
            </a:pPr>
            <a:r>
              <a:rPr kumimoji="0" lang="en-US" altLang="en-US" sz="1200" b="0" i="0" u="none" strike="noStrike" cap="none" normalizeH="0" baseline="0" dirty="0">
                <a:ln>
                  <a:noFill/>
                </a:ln>
                <a:solidFill>
                  <a:schemeClr val="tx1"/>
                </a:solidFill>
                <a:effectLst/>
                <a:latin typeface="Calibri" panose="020F0502020204030204" pitchFamily="34" charset="0"/>
              </a:rPr>
              <a:t>Primary 8GeV transport beam line RR-Target. We need to establish a procedure for the dispersion measurement in this line. We will have to do transfers in a slow manner, kind of 20 sec between transfers and run the waterfall display in the RR for each transfer. We will also modify the RF frequency in RR so that the beam will be slightly off momentum. This change doesn't necessarily impact the yield on the target, but may result in increased beam losses, while tuning. This study is opportunistic. Time estimate is 2-4 hours.  Will impact the beam delivery to g-2, so needs to be aligned with their planning.</a:t>
            </a: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94234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552E8-6ED6-4932-9336-C8F7989D5A9A}"/>
              </a:ext>
            </a:extLst>
          </p:cNvPr>
          <p:cNvSpPr>
            <a:spLocks noGrp="1"/>
          </p:cNvSpPr>
          <p:nvPr>
            <p:ph type="title"/>
          </p:nvPr>
        </p:nvSpPr>
        <p:spPr/>
        <p:txBody>
          <a:bodyPr/>
          <a:lstStyle/>
          <a:p>
            <a:r>
              <a:rPr lang="en-US" dirty="0"/>
              <a:t>Machine Coordinator</a:t>
            </a:r>
          </a:p>
        </p:txBody>
      </p:sp>
      <p:sp>
        <p:nvSpPr>
          <p:cNvPr id="3" name="Content Placeholder 2">
            <a:extLst>
              <a:ext uri="{FF2B5EF4-FFF2-40B4-BE49-F238E27FC236}">
                <a16:creationId xmlns:a16="http://schemas.microsoft.com/office/drawing/2014/main" id="{72BE6CFC-E005-4FD7-A320-149B0C86B72C}"/>
              </a:ext>
            </a:extLst>
          </p:cNvPr>
          <p:cNvSpPr>
            <a:spLocks noGrp="1"/>
          </p:cNvSpPr>
          <p:nvPr>
            <p:ph idx="1"/>
          </p:nvPr>
        </p:nvSpPr>
        <p:spPr/>
        <p:txBody>
          <a:bodyPr/>
          <a:lstStyle/>
          <a:p>
            <a:r>
              <a:rPr lang="en-US" dirty="0"/>
              <a:t>Jim Morgan takes over as machine coordinator following this meeting.</a:t>
            </a:r>
          </a:p>
        </p:txBody>
      </p:sp>
      <p:sp>
        <p:nvSpPr>
          <p:cNvPr id="4" name="Date Placeholder 3">
            <a:extLst>
              <a:ext uri="{FF2B5EF4-FFF2-40B4-BE49-F238E27FC236}">
                <a16:creationId xmlns:a16="http://schemas.microsoft.com/office/drawing/2014/main" id="{33311CFB-2CB0-488E-9C42-F49D19EC8D4C}"/>
              </a:ext>
            </a:extLst>
          </p:cNvPr>
          <p:cNvSpPr>
            <a:spLocks noGrp="1"/>
          </p:cNvSpPr>
          <p:nvPr>
            <p:ph type="dt" sz="half" idx="10"/>
          </p:nvPr>
        </p:nvSpPr>
        <p:spPr/>
        <p:txBody>
          <a:bodyPr/>
          <a:lstStyle/>
          <a:p>
            <a:pPr>
              <a:defRPr/>
            </a:pPr>
            <a:r>
              <a:rPr lang="en-US" altLang="en-US"/>
              <a:t>4/27/18</a:t>
            </a:r>
            <a:endParaRPr lang="en-US" altLang="en-US" dirty="0"/>
          </a:p>
        </p:txBody>
      </p:sp>
      <p:sp>
        <p:nvSpPr>
          <p:cNvPr id="5" name="Footer Placeholder 4">
            <a:extLst>
              <a:ext uri="{FF2B5EF4-FFF2-40B4-BE49-F238E27FC236}">
                <a16:creationId xmlns:a16="http://schemas.microsoft.com/office/drawing/2014/main" id="{B4F39B03-D65F-4904-BFB7-5AD4E92C59B1}"/>
              </a:ext>
            </a:extLst>
          </p:cNvPr>
          <p:cNvSpPr>
            <a:spLocks noGrp="1"/>
          </p:cNvSpPr>
          <p:nvPr>
            <p:ph type="ftr" sz="quarter" idx="11"/>
          </p:nvPr>
        </p:nvSpPr>
        <p:spPr/>
        <p:txBody>
          <a:bodyPr/>
          <a:lstStyle/>
          <a:p>
            <a:pPr>
              <a:defRPr/>
            </a:pPr>
            <a:r>
              <a:rPr lang="en-US"/>
              <a:t>Brian Drendel | Muon Campus Status</a:t>
            </a:r>
            <a:endParaRPr lang="en-US" b="1" dirty="0"/>
          </a:p>
        </p:txBody>
      </p:sp>
      <p:sp>
        <p:nvSpPr>
          <p:cNvPr id="6" name="Slide Number Placeholder 5">
            <a:extLst>
              <a:ext uri="{FF2B5EF4-FFF2-40B4-BE49-F238E27FC236}">
                <a16:creationId xmlns:a16="http://schemas.microsoft.com/office/drawing/2014/main" id="{BDD0496C-3FF4-413C-8721-C2E57B6014E1}"/>
              </a:ext>
            </a:extLst>
          </p:cNvPr>
          <p:cNvSpPr>
            <a:spLocks noGrp="1"/>
          </p:cNvSpPr>
          <p:nvPr>
            <p:ph type="sldNum" sz="quarter" idx="12"/>
          </p:nvPr>
        </p:nvSpPr>
        <p:spPr/>
        <p:txBody>
          <a:bodyPr/>
          <a:lstStyle/>
          <a:p>
            <a:pPr>
              <a:defRPr/>
            </a:pPr>
            <a:fld id="{3AF74FF3-8DB7-4100-87D3-F2EE5BDF41D5}" type="slidenum">
              <a:rPr lang="en-US" altLang="en-US" smtClean="0"/>
              <a:pPr>
                <a:defRPr/>
              </a:pPr>
              <a:t>5</a:t>
            </a:fld>
            <a:endParaRPr lang="en-US" altLang="en-US"/>
          </a:p>
        </p:txBody>
      </p:sp>
    </p:spTree>
    <p:extLst>
      <p:ext uri="{BB962C8B-B14F-4D97-AF65-F5344CB8AC3E}">
        <p14:creationId xmlns:p14="http://schemas.microsoft.com/office/powerpoint/2010/main" val="2789506017"/>
      </p:ext>
    </p:extLst>
  </p:cSld>
  <p:clrMapOvr>
    <a:masterClrMapping/>
  </p:clrMapOvr>
</p:sld>
</file>

<file path=ppt/theme/theme1.xml><?xml version="1.0" encoding="utf-8"?>
<a:theme xmlns:a="http://schemas.openxmlformats.org/drawingml/2006/main" name="FermilabTempate">
  <a:themeElements>
    <a:clrScheme name="Fermilab">
      <a:dk1>
        <a:srgbClr val="004C97"/>
      </a:dk1>
      <a:lt1>
        <a:srgbClr val="FFFFFF"/>
      </a:lt1>
      <a:dk2>
        <a:srgbClr val="004C97"/>
      </a:dk2>
      <a:lt2>
        <a:srgbClr val="FFFFFF"/>
      </a:lt2>
      <a:accent1>
        <a:srgbClr val="99D6EA"/>
      </a:accent1>
      <a:accent2>
        <a:srgbClr val="DB720C"/>
      </a:accent2>
      <a:accent3>
        <a:srgbClr val="519A24"/>
      </a:accent3>
      <a:accent4>
        <a:srgbClr val="AF272F"/>
      </a:accent4>
      <a:accent5>
        <a:srgbClr val="00B5E2"/>
      </a:accent5>
      <a:accent6>
        <a:srgbClr val="404040"/>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Fermilab: Footer Only">
  <a:themeElements>
    <a:clrScheme name="Fermilab 1">
      <a:dk1>
        <a:srgbClr val="003087"/>
      </a:dk1>
      <a:lt1>
        <a:srgbClr val="FFFFFF"/>
      </a:lt1>
      <a:dk2>
        <a:srgbClr val="003087"/>
      </a:dk2>
      <a:lt2>
        <a:srgbClr val="FFFFFF"/>
      </a:lt2>
      <a:accent1>
        <a:srgbClr val="99D6EA"/>
      </a:accent1>
      <a:accent2>
        <a:srgbClr val="DB720C"/>
      </a:accent2>
      <a:accent3>
        <a:srgbClr val="519A24"/>
      </a:accent3>
      <a:accent4>
        <a:srgbClr val="AF272F"/>
      </a:accent4>
      <a:accent5>
        <a:srgbClr val="00B5E2"/>
      </a:accent5>
      <a:accent6>
        <a:srgbClr val="50505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FermilabTempate</Template>
  <TotalTime>344129</TotalTime>
  <Words>139</Words>
  <Application>Microsoft Office PowerPoint</Application>
  <PresentationFormat>On-screen Show (4:3)</PresentationFormat>
  <Paragraphs>42</Paragraphs>
  <Slides>5</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ＭＳ Ｐゴシック</vt:lpstr>
      <vt:lpstr>ＭＳ Ｐゴシック</vt:lpstr>
      <vt:lpstr>Arial</vt:lpstr>
      <vt:lpstr>Calibri</vt:lpstr>
      <vt:lpstr>Helvetica</vt:lpstr>
      <vt:lpstr>FermilabTempate</vt:lpstr>
      <vt:lpstr>Fermilab: Footer Only</vt:lpstr>
      <vt:lpstr>Muon Campus Status</vt:lpstr>
      <vt:lpstr>Beam to g-2 this week</vt:lpstr>
      <vt:lpstr>Downtime</vt:lpstr>
      <vt:lpstr>Upcoming Studies</vt:lpstr>
      <vt:lpstr>Machine Coordinator</vt:lpstr>
    </vt:vector>
  </TitlesOfParts>
  <Company>Fermilab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Delivery Ring AIP Update</dc:title>
  <dc:creator>Gerald E. Annala x3804 06541N</dc:creator>
  <cp:lastModifiedBy>Brian E Drendel</cp:lastModifiedBy>
  <cp:revision>556</cp:revision>
  <cp:lastPrinted>2016-10-17T16:36:40Z</cp:lastPrinted>
  <dcterms:created xsi:type="dcterms:W3CDTF">2014-12-17T13:45:40Z</dcterms:created>
  <dcterms:modified xsi:type="dcterms:W3CDTF">2018-04-27T13:25:03Z</dcterms:modified>
</cp:coreProperties>
</file>