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FF9900"/>
    <a:srgbClr val="00CC00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554" y="5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smtClean="0"/>
              <a:t>PREACC/LINAC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0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April </a:t>
            </a:r>
            <a:r>
              <a:rPr lang="en-US" dirty="0" smtClean="0"/>
              <a:t>27, </a:t>
            </a:r>
            <a:r>
              <a:rPr lang="en-US" dirty="0" smtClean="0"/>
              <a:t>2018)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14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</a:t>
            </a:r>
            <a:r>
              <a:rPr lang="en-US" dirty="0" smtClean="0">
                <a:solidFill>
                  <a:srgbClr val="00CC00"/>
                </a:solidFill>
              </a:rPr>
              <a:t>~20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1951588"/>
            <a:ext cx="197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BTOR: </a:t>
            </a:r>
            <a:r>
              <a:rPr lang="en-US" dirty="0" smtClean="0">
                <a:solidFill>
                  <a:srgbClr val="FF0000"/>
                </a:solidFill>
              </a:rPr>
              <a:t>55.1</a:t>
            </a:r>
            <a:r>
              <a:rPr lang="en-US" dirty="0" smtClean="0">
                <a:solidFill>
                  <a:srgbClr val="FF0000"/>
                </a:solidFill>
              </a:rPr>
              <a:t>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03" y="3170744"/>
            <a:ext cx="206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~22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91.0%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912575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2250" y="3807870"/>
            <a:ext cx="8672513" cy="907822"/>
          </a:xfrm>
        </p:spPr>
        <p:txBody>
          <a:bodyPr/>
          <a:lstStyle/>
          <a:p>
            <a:r>
              <a:rPr lang="en-US" dirty="0" smtClean="0"/>
              <a:t>Laser Notch cavity replacement</a:t>
            </a:r>
          </a:p>
          <a:p>
            <a:r>
              <a:rPr lang="en-US" dirty="0" smtClean="0"/>
              <a:t>Source B extractor PS </a:t>
            </a:r>
          </a:p>
          <a:p>
            <a:r>
              <a:rPr lang="en-US" dirty="0" smtClean="0"/>
              <a:t>MUQ2 PS replacement</a:t>
            </a:r>
          </a:p>
          <a:p>
            <a:r>
              <a:rPr lang="en-US" dirty="0" smtClean="0"/>
              <a:t>LRF2 18 </a:t>
            </a:r>
            <a:r>
              <a:rPr lang="en-US" dirty="0"/>
              <a:t>Max cells </a:t>
            </a:r>
            <a:r>
              <a:rPr lang="en-US" dirty="0" smtClean="0"/>
              <a:t>replacement</a:t>
            </a:r>
            <a:endParaRPr lang="en-US" dirty="0"/>
          </a:p>
          <a:p>
            <a:r>
              <a:rPr lang="en-US" dirty="0" smtClean="0"/>
              <a:t>Marx </a:t>
            </a:r>
            <a:r>
              <a:rPr lang="en-US" dirty="0"/>
              <a:t>code </a:t>
            </a:r>
            <a:r>
              <a:rPr lang="en-US" dirty="0" smtClean="0"/>
              <a:t>update </a:t>
            </a:r>
          </a:p>
          <a:p>
            <a:r>
              <a:rPr lang="en-US" dirty="0" smtClean="0"/>
              <a:t>Rad Survey</a:t>
            </a:r>
            <a:endParaRPr lang="en-US" dirty="0" smtClean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4949" y="6205136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04683" y="340539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Shutdown </a:t>
            </a:r>
            <a:r>
              <a:rPr lang="en-US" dirty="0"/>
              <a:t>(</a:t>
            </a:r>
            <a:r>
              <a:rPr lang="en-US" dirty="0" smtClean="0"/>
              <a:t>04/25/18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66" y="726897"/>
            <a:ext cx="3682932" cy="267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9" y="752159"/>
            <a:ext cx="3682932" cy="2678496"/>
          </a:xfrm>
          <a:prstGeom prst="rect">
            <a:avLst/>
          </a:prstGeom>
        </p:spPr>
      </p:pic>
      <p:sp>
        <p:nvSpPr>
          <p:cNvPr id="14" name="Title 6"/>
          <p:cNvSpPr txBox="1">
            <a:spLocks/>
          </p:cNvSpPr>
          <p:nvPr/>
        </p:nvSpPr>
        <p:spPr>
          <a:xfrm>
            <a:off x="175461" y="213098"/>
            <a:ext cx="4290105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</a:t>
            </a:r>
            <a:r>
              <a:rPr lang="en-US" sz="2400" dirty="0" smtClean="0"/>
              <a:t>inhibit downtime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PREACC: (</a:t>
            </a:r>
            <a:r>
              <a:rPr lang="en-US" sz="2400" dirty="0" smtClean="0"/>
              <a:t>23</a:t>
            </a:r>
            <a:r>
              <a:rPr lang="en-US" sz="2400" dirty="0" smtClean="0"/>
              <a:t>min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4488713" y="191065"/>
            <a:ext cx="3760814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LINAC: (</a:t>
            </a:r>
            <a:r>
              <a:rPr lang="en-US" sz="2400" dirty="0"/>
              <a:t>4</a:t>
            </a:r>
            <a:r>
              <a:rPr lang="en-US" sz="2400" dirty="0" smtClean="0"/>
              <a:t>3</a:t>
            </a:r>
            <a:r>
              <a:rPr lang="en-US" sz="2400" dirty="0" smtClean="0"/>
              <a:t>min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69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  (April 20 – April 27, 2018)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283</cp:revision>
  <cp:lastPrinted>2014-01-20T19:40:21Z</cp:lastPrinted>
  <dcterms:created xsi:type="dcterms:W3CDTF">2014-01-03T20:18:13Z</dcterms:created>
  <dcterms:modified xsi:type="dcterms:W3CDTF">2018-04-27T13:11:35Z</dcterms:modified>
</cp:coreProperties>
</file>