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3" r:id="rId2"/>
    <p:sldId id="301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4/30/18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Gm2 backlog clearing. See a new behavior wrt to small file aggregation. </a:t>
            </a:r>
            <a:r>
              <a:rPr lang="en-US" sz="1400">
                <a:hlinkClick r:id="rId3"/>
              </a:rPr>
              <a:t>Understand </a:t>
            </a:r>
            <a:r>
              <a:rPr lang="en-US" sz="1400" dirty="0">
                <a:hlinkClick r:id="rId3"/>
              </a:rPr>
              <a:t>the cause. Working on a fix.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4/30/18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B88D854-1084-8F46-B081-715FD7DC13C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6975" b="6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4/30/18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FB6F991-548D-3744-AC1A-0245609E9EF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3158" b="3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39865</TotalTime>
  <Words>45</Words>
  <Application>Microsoft Macintosh PowerPoint</Application>
  <PresentationFormat>On-screen Show (4:3)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128</cp:revision>
  <cp:lastPrinted>2014-01-20T19:40:21Z</cp:lastPrinted>
  <dcterms:created xsi:type="dcterms:W3CDTF">2016-11-14T19:42:34Z</dcterms:created>
  <dcterms:modified xsi:type="dcterms:W3CDTF">2018-04-30T20:02:42Z</dcterms:modified>
</cp:coreProperties>
</file>