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"/>
  </p:notesMasterIdLst>
  <p:handoutMasterIdLst>
    <p:handoutMasterId r:id="rId5"/>
  </p:handoutMasterIdLst>
  <p:sldIdLst>
    <p:sldId id="303" r:id="rId2"/>
    <p:sldId id="301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32" autoAdjust="0"/>
    <p:restoredTop sz="93060"/>
  </p:normalViewPr>
  <p:slideViewPr>
    <p:cSldViewPr snapToGrid="0" snapToObjects="1" showGuides="1">
      <p:cViewPr varScale="1">
        <p:scale>
          <a:sx n="89" d="100"/>
          <a:sy n="89" d="100"/>
        </p:scale>
        <p:origin x="952" y="16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95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8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38694745-97D1-6349-ABC2-8ECA852A41B9}" type="datetime1">
              <a:rPr lang="en-US" smtClean="0"/>
              <a:t>5/7/18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71D2CB3E-FFD9-A545-9F8F-D708E2D48B95}" type="datetime1">
              <a:rPr lang="en-US" smtClean="0"/>
              <a:t>5/7/18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DFE70A7-B969-1F47-BC1B-95E0BE8AB475}" type="datetime1">
              <a:rPr lang="en-US" smtClean="0"/>
              <a:t>5/7/18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7B895B9-E88A-164A-ABCD-C68821B5A798}" type="datetime1">
              <a:rPr lang="en-US" smtClean="0"/>
              <a:t>5/7/18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F5320D4A-48B0-5A4D-B903-0E20961D9ACF}" type="datetime1">
              <a:rPr lang="en-US" smtClean="0"/>
              <a:t>5/7/18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AA4491-7EAA-A047-B38A-7A9F83EB1B94}" type="datetime1">
              <a:rPr lang="en-US" smtClean="0"/>
              <a:t>5/7/18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A7F0AAD5-7682-544D-AEC3-732D1A55A8DD}" type="datetime1">
              <a:rPr lang="en-US" smtClean="0"/>
              <a:t>5/7/18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ifemon.fnal.gov/monitor/dashboard/db/scd-summary-fif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ifemon-pp.fnal.gov/dashboard/db/scd-summary-cm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8600" y="5043802"/>
            <a:ext cx="8686800" cy="955636"/>
          </a:xfrm>
        </p:spPr>
        <p:txBody>
          <a:bodyPr/>
          <a:lstStyle/>
          <a:p>
            <a:endParaRPr lang="en-US" sz="1400" dirty="0">
              <a:hlinkClick r:id="rId3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SCD Computing Summary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FIFE Operations (combined offsite and onsite)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01E8A83-04D0-964E-B6F7-C89BB6318965}" type="datetime1">
              <a:rPr lang="en-US" smtClean="0"/>
              <a:t>5/7/18</a:t>
            </a:fld>
            <a:endParaRPr lang="en-US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7C1CCEDC-C1FC-6B44-828C-1E0284586D2B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/>
          <a:srcRect t="950" b="9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8038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</p:spPr>
        <p:txBody>
          <a:bodyPr/>
          <a:lstStyle/>
          <a:p>
            <a:endParaRPr lang="en-US" dirty="0">
              <a:hlinkClick r:id="rId3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CMS Operations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43BA086-CF1F-384F-8FCC-7210CC12EC44}" type="datetime1">
              <a:rPr lang="en-US" smtClean="0"/>
              <a:t>5/7/18</a:t>
            </a:fld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EEBC2E3-FBD5-CD45-884E-BB67B57B9C2C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/>
          <a:srcRect l="4253" r="42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79018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40069</TotalTime>
  <Words>22</Words>
  <Application>Microsoft Macintosh PowerPoint</Application>
  <PresentationFormat>On-screen Show (4:3)</PresentationFormat>
  <Paragraphs>10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ＭＳ Ｐゴシック</vt:lpstr>
      <vt:lpstr>Arial</vt:lpstr>
      <vt:lpstr>Calibri</vt:lpstr>
      <vt:lpstr>Geneva</vt:lpstr>
      <vt:lpstr>Helvetica</vt:lpstr>
      <vt:lpstr>Fermilab_PPT_090815</vt:lpstr>
      <vt:lpstr>FIFE Operations (combined offsite and onsite)</vt:lpstr>
      <vt:lpstr>CMS Operations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130</cp:revision>
  <cp:lastPrinted>2014-01-20T19:40:21Z</cp:lastPrinted>
  <dcterms:created xsi:type="dcterms:W3CDTF">2016-11-14T19:42:34Z</dcterms:created>
  <dcterms:modified xsi:type="dcterms:W3CDTF">2018-05-07T19:38:46Z</dcterms:modified>
</cp:coreProperties>
</file>