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6"/>
  </p:notesMasterIdLst>
  <p:handoutMasterIdLst>
    <p:handoutMasterId r:id="rId7"/>
  </p:handoutMasterIdLst>
  <p:sldIdLst>
    <p:sldId id="265" r:id="rId3"/>
    <p:sldId id="267" r:id="rId4"/>
    <p:sldId id="266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10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5/2/2018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5/2/2018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5/2/2018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5/2/2018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5/2/2018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5/2/2018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5/2/2018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5/2/2018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5/2/2018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5/2/2018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5/2/2018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5/2/2018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48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Donovan Tooke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Wednesday 09:00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2 May 18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6"/>
          <p:cNvSpPr>
            <a:spLocks noGrp="1"/>
          </p:cNvSpPr>
          <p:nvPr>
            <p:ph type="dt" sz="quarter" idx="1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FC989388-6A8B-4527-A0DF-C8A7637E0C2C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5/2/2018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5603" name="Footer Placeholder 7"/>
          <p:cNvSpPr>
            <a:spLocks noGrp="1"/>
          </p:cNvSpPr>
          <p:nvPr>
            <p:ph type="ftr" sz="quarter" idx="1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 dirty="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Presenter | Presentation Title</a:t>
            </a:r>
            <a:endParaRPr lang="en-US" altLang="en-US" sz="1200" b="1" dirty="0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04" name="Slide Number Placeholder 8"/>
          <p:cNvSpPr>
            <a:spLocks noGrp="1"/>
          </p:cNvSpPr>
          <p:nvPr>
            <p:ph type="sldNum" sz="quarter" idx="16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AEE3222A-B585-474B-B973-7A492478E925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3"/>
          </p:nvPr>
        </p:nvSpPr>
        <p:spPr>
          <a:xfrm>
            <a:off x="228600" y="176270"/>
            <a:ext cx="4256690" cy="5823166"/>
          </a:xfrm>
        </p:spPr>
        <p:txBody>
          <a:bodyPr/>
          <a:lstStyle/>
          <a:p>
            <a:pPr marL="57150" lvl="0" indent="0">
              <a:buNone/>
            </a:pPr>
            <a:r>
              <a:rPr lang="en-US" sz="2000" dirty="0"/>
              <a:t>Monday</a:t>
            </a:r>
          </a:p>
          <a:p>
            <a:pPr indent="-285750"/>
            <a:r>
              <a:rPr lang="en-US" sz="1600" dirty="0"/>
              <a:t>MI30U PS: CVT firing </a:t>
            </a:r>
            <a:r>
              <a:rPr lang="en-US" sz="1600" dirty="0" err="1"/>
              <a:t>ckt</a:t>
            </a:r>
            <a:r>
              <a:rPr lang="en-US" sz="1600" dirty="0"/>
              <a:t> – replaced PS</a:t>
            </a:r>
          </a:p>
          <a:p>
            <a:pPr indent="-285750"/>
            <a:endParaRPr lang="en-US" sz="1600" dirty="0"/>
          </a:p>
          <a:p>
            <a:pPr marL="57150" indent="0">
              <a:buNone/>
            </a:pPr>
            <a:r>
              <a:rPr lang="en-US" sz="2000" dirty="0"/>
              <a:t>Tuesday</a:t>
            </a:r>
          </a:p>
          <a:p>
            <a:pPr indent="-285750"/>
            <a:r>
              <a:rPr lang="en-US" sz="1600" dirty="0"/>
              <a:t>MI 1.2s ramp studies</a:t>
            </a:r>
          </a:p>
          <a:p>
            <a:pPr indent="-285750"/>
            <a:r>
              <a:rPr lang="en-US" sz="1600" dirty="0"/>
              <a:t>Source B pressure burst</a:t>
            </a:r>
          </a:p>
          <a:p>
            <a:pPr indent="-285750"/>
            <a:endParaRPr lang="en-US" sz="2000" dirty="0"/>
          </a:p>
          <a:p>
            <a:pPr marL="57150" indent="0">
              <a:buNone/>
            </a:pPr>
            <a:r>
              <a:rPr lang="en-US" sz="2000" dirty="0"/>
              <a:t>Wednesday</a:t>
            </a:r>
          </a:p>
          <a:p>
            <a:pPr indent="-285750"/>
            <a:r>
              <a:rPr lang="en-US" sz="1600" dirty="0"/>
              <a:t>BRF20 gap issues</a:t>
            </a:r>
          </a:p>
          <a:p>
            <a:pPr lvl="1"/>
            <a:r>
              <a:rPr lang="en-US" sz="1400" dirty="0"/>
              <a:t>Bypassed BRF20/ BRF16 on</a:t>
            </a:r>
          </a:p>
          <a:p>
            <a:r>
              <a:rPr lang="en-US" sz="1600" dirty="0"/>
              <a:t>F:MT4Q3 front panel breaker trip while </a:t>
            </a:r>
            <a:r>
              <a:rPr lang="en-US" sz="1600"/>
              <a:t>changing energies</a:t>
            </a:r>
            <a:endParaRPr lang="en-US" sz="1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783B6E-BED4-4C74-BB74-774523B38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402419" y="956929"/>
            <a:ext cx="6698511" cy="478465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Current Conditions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1042988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NuMI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639.4 kW</a:t>
            </a: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51.2 e12</a:t>
            </a:r>
          </a:p>
          <a:p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BNB</a:t>
            </a: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5.61 e16 p/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hr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g-2</a:t>
            </a:r>
          </a:p>
          <a:p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MTest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5/2/2018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Presenter | Presentation Title</a:t>
            </a:r>
            <a:endParaRPr lang="en-US" altLang="en-US" sz="1200" b="1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321</TotalTime>
  <Words>84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48 Hour Summary</vt:lpstr>
      <vt:lpstr>PowerPoint Presentation</vt:lpstr>
      <vt:lpstr>Current Conditions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 Hour Summary</dc:title>
  <dc:creator>bd-cap-ccdesk</dc:creator>
  <cp:lastModifiedBy>Maxwell Monningh</cp:lastModifiedBy>
  <cp:revision>48</cp:revision>
  <cp:lastPrinted>2018-02-21T14:55:39Z</cp:lastPrinted>
  <dcterms:created xsi:type="dcterms:W3CDTF">2015-11-04T14:25:23Z</dcterms:created>
  <dcterms:modified xsi:type="dcterms:W3CDTF">2018-05-02T13:34:41Z</dcterms:modified>
</cp:coreProperties>
</file>