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138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589029"/>
            <a:ext cx="8910873" cy="172527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Weekend – LRF2 gradient hops</a:t>
            </a:r>
          </a:p>
          <a:p>
            <a:r>
              <a:rPr lang="en-US" dirty="0"/>
              <a:t>Tuesday – Source B gas burst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0B18E3-B161-40A3-9FE7-905E8089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762" y="679629"/>
            <a:ext cx="3815724" cy="2775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44E34-1A8B-4A81-946D-8EB6826D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62" y="3454700"/>
            <a:ext cx="3818238" cy="277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EEB318-6256-477B-972D-8444E0D2F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35" y="679629"/>
            <a:ext cx="4884843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B – 56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22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20 mA, ~4.5E12 p/pulse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planned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64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303</cp:revision>
  <cp:lastPrinted>2014-01-20T19:40:21Z</cp:lastPrinted>
  <dcterms:created xsi:type="dcterms:W3CDTF">2014-01-03T20:18:13Z</dcterms:created>
  <dcterms:modified xsi:type="dcterms:W3CDTF">2018-05-04T13:47:23Z</dcterms:modified>
</cp:coreProperties>
</file>