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8"/>
  </p:notesMasterIdLst>
  <p:handoutMasterIdLst>
    <p:handoutMasterId r:id="rId9"/>
  </p:handoutMasterIdLst>
  <p:sldIdLst>
    <p:sldId id="265" r:id="rId3"/>
    <p:sldId id="267" r:id="rId4"/>
    <p:sldId id="269" r:id="rId5"/>
    <p:sldId id="268" r:id="rId6"/>
    <p:sldId id="266" r:id="rId7"/>
  </p:sldIdLst>
  <p:sldSz cx="9144000" cy="6858000" type="screen4x3"/>
  <p:notesSz cx="6946900" cy="9220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78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4969" y="0"/>
            <a:ext cx="3010323" cy="461010"/>
          </a:xfrm>
          <a:prstGeom prst="rect">
            <a:avLst/>
          </a:prstGeom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5/4/2018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4969" y="8757590"/>
            <a:ext cx="3010323" cy="461010"/>
          </a:xfrm>
          <a:prstGeom prst="rect">
            <a:avLst/>
          </a:prstGeom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969" y="0"/>
            <a:ext cx="3010323" cy="461010"/>
          </a:xfrm>
          <a:prstGeom prst="rect">
            <a:avLst/>
          </a:prstGeom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5/4/2018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90" y="4379595"/>
            <a:ext cx="5557520" cy="4149090"/>
          </a:xfrm>
          <a:prstGeom prst="rect">
            <a:avLst/>
          </a:prstGeom>
        </p:spPr>
        <p:txBody>
          <a:bodyPr vert="horz" lIns="92382" tIns="46191" rIns="92382" bIns="46191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969" y="8757590"/>
            <a:ext cx="3010323" cy="461010"/>
          </a:xfrm>
          <a:prstGeom prst="rect">
            <a:avLst/>
          </a:prstGeom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5/4/2018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5/4/2018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5/4/2018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5/4/2018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5/4/2018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5/4/2018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5/4/2018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5/4/2018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5/4/2018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5/4/2018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48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Donovan Tooke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 09:00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May the 4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be with you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6"/>
          <p:cNvSpPr>
            <a:spLocks noGrp="1"/>
          </p:cNvSpPr>
          <p:nvPr>
            <p:ph type="dt" sz="quarter" idx="1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FC989388-6A8B-4527-A0DF-C8A7637E0C2C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5/4/2018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5604" name="Slide Number Placeholder 8"/>
          <p:cNvSpPr>
            <a:spLocks noGrp="1"/>
          </p:cNvSpPr>
          <p:nvPr>
            <p:ph type="sldNum" sz="quarter" idx="16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AEE3222A-B585-474B-B973-7A492478E925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>
          <a:xfrm>
            <a:off x="94593" y="245699"/>
            <a:ext cx="4393324" cy="60309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Wednesday</a:t>
            </a:r>
          </a:p>
          <a:p>
            <a:r>
              <a:rPr lang="en-US" sz="1800" dirty="0"/>
              <a:t>BRF20 gap envelope troubleshooting</a:t>
            </a:r>
          </a:p>
          <a:p>
            <a:r>
              <a:rPr lang="en-US" sz="1800" dirty="0"/>
              <a:t>SY intensity study</a:t>
            </a:r>
          </a:p>
          <a:p>
            <a:r>
              <a:rPr lang="en-US" sz="1800" dirty="0"/>
              <a:t>MC-1 open access</a:t>
            </a:r>
          </a:p>
          <a:p>
            <a:r>
              <a:rPr lang="en-US" sz="1800" dirty="0"/>
              <a:t>Small power glitch</a:t>
            </a:r>
          </a:p>
          <a:p>
            <a:pPr lvl="1"/>
            <a:r>
              <a:rPr lang="en-US" sz="1600" dirty="0"/>
              <a:t>Booster Access: S01 chipmunk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000" dirty="0"/>
              <a:t>Thursday</a:t>
            </a:r>
          </a:p>
          <a:p>
            <a:r>
              <a:rPr lang="en-US" sz="1800" dirty="0"/>
              <a:t>MI20-62 Access: MI abort </a:t>
            </a:r>
            <a:r>
              <a:rPr lang="en-US" sz="1800" dirty="0" err="1"/>
              <a:t>vac</a:t>
            </a:r>
            <a:r>
              <a:rPr lang="en-US" sz="1800" dirty="0"/>
              <a:t> valve</a:t>
            </a:r>
          </a:p>
          <a:p>
            <a:pPr lvl="1"/>
            <a:r>
              <a:rPr lang="en-US" sz="1600" dirty="0"/>
              <a:t>Upstairs jobs performed during access</a:t>
            </a:r>
          </a:p>
          <a:p>
            <a:pPr lvl="1"/>
            <a:r>
              <a:rPr lang="en-US" sz="1600" dirty="0"/>
              <a:t>MI 520 </a:t>
            </a:r>
            <a:r>
              <a:rPr lang="en-US" sz="1600" dirty="0" err="1"/>
              <a:t>vac</a:t>
            </a:r>
            <a:r>
              <a:rPr lang="en-US" sz="1600" dirty="0"/>
              <a:t> issue followed</a:t>
            </a:r>
          </a:p>
          <a:p>
            <a:pPr lvl="2"/>
            <a:r>
              <a:rPr lang="en-US" sz="1400" dirty="0"/>
              <a:t>Full intensity mid owl shift</a:t>
            </a:r>
          </a:p>
          <a:p>
            <a:pPr lvl="2"/>
            <a:r>
              <a:rPr lang="en-US" sz="1400" dirty="0"/>
              <a:t>No SY until 14 turns (septa </a:t>
            </a:r>
            <a:r>
              <a:rPr lang="en-US" sz="1400" dirty="0" err="1"/>
              <a:t>vac</a:t>
            </a:r>
            <a:r>
              <a:rPr lang="en-US" sz="1400" dirty="0"/>
              <a:t>) 07:30</a:t>
            </a:r>
          </a:p>
          <a:p>
            <a:pPr marL="914400" lvl="2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000" dirty="0"/>
              <a:t>Friday</a:t>
            </a:r>
          </a:p>
          <a:p>
            <a:r>
              <a:rPr lang="en-US" sz="1800" dirty="0"/>
              <a:t>RR scrubbing on eve/owl shift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C407AD-840F-4B05-882C-2571296764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556701" y="933113"/>
            <a:ext cx="6518515" cy="465608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D488CE6-D220-4951-AC84-29DA95DA1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 Abort vacuum &amp; losses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BA372E5-E7A0-443D-A2D9-6806886F3D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8233" y="745403"/>
            <a:ext cx="6568155" cy="5453377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7F72E-A6EA-4911-B747-C303FC345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92C4-48F6-48C5-B2B3-815670E99CE7}" type="datetime1">
              <a:rPr lang="en-US" altLang="en-US" smtClean="0"/>
              <a:pPr/>
              <a:t>5/4/2018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EEE15-AB4E-4D4E-93DD-82A135DCB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056DD-70E7-4557-A316-325C3B10D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038B-CA57-479E-BFA9-9E819877A5DF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2858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01D43-50DC-45FA-BF73-717B113DE46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E092C4-48F6-48C5-B2B3-815670E99CE7}" type="datetime1">
              <a:rPr lang="en-US" altLang="en-US" smtClean="0"/>
              <a:pPr/>
              <a:t>5/4/2018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720CC-CDC0-4CB0-BABD-66EA3A91A58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97521-68A0-43FA-948F-C33E2BAF912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2BC038B-CA57-479E-BFA9-9E819877A5DF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3FE6E8-722C-4F68-959D-8C83A2EA2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5163" y="1752797"/>
            <a:ext cx="4518837" cy="375187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68C588A-C3BD-4CCC-8CC8-EADC120513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2797"/>
            <a:ext cx="4518836" cy="3751878"/>
          </a:xfrm>
          <a:prstGeom prst="rect">
            <a:avLst/>
          </a:prstGeom>
        </p:spPr>
      </p:pic>
      <p:sp>
        <p:nvSpPr>
          <p:cNvPr id="11" name="Title 6">
            <a:extLst>
              <a:ext uri="{FF2B5EF4-FFF2-40B4-BE49-F238E27FC236}">
                <a16:creationId xmlns:a16="http://schemas.microsoft.com/office/drawing/2014/main" id="{6B55D966-922B-4A8E-97ED-E620F4720F50}"/>
              </a:ext>
            </a:extLst>
          </p:cNvPr>
          <p:cNvSpPr txBox="1">
            <a:spLocks/>
          </p:cNvSpPr>
          <p:nvPr/>
        </p:nvSpPr>
        <p:spPr>
          <a:xfrm>
            <a:off x="167463" y="518334"/>
            <a:ext cx="8915400" cy="863899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2E5286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/>
              <a:t>MI Abort vacuum &amp; losses</a:t>
            </a:r>
          </a:p>
        </p:txBody>
      </p:sp>
    </p:spTree>
    <p:extLst>
      <p:ext uri="{BB962C8B-B14F-4D97-AF65-F5344CB8AC3E}">
        <p14:creationId xmlns:p14="http://schemas.microsoft.com/office/powerpoint/2010/main" val="4231942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Current Conditions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NuMI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630.5 kW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50.8 e12</a:t>
            </a:r>
          </a:p>
          <a:p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BNB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5.37 e16 p/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hr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5 Hz</a:t>
            </a:r>
          </a:p>
          <a:p>
            <a:pPr marL="0" indent="0">
              <a:buNone/>
            </a:pP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Mtest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g-2 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1 e12 POT</a:t>
            </a:r>
          </a:p>
          <a:p>
            <a:pPr lvl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5/4/2018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343</TotalTime>
  <Words>129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48 Hour Summary</vt:lpstr>
      <vt:lpstr>PowerPoint Presentation</vt:lpstr>
      <vt:lpstr>MI Abort vacuum &amp; losses</vt:lpstr>
      <vt:lpstr>PowerPoint Presentation</vt:lpstr>
      <vt:lpstr>Current Conditions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 Hour Summary</dc:title>
  <dc:creator>bd-cap-ccdesk</dc:creator>
  <cp:lastModifiedBy>Maxwell Monningh</cp:lastModifiedBy>
  <cp:revision>48</cp:revision>
  <cp:lastPrinted>2018-01-19T14:43:42Z</cp:lastPrinted>
  <dcterms:created xsi:type="dcterms:W3CDTF">2015-11-04T14:25:23Z</dcterms:created>
  <dcterms:modified xsi:type="dcterms:W3CDTF">2018-05-04T13:46:02Z</dcterms:modified>
</cp:coreProperties>
</file>