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7" r:id="rId4"/>
    <p:sldId id="269" r:id="rId5"/>
    <p:sldId id="268" r:id="rId6"/>
    <p:sldId id="266" r:id="rId7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7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May the 4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be with you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5/4/2018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94593" y="245699"/>
            <a:ext cx="4393324" cy="60309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Wednesday</a:t>
            </a:r>
          </a:p>
          <a:p>
            <a:r>
              <a:rPr lang="en-US" sz="1800" dirty="0"/>
              <a:t>BRF20 gap envelope troubleshooting</a:t>
            </a:r>
          </a:p>
          <a:p>
            <a:r>
              <a:rPr lang="en-US" sz="1800" dirty="0"/>
              <a:t>SY intensity study</a:t>
            </a:r>
          </a:p>
          <a:p>
            <a:r>
              <a:rPr lang="en-US" sz="1800" dirty="0"/>
              <a:t>MC-1 open access</a:t>
            </a:r>
          </a:p>
          <a:p>
            <a:r>
              <a:rPr lang="en-US" sz="1800" dirty="0"/>
              <a:t>Small power glitch</a:t>
            </a:r>
          </a:p>
          <a:p>
            <a:pPr lvl="1"/>
            <a:r>
              <a:rPr lang="en-US" sz="1600" dirty="0"/>
              <a:t>Booster Access: S01 chipmunk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/>
              <a:t>Thursday</a:t>
            </a:r>
          </a:p>
          <a:p>
            <a:r>
              <a:rPr lang="en-US" sz="1800" dirty="0"/>
              <a:t>MI20-62 Access: MI abort </a:t>
            </a:r>
            <a:r>
              <a:rPr lang="en-US" sz="1800" dirty="0" err="1"/>
              <a:t>vac</a:t>
            </a:r>
            <a:r>
              <a:rPr lang="en-US" sz="1800" dirty="0"/>
              <a:t> valve</a:t>
            </a:r>
          </a:p>
          <a:p>
            <a:pPr lvl="1"/>
            <a:r>
              <a:rPr lang="en-US" sz="1600" dirty="0"/>
              <a:t>Upstairs jobs performed during access</a:t>
            </a:r>
          </a:p>
          <a:p>
            <a:pPr lvl="1"/>
            <a:r>
              <a:rPr lang="en-US" sz="1600" dirty="0"/>
              <a:t>MI 520 </a:t>
            </a:r>
            <a:r>
              <a:rPr lang="en-US" sz="1600" dirty="0" err="1"/>
              <a:t>vac</a:t>
            </a:r>
            <a:r>
              <a:rPr lang="en-US" sz="1600" dirty="0"/>
              <a:t> issue followed</a:t>
            </a:r>
          </a:p>
          <a:p>
            <a:pPr lvl="2"/>
            <a:r>
              <a:rPr lang="en-US" sz="1400" dirty="0"/>
              <a:t>Full intensity mid owl shift</a:t>
            </a:r>
          </a:p>
          <a:p>
            <a:pPr lvl="2"/>
            <a:r>
              <a:rPr lang="en-US" sz="1400" dirty="0"/>
              <a:t>No SY until 14 turns (septa </a:t>
            </a:r>
            <a:r>
              <a:rPr lang="en-US" sz="1400" dirty="0" err="1"/>
              <a:t>vac</a:t>
            </a:r>
            <a:r>
              <a:rPr lang="en-US" sz="1400" dirty="0"/>
              <a:t>) 07:30</a:t>
            </a:r>
          </a:p>
          <a:p>
            <a:pPr marL="914400" lvl="2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Friday</a:t>
            </a:r>
          </a:p>
          <a:p>
            <a:r>
              <a:rPr lang="en-US" sz="1800" dirty="0"/>
              <a:t>RR scrubbing on eve/owl shift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407AD-840F-4B05-882C-257129676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56701" y="933113"/>
            <a:ext cx="6518515" cy="46560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D488CE6-D220-4951-AC84-29DA95DA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Abort vacuum &amp; losses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BA372E5-E7A0-443D-A2D9-6806886F3D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233" y="745403"/>
            <a:ext cx="6568155" cy="545337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7F72E-A6EA-4911-B747-C303FC34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EE15-AB4E-4D4E-93DD-82A135DC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056DD-70E7-4557-A316-325C3B10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85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01D43-50DC-45FA-BF73-717B113DE4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20CC-CDC0-4CB0-BABD-66EA3A91A5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97521-68A0-43FA-948F-C33E2BAF91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3FE6E8-722C-4F68-959D-8C83A2EA2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163" y="1752797"/>
            <a:ext cx="4518837" cy="37518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8C588A-C3BD-4CCC-8CC8-EADC12051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797"/>
            <a:ext cx="4518836" cy="3751878"/>
          </a:xfrm>
          <a:prstGeom prst="rect">
            <a:avLst/>
          </a:prstGeom>
        </p:spPr>
      </p:pic>
      <p:sp>
        <p:nvSpPr>
          <p:cNvPr id="11" name="Title 6">
            <a:extLst>
              <a:ext uri="{FF2B5EF4-FFF2-40B4-BE49-F238E27FC236}">
                <a16:creationId xmlns:a16="http://schemas.microsoft.com/office/drawing/2014/main" id="{6B55D966-922B-4A8E-97ED-E620F4720F50}"/>
              </a:ext>
            </a:extLst>
          </p:cNvPr>
          <p:cNvSpPr txBox="1">
            <a:spLocks/>
          </p:cNvSpPr>
          <p:nvPr/>
        </p:nvSpPr>
        <p:spPr>
          <a:xfrm>
            <a:off x="167463" y="518334"/>
            <a:ext cx="8915400" cy="863899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MI Abort vacuum &amp; losses</a:t>
            </a:r>
          </a:p>
        </p:txBody>
      </p:sp>
    </p:spTree>
    <p:extLst>
      <p:ext uri="{BB962C8B-B14F-4D97-AF65-F5344CB8AC3E}">
        <p14:creationId xmlns:p14="http://schemas.microsoft.com/office/powerpoint/2010/main" val="423194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630.5 kW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50.8 e12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5.37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 Hz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g-2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 e12 POT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5/4/2018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343</TotalTime>
  <Words>129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48 Hour Summary</vt:lpstr>
      <vt:lpstr>PowerPoint Presentation</vt:lpstr>
      <vt:lpstr>MI Abort vacuum &amp; losses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Maxwell Monningh</cp:lastModifiedBy>
  <cp:revision>48</cp:revision>
  <cp:lastPrinted>2018-01-19T14:43:42Z</cp:lastPrinted>
  <dcterms:created xsi:type="dcterms:W3CDTF">2015-11-04T14:25:23Z</dcterms:created>
  <dcterms:modified xsi:type="dcterms:W3CDTF">2018-05-04T13:46:02Z</dcterms:modified>
</cp:coreProperties>
</file>