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4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</a:t>
            </a:r>
            <a:r>
              <a:rPr lang="en-US" dirty="0" smtClean="0"/>
              <a:t>04/27/18 </a:t>
            </a:r>
            <a:r>
              <a:rPr lang="en-US" dirty="0"/>
              <a:t>– </a:t>
            </a:r>
            <a:r>
              <a:rPr lang="en-US" dirty="0" smtClean="0"/>
              <a:t>05/04/18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193303" y="2243340"/>
            <a:ext cx="14637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Capture/Transition Issues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2526949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MKS06 Cable  Termi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62724" y="5148620"/>
            <a:ext cx="3894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smtClean="0"/>
              <a:t>Thanks </a:t>
            </a:r>
            <a:r>
              <a:rPr lang="en-US" sz="1200" dirty="0" smtClean="0"/>
              <a:t>to Ops for their efforts and diligence in tuning!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2438860" y="3267781"/>
            <a:ext cx="17679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Access, BRF21 installed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1975" y="5000984"/>
            <a:ext cx="4641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Currently: </a:t>
            </a: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</a:t>
            </a:r>
            <a:r>
              <a:rPr lang="en-US" sz="1200" dirty="0" smtClean="0"/>
              <a:t>eam to </a:t>
            </a:r>
            <a:r>
              <a:rPr lang="en-US" sz="1200" dirty="0" err="1" smtClean="0"/>
              <a:t>NuMI</a:t>
            </a:r>
            <a:r>
              <a:rPr lang="en-US" sz="1200" dirty="0" smtClean="0"/>
              <a:t> $15 ~</a:t>
            </a:r>
            <a:r>
              <a:rPr lang="en-US" sz="1200" dirty="0" smtClean="0"/>
              <a:t>4.65E12 92%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</a:t>
            </a:r>
            <a:r>
              <a:rPr lang="en-US" sz="1200" dirty="0" smtClean="0"/>
              <a:t>eam to </a:t>
            </a:r>
            <a:r>
              <a:rPr lang="en-US" sz="1200" dirty="0" err="1" smtClean="0"/>
              <a:t>BnB</a:t>
            </a:r>
            <a:r>
              <a:rPr lang="en-US" sz="1200" dirty="0" smtClean="0"/>
              <a:t> $1D   ~</a:t>
            </a:r>
            <a:r>
              <a:rPr lang="en-US" sz="1200" dirty="0" smtClean="0"/>
              <a:t>4.4E12 93%,  ~</a:t>
            </a:r>
            <a:r>
              <a:rPr lang="en-US" sz="1200" dirty="0" smtClean="0"/>
              <a:t>5.6</a:t>
            </a:r>
            <a:r>
              <a:rPr lang="en-US" sz="1200" dirty="0" smtClean="0"/>
              <a:t>E16 </a:t>
            </a:r>
            <a:r>
              <a:rPr lang="en-US" sz="1200" dirty="0"/>
              <a:t>P/hr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Beam </a:t>
            </a:r>
            <a:r>
              <a:rPr lang="en-US" sz="1200" dirty="0" smtClean="0"/>
              <a:t>to </a:t>
            </a:r>
            <a:r>
              <a:rPr lang="en-US" sz="1200" dirty="0"/>
              <a:t>Muon </a:t>
            </a:r>
            <a:r>
              <a:rPr lang="en-US" sz="1200" dirty="0" smtClean="0"/>
              <a:t>$1C ~</a:t>
            </a:r>
            <a:r>
              <a:rPr lang="en-US" sz="1200" dirty="0" smtClean="0"/>
              <a:t>4.4E12 93% 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Beam to SY $13 ~5.0E11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Worked to keep e</a:t>
            </a:r>
            <a:r>
              <a:rPr lang="en-US" sz="1200" dirty="0" smtClean="0"/>
              <a:t>fficiency up, and efficiency spread minimized</a:t>
            </a:r>
            <a:endParaRPr lang="en-US" sz="1200" dirty="0" smtClean="0"/>
          </a:p>
          <a:p>
            <a:endParaRPr lang="en-US" sz="1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6294951" y="2819400"/>
            <a:ext cx="231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Downtime: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27 </a:t>
            </a:r>
            <a:r>
              <a:rPr lang="en-US" sz="1200" dirty="0" smtClean="0"/>
              <a:t>minutes </a:t>
            </a:r>
            <a:r>
              <a:rPr lang="en-US" sz="1200" dirty="0" smtClean="0"/>
              <a:t>for the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V</a:t>
            </a:r>
            <a:r>
              <a:rPr lang="en-US" sz="1200" dirty="0" smtClean="0"/>
              <a:t>arious </a:t>
            </a:r>
            <a:r>
              <a:rPr lang="en-US" sz="1200" dirty="0" smtClean="0"/>
              <a:t>minor </a:t>
            </a:r>
            <a:r>
              <a:rPr lang="en-US" sz="1200" dirty="0" smtClean="0"/>
              <a:t>RF trips</a:t>
            </a:r>
            <a:endParaRPr lang="en-US" sz="1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01" y="514026"/>
            <a:ext cx="5636599" cy="450804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71529" y="88152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74351" y="893582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00071" y="918426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56752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59797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31098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75658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450" y="824508"/>
            <a:ext cx="2889333" cy="210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102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temp</cp:lastModifiedBy>
  <cp:revision>369</cp:revision>
  <dcterms:created xsi:type="dcterms:W3CDTF">2014-12-05T13:27:43Z</dcterms:created>
  <dcterms:modified xsi:type="dcterms:W3CDTF">2018-05-04T12:51:31Z</dcterms:modified>
</cp:coreProperties>
</file>