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08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5/7/2018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Accelerator Status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0" y="6136105"/>
            <a:ext cx="9144000" cy="72189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    Friday - Monday												                                5-7-2018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88490" y="65654"/>
            <a:ext cx="4434349" cy="5668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</p:txBody>
      </p:sp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5-7-2018</a:t>
            </a: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596" y="6420883"/>
            <a:ext cx="12799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Weekend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09189" y="1414097"/>
            <a:ext cx="20441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Your Shift Plot </a:t>
            </a:r>
          </a:p>
          <a:p>
            <a:r>
              <a:rPr lang="en-US" b="1" dirty="0"/>
              <a:t>could be here!</a:t>
            </a:r>
          </a:p>
          <a:p>
            <a:endParaRPr lang="en-US" b="1" i="1" dirty="0"/>
          </a:p>
          <a:p>
            <a:r>
              <a:rPr lang="en-US" b="1" i="1" dirty="0"/>
              <a:t>Ask me how!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654"/>
            <a:ext cx="4096378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Friday</a:t>
            </a:r>
          </a:p>
          <a:p>
            <a:r>
              <a:rPr lang="en-US" sz="1800" dirty="0"/>
              <a:t>MI52 vacuum bursts improve</a:t>
            </a:r>
          </a:p>
          <a:p>
            <a:r>
              <a:rPr lang="en-US" sz="1800" dirty="0"/>
              <a:t>Source pressure bursts </a:t>
            </a:r>
          </a:p>
          <a:p>
            <a:r>
              <a:rPr lang="en-US" sz="1800" dirty="0"/>
              <a:t>Muon Beam dump water return flow #1</a:t>
            </a:r>
          </a:p>
          <a:p>
            <a:endParaRPr lang="en-US" sz="1800" dirty="0"/>
          </a:p>
          <a:p>
            <a:r>
              <a:rPr lang="en-US" sz="1800" i="1" dirty="0"/>
              <a:t>Saturday</a:t>
            </a:r>
          </a:p>
          <a:p>
            <a:r>
              <a:rPr lang="en-US" sz="1800" dirty="0"/>
              <a:t>Muon FE-C190-D:IB permit inhibit</a:t>
            </a:r>
          </a:p>
          <a:p>
            <a:endParaRPr lang="en-US" sz="1800" dirty="0"/>
          </a:p>
          <a:p>
            <a:r>
              <a:rPr lang="en-US" sz="1800" i="1" dirty="0"/>
              <a:t>Sunday</a:t>
            </a:r>
          </a:p>
          <a:p>
            <a:r>
              <a:rPr lang="en-US" sz="1800" dirty="0"/>
              <a:t>YA MCC/CTF ODH alarm from N2 fill</a:t>
            </a:r>
          </a:p>
          <a:p>
            <a:endParaRPr lang="en-US" sz="1800" dirty="0"/>
          </a:p>
          <a:p>
            <a:r>
              <a:rPr lang="en-US" sz="1800" i="1" dirty="0"/>
              <a:t>Monday</a:t>
            </a:r>
          </a:p>
          <a:p>
            <a:r>
              <a:rPr lang="en-US" sz="1800" dirty="0"/>
              <a:t>400 MeV H20 levels down, candidate leak</a:t>
            </a:r>
          </a:p>
          <a:p>
            <a:r>
              <a:rPr lang="en-US" sz="1800" dirty="0"/>
              <a:t>on pump fitting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17ABBB-7702-4F38-A845-A3396EBF9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99925" y="615215"/>
            <a:ext cx="6193635" cy="50945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635</TotalTime>
  <Words>67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Accelerator Status Report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Weekend status report</dc:title>
  <dc:creator>bd-cap-ccdesk</dc:creator>
  <cp:lastModifiedBy>Maxwell Monningh</cp:lastModifiedBy>
  <cp:revision>53</cp:revision>
  <cp:lastPrinted>2014-01-20T19:40:21Z</cp:lastPrinted>
  <dcterms:created xsi:type="dcterms:W3CDTF">2015-11-22T20:18:26Z</dcterms:created>
  <dcterms:modified xsi:type="dcterms:W3CDTF">2018-05-07T13:17:40Z</dcterms:modified>
</cp:coreProperties>
</file>