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02" r:id="rId2"/>
    <p:sldId id="365" r:id="rId3"/>
    <p:sldId id="373" r:id="rId4"/>
    <p:sldId id="384" r:id="rId5"/>
    <p:sldId id="381" r:id="rId6"/>
    <p:sldId id="385" r:id="rId7"/>
    <p:sldId id="37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1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B81D50-CC9E-4F10-95F8-3385D10B2C15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371CE8-CA0E-43B2-94D6-94AD3DEE8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789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C9FF5-3930-4D9C-B0E3-68F9D5E2421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98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10D72-7101-40FD-96FE-38A819AFFEA9}" type="datetime1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750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33309-1E62-4011-9E68-C2FF93A4B1F4}" type="datetime1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318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144C6-E82F-4B10-A6E9-F466C97725AF}" type="datetime1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204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F0E6-AE83-42D8-8EDA-B5CFC36FDE69}" type="datetime1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64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72F9-220B-433A-A22B-2E0DCA875D74}" type="datetime1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577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FDF98-D881-4C9A-AA82-55A0F69D3B27}" type="datetime1">
              <a:rPr lang="en-US" smtClean="0"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76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B617D-8237-467A-955A-C3C3C2E04163}" type="datetime1">
              <a:rPr lang="en-US" smtClean="0"/>
              <a:t>5/9/2018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17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FD4FA-CFCA-444C-AAA1-5E4787FAB5F3}" type="datetime1">
              <a:rPr lang="en-US" smtClean="0"/>
              <a:t>5/9/2018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57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30814-4E2A-4C51-9229-5B2270D5D891}" type="datetime1">
              <a:rPr lang="en-US" smtClean="0"/>
              <a:t>5/9/2018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337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37A26-39AB-4154-980F-DB1D4CA610FA}" type="datetime1">
              <a:rPr lang="en-US" smtClean="0"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494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B089-7040-4CA2-A1FE-6CDEA0CA4A3B}" type="datetime1">
              <a:rPr lang="en-US" smtClean="0"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585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E083F-6FE3-4547-8B33-A13E9BAA4549}" type="datetime1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0154D-5040-4BCB-A619-A621A3362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322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73533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 smtClean="0"/>
              <a:t>Serial Ganging of </a:t>
            </a:r>
            <a:r>
              <a:rPr lang="en-US" dirty="0" err="1" smtClean="0"/>
              <a:t>SensL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3mm </a:t>
            </a:r>
            <a:r>
              <a:rPr lang="en-US" dirty="0" smtClean="0"/>
              <a:t>x 3mm C series </a:t>
            </a:r>
            <a:r>
              <a:rPr lang="en-US" dirty="0" err="1" smtClean="0"/>
              <a:t>SiPMs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89362"/>
            <a:ext cx="9144000" cy="1655762"/>
          </a:xfrm>
        </p:spPr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sz="3100" b="1" dirty="0" smtClean="0"/>
              <a:t>PRELIMINARY</a:t>
            </a:r>
          </a:p>
          <a:p>
            <a:endParaRPr lang="en-US" dirty="0"/>
          </a:p>
          <a:p>
            <a:r>
              <a:rPr lang="en-US" dirty="0" smtClean="0"/>
              <a:t>Kurt Francis</a:t>
            </a:r>
          </a:p>
          <a:p>
            <a:r>
              <a:rPr lang="en-US" dirty="0" smtClean="0"/>
              <a:t>5/9/2018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9641" y="5030524"/>
            <a:ext cx="914600" cy="1587891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D329-69A2-47EA-A1C6-8782930A8C80}" type="slidenum">
              <a:rPr lang="en-US" smtClean="0"/>
              <a:t>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779" y="0"/>
            <a:ext cx="4762500" cy="78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62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2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75" y="-1"/>
            <a:ext cx="5168444" cy="688368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148945" y="1319369"/>
            <a:ext cx="474681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Sensl</a:t>
            </a:r>
            <a:r>
              <a:rPr lang="en-US" dirty="0" smtClean="0"/>
              <a:t> 3mm x 3mm C series are ¼ size versions of </a:t>
            </a:r>
          </a:p>
          <a:p>
            <a:r>
              <a:rPr lang="en-US" dirty="0" smtClean="0"/>
              <a:t>The 6mm x 6mm for </a:t>
            </a:r>
            <a:r>
              <a:rPr lang="en-US" dirty="0" err="1" smtClean="0"/>
              <a:t>protodune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Vbr</a:t>
            </a:r>
            <a:r>
              <a:rPr lang="en-US" dirty="0" smtClean="0"/>
              <a:t> = 24.2V to 24.7V (~24.5)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440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3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56442"/>
            <a:ext cx="5849073" cy="396661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3810" y="1211294"/>
            <a:ext cx="5768190" cy="391176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433314" y="679288"/>
            <a:ext cx="1548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TWO in SERIES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02215" y="679288"/>
            <a:ext cx="1385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SINGLE SIPM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794873" y="6211669"/>
            <a:ext cx="27013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40 ADC/PE for single</a:t>
            </a:r>
          </a:p>
          <a:p>
            <a:r>
              <a:rPr lang="en-US" dirty="0" smtClean="0"/>
              <a:t>30 ADC/PE for series (75%)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56904" y="285008"/>
            <a:ext cx="62708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 presented this data a month ago -&gt; question why is series lower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907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810754" cy="687230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183301" y="5405377"/>
            <a:ext cx="25253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6x6 SIPM has 18980</a:t>
            </a:r>
          </a:p>
          <a:p>
            <a:r>
              <a:rPr lang="en-US" dirty="0" smtClean="0"/>
              <a:t>3x3 SIPM has 4774 pixels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5741043" y="4618299"/>
            <a:ext cx="2268638" cy="111024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1195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6653686"/>
              </p:ext>
            </p:extLst>
          </p:nvPr>
        </p:nvGraphicFramePr>
        <p:xfrm>
          <a:off x="248473" y="0"/>
          <a:ext cx="5318949" cy="68841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Acrobat Document" r:id="rId3" imgW="5829298" imgH="7543753" progId="AcroExch.Document.DC">
                  <p:embed/>
                </p:oleObj>
              </mc:Choice>
              <mc:Fallback>
                <p:oleObj name="Acrobat Document" r:id="rId3" imgW="5829298" imgH="7543753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8473" y="0"/>
                        <a:ext cx="5318949" cy="68841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096845"/>
              </p:ext>
            </p:extLst>
          </p:nvPr>
        </p:nvGraphicFramePr>
        <p:xfrm>
          <a:off x="6058622" y="-1"/>
          <a:ext cx="5295177" cy="68534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Acrobat Document" r:id="rId5" imgW="5829298" imgH="7543753" progId="AcroExch.Document.DC">
                  <p:embed/>
                </p:oleObj>
              </mc:Choice>
              <mc:Fallback>
                <p:oleObj name="Acrobat Document" r:id="rId5" imgW="5829298" imgH="7543753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58622" y="-1"/>
                        <a:ext cx="5295177" cy="68534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028014" y="2368446"/>
            <a:ext cx="1573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6x6mm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779834" y="2183780"/>
            <a:ext cx="1573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3x3mm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134319" y="3699718"/>
            <a:ext cx="972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127uV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563811" y="360917"/>
            <a:ext cx="972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280uV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662422" y="4070979"/>
            <a:ext cx="1501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107uV (86%)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232535" y="2180663"/>
            <a:ext cx="1378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205uV (75%)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6695612" y="2183780"/>
            <a:ext cx="65011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1088019" y="4291769"/>
            <a:ext cx="53243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762801" y="526123"/>
            <a:ext cx="36980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Green: Single SIPM – 53 </a:t>
            </a:r>
            <a:r>
              <a:rPr lang="en-US" dirty="0" err="1" smtClean="0"/>
              <a:t>uVuS</a:t>
            </a:r>
            <a:endParaRPr lang="en-US" dirty="0" smtClean="0"/>
          </a:p>
          <a:p>
            <a:r>
              <a:rPr lang="en-US" dirty="0" smtClean="0"/>
              <a:t>Blue: Three SIPM in series</a:t>
            </a:r>
            <a:r>
              <a:rPr lang="en-US" dirty="0"/>
              <a:t>– </a:t>
            </a:r>
            <a:r>
              <a:rPr lang="en-US" dirty="0" smtClean="0"/>
              <a:t>18 </a:t>
            </a:r>
            <a:r>
              <a:rPr lang="en-US" dirty="0" err="1" smtClean="0"/>
              <a:t>uVuS</a:t>
            </a:r>
            <a:endParaRPr lang="en-US" dirty="0" smtClean="0"/>
          </a:p>
          <a:p>
            <a:r>
              <a:rPr lang="en-US" dirty="0" smtClean="0"/>
              <a:t>Red: Three SIPM in parallel</a:t>
            </a:r>
            <a:r>
              <a:rPr lang="en-US" dirty="0"/>
              <a:t>– 53 </a:t>
            </a:r>
            <a:r>
              <a:rPr lang="en-US" dirty="0" err="1"/>
              <a:t>uVuS</a:t>
            </a:r>
            <a:endParaRPr lang="en-US" dirty="0"/>
          </a:p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8347275" y="3465871"/>
            <a:ext cx="31135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Green: 53</a:t>
            </a:r>
          </a:p>
          <a:p>
            <a:r>
              <a:rPr lang="en-US" dirty="0" smtClean="0"/>
              <a:t>Blue: 18</a:t>
            </a:r>
          </a:p>
          <a:p>
            <a:r>
              <a:rPr lang="en-US" dirty="0" smtClean="0"/>
              <a:t>Red: 53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660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362" y="476812"/>
            <a:ext cx="3648584" cy="345805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362" y="4512121"/>
            <a:ext cx="2546263" cy="2026791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9037596"/>
              </p:ext>
            </p:extLst>
          </p:nvPr>
        </p:nvGraphicFramePr>
        <p:xfrm>
          <a:off x="5249471" y="107377"/>
          <a:ext cx="4832680" cy="62548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Acrobat Document" r:id="rId5" imgW="5829298" imgH="7543753" progId="AcroExch.Document.DC">
                  <p:embed/>
                </p:oleObj>
              </mc:Choice>
              <mc:Fallback>
                <p:oleObj name="Acrobat Document" r:id="rId5" imgW="5829298" imgH="7543753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49471" y="107377"/>
                        <a:ext cx="4832680" cy="62548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082151" y="823006"/>
            <a:ext cx="21196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Green: Single SIPM </a:t>
            </a:r>
            <a:endParaRPr lang="en-US" dirty="0" smtClean="0"/>
          </a:p>
          <a:p>
            <a:r>
              <a:rPr lang="en-US" dirty="0" smtClean="0"/>
              <a:t>Blue</a:t>
            </a:r>
            <a:r>
              <a:rPr lang="en-US" dirty="0" smtClean="0"/>
              <a:t>: Three SIPM </a:t>
            </a:r>
            <a:endParaRPr lang="en-US" dirty="0" smtClean="0"/>
          </a:p>
          <a:p>
            <a:r>
              <a:rPr lang="en-US" dirty="0" smtClean="0"/>
              <a:t>    with Hybrid bias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156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0154D-5040-4BCB-A619-A621A3362FA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001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5356</TotalTime>
  <Words>137</Words>
  <Application>Microsoft Office PowerPoint</Application>
  <PresentationFormat>Widescreen</PresentationFormat>
  <Paragraphs>40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Acrobat Document</vt:lpstr>
      <vt:lpstr>Adobe Acrobat Document</vt:lpstr>
      <vt:lpstr>Serial Ganging of SensL 3mm x 3mm C series SiPMs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Francis</dc:creator>
  <cp:lastModifiedBy>kfrancis</cp:lastModifiedBy>
  <cp:revision>162</cp:revision>
  <dcterms:created xsi:type="dcterms:W3CDTF">2017-09-07T19:56:16Z</dcterms:created>
  <dcterms:modified xsi:type="dcterms:W3CDTF">2018-05-09T18:24:12Z</dcterms:modified>
</cp:coreProperties>
</file>