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365" r:id="rId3"/>
    <p:sldId id="373" r:id="rId4"/>
    <p:sldId id="384" r:id="rId5"/>
    <p:sldId id="381" r:id="rId6"/>
    <p:sldId id="385" r:id="rId7"/>
    <p:sldId id="3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81D50-CC9E-4F10-95F8-3385D10B2C1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1CE8-CA0E-43B2-94D6-94AD3DEE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8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9FF5-3930-4D9C-B0E3-68F9D5E24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9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0D72-7101-40FD-96FE-38A819AFFEA9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3309-1E62-4011-9E68-C2FF93A4B1F4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44C6-E82F-4B10-A6E9-F466C97725AF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F0E6-AE83-42D8-8EDA-B5CFC36FDE69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72F9-220B-433A-A22B-2E0DCA875D74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DF98-D881-4C9A-AA82-55A0F69D3B27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617D-8237-467A-955A-C3C3C2E04163}" type="datetime1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D4FA-CFCA-444C-AAA1-5E4787FAB5F3}" type="datetime1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5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0814-4E2A-4C51-9229-5B2270D5D891}" type="datetime1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3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7A26-39AB-4154-980F-DB1D4CA610FA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B089-7040-4CA2-A1FE-6CDEA0CA4A3B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083F-6FE3-4547-8B33-A13E9BAA4549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154D-5040-4BCB-A619-A621A336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353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Serial Ganging of </a:t>
            </a:r>
            <a:r>
              <a:rPr lang="en-US" dirty="0" err="1" smtClean="0"/>
              <a:t>SensL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3mm </a:t>
            </a:r>
            <a:r>
              <a:rPr lang="en-US" dirty="0" smtClean="0"/>
              <a:t>x 3mm C series </a:t>
            </a:r>
            <a:r>
              <a:rPr lang="en-US" dirty="0" err="1" smtClean="0"/>
              <a:t>SiPMs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9362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b="1" dirty="0" smtClean="0"/>
              <a:t>PRELIMINARY</a:t>
            </a:r>
          </a:p>
          <a:p>
            <a:endParaRPr lang="en-US" dirty="0"/>
          </a:p>
          <a:p>
            <a:r>
              <a:rPr lang="en-US" dirty="0" smtClean="0"/>
              <a:t>Kurt Francis</a:t>
            </a:r>
          </a:p>
          <a:p>
            <a:r>
              <a:rPr lang="en-US" dirty="0" smtClean="0"/>
              <a:t>5/9/2018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641" y="5030524"/>
            <a:ext cx="914600" cy="158789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D329-69A2-47EA-A1C6-8782930A8C80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9" y="0"/>
            <a:ext cx="4762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5" y="-1"/>
            <a:ext cx="5168444" cy="68836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8945" y="1319369"/>
            <a:ext cx="4746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Sensl</a:t>
            </a:r>
            <a:r>
              <a:rPr lang="en-US" dirty="0" smtClean="0"/>
              <a:t> 3mm x 3mm C series are ¼ size versions of </a:t>
            </a:r>
          </a:p>
          <a:p>
            <a:r>
              <a:rPr lang="en-US" dirty="0" smtClean="0"/>
              <a:t>The 6mm x 6mm for </a:t>
            </a:r>
            <a:r>
              <a:rPr lang="en-US" dirty="0" err="1" smtClean="0"/>
              <a:t>protodune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Vbr</a:t>
            </a:r>
            <a:r>
              <a:rPr lang="en-US" dirty="0" smtClean="0"/>
              <a:t> = 24.2V to 24.7V (~24.5)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4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6442"/>
            <a:ext cx="5849073" cy="3966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810" y="1211294"/>
            <a:ext cx="5768190" cy="3911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33314" y="679288"/>
            <a:ext cx="154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in SERIES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02215" y="679288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SIPM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94873" y="6211669"/>
            <a:ext cx="2701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ADC/PE for single</a:t>
            </a:r>
          </a:p>
          <a:p>
            <a:r>
              <a:rPr lang="en-US" dirty="0" smtClean="0"/>
              <a:t>30 ADC/PE for series (75%)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6904" y="285008"/>
            <a:ext cx="627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presented this data a month ago -&gt; question why is series lower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0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10754" cy="6872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83301" y="5405377"/>
            <a:ext cx="252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6x6 SIPM has 18980</a:t>
            </a:r>
          </a:p>
          <a:p>
            <a:r>
              <a:rPr lang="en-US" dirty="0" smtClean="0"/>
              <a:t>3x3 SIPM has 4774 pixels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41043" y="4618299"/>
            <a:ext cx="2268638" cy="11102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19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653686"/>
              </p:ext>
            </p:extLst>
          </p:nvPr>
        </p:nvGraphicFramePr>
        <p:xfrm>
          <a:off x="248473" y="0"/>
          <a:ext cx="5318949" cy="6884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Acrobat Document" r:id="rId3" imgW="5829298" imgH="7543753" progId="AcroExch.Document.DC">
                  <p:embed/>
                </p:oleObj>
              </mc:Choice>
              <mc:Fallback>
                <p:oleObj name="Acrobat Document" r:id="rId3" imgW="5829298" imgH="754375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473" y="0"/>
                        <a:ext cx="5318949" cy="6884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6845"/>
              </p:ext>
            </p:extLst>
          </p:nvPr>
        </p:nvGraphicFramePr>
        <p:xfrm>
          <a:off x="6058622" y="-1"/>
          <a:ext cx="5295177" cy="685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Acrobat Document" r:id="rId5" imgW="5829298" imgH="7543753" progId="AcroExch.Document.DC">
                  <p:embed/>
                </p:oleObj>
              </mc:Choice>
              <mc:Fallback>
                <p:oleObj name="Acrobat Document" r:id="rId5" imgW="5829298" imgH="754375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58622" y="-1"/>
                        <a:ext cx="5295177" cy="6853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28014" y="2368446"/>
            <a:ext cx="157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6x6mm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79834" y="2183780"/>
            <a:ext cx="157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3x3mm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34319" y="3699718"/>
            <a:ext cx="97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127uV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63811" y="360917"/>
            <a:ext cx="97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280uV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22" y="4070979"/>
            <a:ext cx="1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107uV (86%)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2535" y="2180663"/>
            <a:ext cx="1378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205uV (75%)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695612" y="2183780"/>
            <a:ext cx="650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88019" y="4291769"/>
            <a:ext cx="5324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62801" y="526123"/>
            <a:ext cx="3698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Green: Single SIPM – 53 </a:t>
            </a:r>
            <a:r>
              <a:rPr lang="en-US" dirty="0" err="1" smtClean="0"/>
              <a:t>uVuS</a:t>
            </a:r>
            <a:endParaRPr lang="en-US" dirty="0" smtClean="0"/>
          </a:p>
          <a:p>
            <a:r>
              <a:rPr lang="en-US" dirty="0" smtClean="0"/>
              <a:t>Blue: Three SIPM in series</a:t>
            </a:r>
            <a:r>
              <a:rPr lang="en-US" dirty="0"/>
              <a:t>– </a:t>
            </a:r>
            <a:r>
              <a:rPr lang="en-US" dirty="0" smtClean="0"/>
              <a:t>18 </a:t>
            </a:r>
            <a:r>
              <a:rPr lang="en-US" dirty="0" err="1" smtClean="0"/>
              <a:t>uVuS</a:t>
            </a:r>
            <a:endParaRPr lang="en-US" dirty="0" smtClean="0"/>
          </a:p>
          <a:p>
            <a:r>
              <a:rPr lang="en-US" dirty="0" smtClean="0"/>
              <a:t>Red: Three SIPM in parallel</a:t>
            </a:r>
            <a:r>
              <a:rPr lang="en-US" dirty="0"/>
              <a:t>– 53 </a:t>
            </a:r>
            <a:r>
              <a:rPr lang="en-US" dirty="0" err="1"/>
              <a:t>uVuS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47275" y="3465871"/>
            <a:ext cx="3113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Green: 53</a:t>
            </a:r>
          </a:p>
          <a:p>
            <a:r>
              <a:rPr lang="en-US" dirty="0" smtClean="0"/>
              <a:t>Blue: 18</a:t>
            </a:r>
          </a:p>
          <a:p>
            <a:r>
              <a:rPr lang="en-US" dirty="0" smtClean="0"/>
              <a:t>Red: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6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2" y="476812"/>
            <a:ext cx="3648584" cy="3458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2" y="4512121"/>
            <a:ext cx="2546263" cy="2026791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037596"/>
              </p:ext>
            </p:extLst>
          </p:nvPr>
        </p:nvGraphicFramePr>
        <p:xfrm>
          <a:off x="5249471" y="107377"/>
          <a:ext cx="4832680" cy="625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5" imgW="5829298" imgH="7543753" progId="AcroExch.Document.DC">
                  <p:embed/>
                </p:oleObj>
              </mc:Choice>
              <mc:Fallback>
                <p:oleObj name="Acrobat Document" r:id="rId5" imgW="5829298" imgH="754375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49471" y="107377"/>
                        <a:ext cx="4832680" cy="6254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82151" y="823006"/>
            <a:ext cx="2119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Green: Single SIPM </a:t>
            </a:r>
            <a:endParaRPr lang="en-US" dirty="0" smtClean="0"/>
          </a:p>
          <a:p>
            <a:r>
              <a:rPr lang="en-US" dirty="0" smtClean="0"/>
              <a:t>Blue</a:t>
            </a:r>
            <a:r>
              <a:rPr lang="en-US" dirty="0" smtClean="0"/>
              <a:t>: Three SIPM </a:t>
            </a:r>
            <a:endParaRPr lang="en-US" dirty="0" smtClean="0"/>
          </a:p>
          <a:p>
            <a:r>
              <a:rPr lang="en-US" dirty="0" smtClean="0"/>
              <a:t>    with Hybrid bias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5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154D-5040-4BCB-A619-A621A3362F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5356</TotalTime>
  <Words>137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Acrobat Document</vt:lpstr>
      <vt:lpstr>Adobe Acrobat Document</vt:lpstr>
      <vt:lpstr>Serial Ganging of SensL 3mm x 3mm C series SiPMs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Francis</dc:creator>
  <cp:lastModifiedBy>kfrancis</cp:lastModifiedBy>
  <cp:revision>162</cp:revision>
  <dcterms:created xsi:type="dcterms:W3CDTF">2017-09-07T19:56:16Z</dcterms:created>
  <dcterms:modified xsi:type="dcterms:W3CDTF">2018-05-09T18:24:12Z</dcterms:modified>
</cp:coreProperties>
</file>