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6"/>
  </p:notesMasterIdLst>
  <p:handoutMasterIdLst>
    <p:handoutMasterId r:id="rId7"/>
  </p:handoutMasterIdLst>
  <p:sldIdLst>
    <p:sldId id="265" r:id="rId3"/>
    <p:sldId id="266" r:id="rId4"/>
    <p:sldId id="267" r:id="rId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4" autoAdjust="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78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5/9/2018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5/9/2018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5/9/2018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5/9/2018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5/9/2018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5/9/2018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5/9/2018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5/9/2018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5/9/2018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5/9/2018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5/9/2018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5/9/2018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Operations Summary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John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Kuharik</a:t>
            </a: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09:00 Meeting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5/9/2017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Over the weekend: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909424"/>
            <a:ext cx="8672513" cy="4987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1800" dirty="0">
                <a:latin typeface="Helvetica" panose="020B0604020202020204" pitchFamily="34" charset="0"/>
                <a:ea typeface="Geneva" pitchFamily="121" charset="-128"/>
              </a:rPr>
              <a:t>Monday</a:t>
            </a:r>
          </a:p>
          <a:p>
            <a:pPr lvl="1"/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KRF5 instability and repairs</a:t>
            </a:r>
          </a:p>
          <a:p>
            <a:pPr lvl="1"/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I:HT822 regulator replaced</a:t>
            </a:r>
          </a:p>
          <a:p>
            <a:pPr lvl="1"/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R:BEX rebooted</a:t>
            </a:r>
          </a:p>
          <a:p>
            <a:pPr lvl="1"/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L:MDQ1 trip</a:t>
            </a:r>
          </a:p>
          <a:p>
            <a:pPr eaLnBrk="1" hangingPunct="1"/>
            <a:r>
              <a:rPr lang="en-US" altLang="en-US" sz="1800" dirty="0">
                <a:latin typeface="Helvetica" panose="020B0604020202020204" pitchFamily="34" charset="0"/>
                <a:ea typeface="Geneva" pitchFamily="121" charset="-128"/>
              </a:rPr>
              <a:t>Tuesday</a:t>
            </a:r>
          </a:p>
          <a:p>
            <a:pPr lvl="1"/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KRF5 instability continues, experts came in at 04:00, repairs completed 09:37</a:t>
            </a:r>
          </a:p>
          <a:p>
            <a:pPr lvl="1"/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D:LENS and D:PMAG trip on fire before charge</a:t>
            </a:r>
          </a:p>
          <a:p>
            <a:pPr lvl="1"/>
            <a:r>
              <a:rPr lang="en-US" altLang="en-US" sz="1600" dirty="0" err="1">
                <a:latin typeface="Helvetica" panose="020B0604020202020204" pitchFamily="34" charset="0"/>
                <a:ea typeface="Geneva" pitchFamily="121" charset="-128"/>
              </a:rPr>
              <a:t>Linac</a:t>
            </a:r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 tank 1 quads control chassis replaced</a:t>
            </a:r>
          </a:p>
          <a:p>
            <a:pPr lvl="1"/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Booster has a bimodal loss</a:t>
            </a:r>
          </a:p>
          <a:p>
            <a:r>
              <a:rPr lang="en-US" altLang="en-US" sz="1800" dirty="0">
                <a:latin typeface="Helvetica" panose="020B0604020202020204" pitchFamily="34" charset="0"/>
                <a:ea typeface="Geneva" pitchFamily="121" charset="-128"/>
              </a:rPr>
              <a:t>Wednesday</a:t>
            </a:r>
          </a:p>
          <a:p>
            <a:pPr lvl="1"/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Booster bimodal loss continues causing TLM#3 rad trips</a:t>
            </a:r>
          </a:p>
          <a:p>
            <a:pPr lvl="1"/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Lighting tripped BNB rad detectors twice</a:t>
            </a:r>
          </a:p>
          <a:p>
            <a:pPr lvl="1"/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I:Q847 tripped when recovering BNB</a:t>
            </a:r>
            <a:endParaRPr lang="en-US" altLang="en-US" sz="1400" dirty="0">
              <a:latin typeface="Helvetica" panose="020B0604020202020204" pitchFamily="34" charset="0"/>
              <a:ea typeface="Geneva" pitchFamily="121" charset="-128"/>
            </a:endParaRPr>
          </a:p>
          <a:p>
            <a:pPr lvl="2"/>
            <a:endParaRPr lang="en-US" altLang="en-US" sz="1400" dirty="0">
              <a:latin typeface="Helvetica" panose="020B0604020202020204" pitchFamily="34" charset="0"/>
              <a:ea typeface="Geneva" pitchFamily="121" charset="-128"/>
            </a:endParaRPr>
          </a:p>
          <a:p>
            <a:pPr lvl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lvl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marL="457200" lvl="1" indent="0">
              <a:buNone/>
            </a:pP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5/9/2018</a:t>
            </a:fld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Presenter | Presentation Title</a:t>
            </a:r>
            <a:endParaRPr lang="en-US" altLang="en-US" sz="1200" b="1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6"/>
          <p:cNvSpPr>
            <a:spLocks noGrp="1"/>
          </p:cNvSpPr>
          <p:nvPr>
            <p:ph type="dt" sz="quarter" idx="1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FC989388-6A8B-4527-A0DF-C8A7637E0C2C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5/9/2018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5603" name="Footer Placeholder 7"/>
          <p:cNvSpPr>
            <a:spLocks noGrp="1"/>
          </p:cNvSpPr>
          <p:nvPr>
            <p:ph type="ftr" sz="quarter" idx="1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Presenter | Presentation Title</a:t>
            </a:r>
            <a:endParaRPr lang="en-US" altLang="en-US" sz="1200" b="1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5604" name="Slide Number Placeholder 8"/>
          <p:cNvSpPr>
            <a:spLocks noGrp="1"/>
          </p:cNvSpPr>
          <p:nvPr>
            <p:ph type="sldNum" sz="quarter" idx="16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AEE3222A-B585-474B-B973-7A492478E925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B183BE1-8298-4219-8D6D-39E5A5C543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3285"/>
            <a:ext cx="9144000" cy="653142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186</TotalTime>
  <Words>103</Words>
  <Application>Microsoft Office PowerPoint</Application>
  <PresentationFormat>On-screen Show (4:3)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MS PGothic</vt:lpstr>
      <vt:lpstr>MS PGothic</vt:lpstr>
      <vt:lpstr>Arial</vt:lpstr>
      <vt:lpstr>Calibri</vt:lpstr>
      <vt:lpstr>Geneva</vt:lpstr>
      <vt:lpstr>Helvetica</vt:lpstr>
      <vt:lpstr>FNAL_TemplateMac_060514</vt:lpstr>
      <vt:lpstr>Fermilab: Footer Only</vt:lpstr>
      <vt:lpstr>Operations Summary</vt:lpstr>
      <vt:lpstr>Over the weekend:</vt:lpstr>
      <vt:lpstr>PowerPoint Presentation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Summary</dc:title>
  <dc:creator>Maxwell Monningh</dc:creator>
  <cp:lastModifiedBy>Maxwell Monningh</cp:lastModifiedBy>
  <cp:revision>27</cp:revision>
  <cp:lastPrinted>2014-01-20T19:40:21Z</cp:lastPrinted>
  <dcterms:created xsi:type="dcterms:W3CDTF">2015-10-05T13:18:44Z</dcterms:created>
  <dcterms:modified xsi:type="dcterms:W3CDTF">2018-05-09T13:40:39Z</dcterms:modified>
</cp:coreProperties>
</file>