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6" r:id="rId4"/>
    <p:sldId id="267" r:id="rId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4040"/>
    <a:srgbClr val="505050"/>
    <a:srgbClr val="004C97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5/9/2018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Operations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John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Kuharik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09:00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5/9/2017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88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Over the weekend: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0" y="909424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Monday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KRF5 instability and repairs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I:HT822 regulator replaced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R:BEX rebooted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L:MDQ1 trip</a:t>
            </a:r>
          </a:p>
          <a:p>
            <a:pPr eaLnBrk="1" hangingPunct="1"/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Tuesday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KRF5 instability continues, experts came in at 04:00, repairs completed 09:37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D:LENS and D:PMAG trip on fire before charge</a:t>
            </a:r>
          </a:p>
          <a:p>
            <a:pPr lvl="1"/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Linac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tank 1 quads control chassis replaced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Booster has a bimodal loss</a:t>
            </a:r>
          </a:p>
          <a:p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Wednesday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Booster bimodal loss continues causing TLM#3 rad trips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Lighting tripped BNB rad detectors twice</a:t>
            </a:r>
          </a:p>
          <a:p>
            <a:pPr lvl="1"/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I:Q847 tripped when recovering BNB</a:t>
            </a: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2"/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marL="457200" lvl="1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4DD9356F-AFC1-46DA-ACC5-77A7E9A7C83A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5/9/2018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6"/>
          <p:cNvSpPr>
            <a:spLocks noGrp="1"/>
          </p:cNvSpPr>
          <p:nvPr>
            <p:ph type="dt" sz="quarter" idx="1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FC989388-6A8B-4527-A0DF-C8A7637E0C2C}" type="datetime1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5/9/2018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3" name="Footer Placeholder 7"/>
          <p:cNvSpPr>
            <a:spLocks noGrp="1"/>
          </p:cNvSpPr>
          <p:nvPr>
            <p:ph type="ftr" sz="quarter" idx="1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  <a:ea typeface="MS PGothic" panose="020B0600070205080204" pitchFamily="34" charset="-128"/>
              </a:rPr>
              <a:t>Presenter | Presentation Title</a:t>
            </a:r>
            <a:endParaRPr lang="en-US" altLang="en-US" sz="1200" b="1">
              <a:solidFill>
                <a:srgbClr val="004C97"/>
              </a:solidFill>
              <a:latin typeface="Helvetica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183BE1-8298-4219-8D6D-39E5A5C54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285"/>
            <a:ext cx="9144000" cy="653142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186</TotalTime>
  <Words>103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Operations Summary</vt:lpstr>
      <vt:lpstr>Over the weekend:</vt:lpstr>
      <vt:lpstr>PowerPoint Presentation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Summary</dc:title>
  <dc:creator>Maxwell Monningh</dc:creator>
  <cp:lastModifiedBy>Maxwell Monningh</cp:lastModifiedBy>
  <cp:revision>27</cp:revision>
  <cp:lastPrinted>2014-01-20T19:40:21Z</cp:lastPrinted>
  <dcterms:created xsi:type="dcterms:W3CDTF">2015-10-05T13:18:44Z</dcterms:created>
  <dcterms:modified xsi:type="dcterms:W3CDTF">2018-05-09T13:40:39Z</dcterms:modified>
</cp:coreProperties>
</file>