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1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7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4/5/2018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S.K. Chandrasekaran | PIP-II SRF Facility Consolidation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274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0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3" y="971550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1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1" y="4765101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4/5/2018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S.K. Chandrasekaran | PIP-II SRF Facility Consolidation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585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49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17" y="958851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3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4/5/2018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2" y="6504214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S.K. Chandrasekaran | PIP-II SRF Facility Consolidation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13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1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6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4/5/2018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S.K. Chandrasekaran | PIP-II SRF Facility Consolidation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708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3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en-US"/>
              <a:t>4/5/2018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3" y="650421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S.K. Chandrasekaran | PIP-II SRF Facility Consolidation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832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4/5/2018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4"/>
            <a:ext cx="8363037" cy="242873"/>
          </a:xfrm>
        </p:spPr>
        <p:txBody>
          <a:bodyPr/>
          <a:lstStyle/>
          <a:p>
            <a:pPr>
              <a:defRPr/>
            </a:pPr>
            <a:r>
              <a:rPr lang="en-US"/>
              <a:t>S.K. Chandrasekaran | PIP-II SRF Facility Consolidation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1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9A17-8E2E-4545-B1CA-41E5EC9A4B0B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F6E-2A3D-0742-8FC7-30254E399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62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4/5/2018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S.K. Chandrasekaran | PIP-II SRF Facility Consolidation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18" y="4477484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40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7867" y="6258863"/>
            <a:ext cx="11599333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854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1881557" y="4043563"/>
            <a:ext cx="8784771" cy="6749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2018    2019    2020    2021    2022    2023    2024    2025    2026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05006" y="3341452"/>
            <a:ext cx="1590985" cy="631372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087"/>
                </a:solidFill>
                <a:latin typeface="Calibri"/>
              </a:rPr>
              <a:t>PIP-II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087"/>
                </a:solidFill>
                <a:latin typeface="Calibri"/>
              </a:rPr>
              <a:t>SSR 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97541" y="2372236"/>
            <a:ext cx="3025303" cy="6313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3087"/>
                </a:solidFill>
                <a:latin typeface="Calibri"/>
              </a:rPr>
              <a:t>LCLS-II</a:t>
            </a:r>
            <a:endParaRPr lang="en-US" sz="2400" dirty="0">
              <a:solidFill>
                <a:srgbClr val="003087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9265" y="136999"/>
            <a:ext cx="7775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3087"/>
                </a:solidFill>
                <a:latin typeface="Calibri" charset="0"/>
                <a:ea typeface="Geneva" charset="0"/>
              </a:rPr>
              <a:t>Current CM assembly projection for various projects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932197" y="3373964"/>
            <a:ext cx="2908952" cy="631372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087"/>
                </a:solidFill>
                <a:latin typeface="Calibri"/>
              </a:rPr>
              <a:t>PIP-II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087"/>
                </a:solidFill>
                <a:latin typeface="Calibri"/>
              </a:rPr>
              <a:t>SSR 2 + TBD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201056" y="3383350"/>
            <a:ext cx="1206230" cy="631372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087"/>
                </a:solidFill>
                <a:latin typeface="Calibri"/>
              </a:rPr>
              <a:t>PIP-II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087"/>
                </a:solidFill>
                <a:latin typeface="Calibri"/>
              </a:rPr>
              <a:t>HB650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22843" y="1331971"/>
            <a:ext cx="1274324" cy="84702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3087"/>
                </a:solidFill>
                <a:latin typeface="Calibri"/>
              </a:rPr>
              <a:t>ILC High </a:t>
            </a:r>
            <a:r>
              <a:rPr lang="en-US" sz="2000">
                <a:solidFill>
                  <a:srgbClr val="003087"/>
                </a:solidFill>
                <a:latin typeface="Calibri"/>
              </a:rPr>
              <a:t>Q/ High </a:t>
            </a:r>
            <a:r>
              <a:rPr lang="en-US" sz="2000" dirty="0">
                <a:solidFill>
                  <a:srgbClr val="003087"/>
                </a:solidFill>
                <a:latin typeface="Calibri"/>
              </a:rPr>
              <a:t>G CM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485022" y="2372081"/>
            <a:ext cx="2227719" cy="6313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087"/>
                </a:solidFill>
                <a:latin typeface="Calibri"/>
              </a:rPr>
              <a:t>LCLS-II HE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10393" y="2372081"/>
            <a:ext cx="1186775" cy="6313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087"/>
                </a:solidFill>
                <a:latin typeface="Calibri"/>
              </a:rPr>
              <a:t>LCLS-II HE </a:t>
            </a:r>
            <a:r>
              <a:rPr lang="en-US" sz="2400" dirty="0" err="1">
                <a:solidFill>
                  <a:srgbClr val="003087"/>
                </a:solidFill>
                <a:latin typeface="Calibri"/>
              </a:rPr>
              <a:t>pCM</a:t>
            </a:r>
            <a:endParaRPr lang="en-US" sz="2400" dirty="0">
              <a:solidFill>
                <a:srgbClr val="003087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098603" y="1331970"/>
            <a:ext cx="1647218" cy="84702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3087"/>
                </a:solidFill>
                <a:latin typeface="Calibri"/>
              </a:rPr>
              <a:t>ILC?</a:t>
            </a:r>
            <a:endParaRPr lang="en-US" sz="2000" dirty="0">
              <a:solidFill>
                <a:srgbClr val="003087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850495" y="3372430"/>
            <a:ext cx="1647218" cy="631372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3087"/>
                </a:solidFill>
                <a:latin typeface="Calibri"/>
              </a:rPr>
              <a:t>PIP3?</a:t>
            </a:r>
          </a:p>
        </p:txBody>
      </p:sp>
    </p:spTree>
    <p:extLst>
      <p:ext uri="{BB962C8B-B14F-4D97-AF65-F5344CB8AC3E}">
        <p14:creationId xmlns:p14="http://schemas.microsoft.com/office/powerpoint/2010/main" val="424437609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Macintosh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Calibri</vt:lpstr>
      <vt:lpstr>Geneva</vt:lpstr>
      <vt:lpstr>Helvetica</vt:lpstr>
      <vt:lpstr>Fermilab_PPT_090815</vt:lpstr>
      <vt:lpstr>PowerPoint Presentation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 Grassellino</dc:creator>
  <cp:lastModifiedBy>Anna  Grassellino</cp:lastModifiedBy>
  <cp:revision>1</cp:revision>
  <dcterms:created xsi:type="dcterms:W3CDTF">2018-05-10T13:48:04Z</dcterms:created>
  <dcterms:modified xsi:type="dcterms:W3CDTF">2018-05-10T13:48:38Z</dcterms:modified>
</cp:coreProperties>
</file>