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6" r:id="rId3"/>
    <p:sldId id="297" r:id="rId4"/>
    <p:sldId id="298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0" autoAdjust="0"/>
    <p:restoredTop sz="94643"/>
  </p:normalViewPr>
  <p:slideViewPr>
    <p:cSldViewPr snapToGrid="0" snapToObjects="1" showGuides="1">
      <p:cViewPr varScale="1">
        <p:scale>
          <a:sx n="160" d="100"/>
          <a:sy n="160" d="100"/>
        </p:scale>
        <p:origin x="248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5/23/2018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err="1"/>
              <a:t>SciDAC</a:t>
            </a:r>
            <a:r>
              <a:rPr lang="en-US" dirty="0"/>
              <a:t> collaboration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5/15/18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Discussion Items - SciDAC</a:t>
            </a:r>
            <a:r>
              <a:rPr lang="en-US" dirty="0"/>
              <a:t>-4 May 23</a:t>
            </a:r>
            <a:r>
              <a:rPr lang="en-US" baseline="30000" dirty="0"/>
              <a:t>rd</a:t>
            </a:r>
            <a:r>
              <a:rPr lang="en-US" dirty="0"/>
              <a:t> Meeting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Demo program completion</a:t>
            </a:r>
          </a:p>
          <a:p>
            <a:r>
              <a:rPr lang="en-US" sz="1600" dirty="0"/>
              <a:t>Path towards using ALCF for running demo</a:t>
            </a:r>
          </a:p>
          <a:p>
            <a:pPr lvl="1"/>
            <a:r>
              <a:rPr lang="en-US" sz="1400" dirty="0"/>
              <a:t>Should we stick with NERSC or work at ALCF? </a:t>
            </a:r>
          </a:p>
          <a:p>
            <a:pPr lvl="1"/>
            <a:r>
              <a:rPr lang="en-US" sz="1400" dirty="0"/>
              <a:t>We need singularity help at ALCF.</a:t>
            </a:r>
          </a:p>
          <a:p>
            <a:pPr lvl="1"/>
            <a:r>
              <a:rPr lang="en-US" sz="1400" dirty="0"/>
              <a:t>Native build on ALCF instead of using containers?</a:t>
            </a:r>
          </a:p>
          <a:p>
            <a:r>
              <a:rPr lang="en-US" sz="1600" dirty="0"/>
              <a:t>Demo using Lar data in C++ (waveform processing)</a:t>
            </a:r>
          </a:p>
          <a:p>
            <a:r>
              <a:rPr lang="en-US" sz="1600" dirty="0"/>
              <a:t>Discuss Client/Server nature of the package</a:t>
            </a:r>
          </a:p>
          <a:p>
            <a:pPr lvl="1"/>
            <a:r>
              <a:rPr lang="en-US" sz="1400" dirty="0"/>
              <a:t>Is docker build needed for both sides?</a:t>
            </a:r>
          </a:p>
          <a:p>
            <a:r>
              <a:rPr lang="en-US" sz="1600" dirty="0"/>
              <a:t>What is the end of July goal? End of August?</a:t>
            </a:r>
          </a:p>
          <a:p>
            <a:pPr lvl="1"/>
            <a:r>
              <a:rPr lang="en-US" sz="1400" dirty="0" err="1"/>
              <a:t>Pyhpc</a:t>
            </a:r>
            <a:r>
              <a:rPr lang="en-US" sz="1400" dirty="0"/>
              <a:t>? </a:t>
            </a:r>
          </a:p>
          <a:p>
            <a:r>
              <a:rPr lang="en-US" sz="1600" dirty="0"/>
              <a:t>Need to address the </a:t>
            </a:r>
            <a:r>
              <a:rPr lang="en-US" sz="1600" dirty="0" err="1"/>
              <a:t>NOvA</a:t>
            </a:r>
            <a:r>
              <a:rPr lang="en-US" sz="1600" dirty="0"/>
              <a:t> event selection problem</a:t>
            </a:r>
          </a:p>
          <a:p>
            <a:pPr lvl="1"/>
            <a:r>
              <a:rPr lang="en-US" sz="1400" dirty="0"/>
              <a:t>Cooperation with </a:t>
            </a:r>
            <a:r>
              <a:rPr lang="en-US" sz="1400" dirty="0" err="1"/>
              <a:t>NOvA</a:t>
            </a:r>
            <a:r>
              <a:rPr lang="en-US" sz="1400" dirty="0"/>
              <a:t> analysis</a:t>
            </a:r>
          </a:p>
          <a:p>
            <a:pPr lvl="1"/>
            <a:r>
              <a:rPr lang="en-US" sz="1400" dirty="0"/>
              <a:t>Brandon’s work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SciDAC</a:t>
            </a:r>
            <a:r>
              <a:rPr lang="en-US" dirty="0"/>
              <a:t> collaboration meeting - FNAL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1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4E834-0F25-7E44-82C0-D17483FF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Key milestones:</a:t>
            </a:r>
          </a:p>
          <a:p>
            <a:pPr lvl="1"/>
            <a:r>
              <a:rPr lang="en-US" sz="1400" dirty="0"/>
              <a:t>CHEP (</a:t>
            </a:r>
            <a:r>
              <a:rPr lang="en-US" sz="1400" dirty="0" err="1"/>
              <a:t>Padé</a:t>
            </a:r>
            <a:r>
              <a:rPr lang="en-US" sz="1400" dirty="0"/>
              <a:t> approximations for talk here)</a:t>
            </a:r>
          </a:p>
          <a:p>
            <a:pPr lvl="1"/>
            <a:r>
              <a:rPr lang="en-US" sz="1400" dirty="0" err="1"/>
              <a:t>SciDAC</a:t>
            </a:r>
            <a:r>
              <a:rPr lang="en-US" sz="1400" dirty="0"/>
              <a:t> PI meeting (July 23)</a:t>
            </a:r>
          </a:p>
          <a:p>
            <a:r>
              <a:rPr lang="en-US" sz="1600" dirty="0"/>
              <a:t>List of areas with goals to achieve:</a:t>
            </a:r>
          </a:p>
          <a:p>
            <a:pPr lvl="1"/>
            <a:r>
              <a:rPr lang="en-US" sz="1400" dirty="0" err="1"/>
              <a:t>Padé</a:t>
            </a:r>
            <a:r>
              <a:rPr lang="en-US" sz="1400" dirty="0"/>
              <a:t> - standalone prototype code, Anthony’s algorithm with SVD and dimension reduction</a:t>
            </a:r>
          </a:p>
          <a:p>
            <a:pPr lvl="1"/>
            <a:r>
              <a:rPr lang="en-US" sz="1400" dirty="0"/>
              <a:t>HDF5</a:t>
            </a:r>
          </a:p>
          <a:p>
            <a:pPr lvl="1"/>
            <a:r>
              <a:rPr lang="en-US" sz="1400" dirty="0"/>
              <a:t>auto-optimization</a:t>
            </a:r>
          </a:p>
          <a:p>
            <a:r>
              <a:rPr lang="en-US" sz="1600" dirty="0"/>
              <a:t>Story: </a:t>
            </a:r>
          </a:p>
          <a:p>
            <a:pPr lvl="1"/>
            <a:r>
              <a:rPr lang="en-US" sz="1400" dirty="0"/>
              <a:t>We have been defining and developing components that will be used to perform (unprecedented and new) generator studies covering overarching optimization goals (auto-optimization), interpolation (</a:t>
            </a:r>
            <a:r>
              <a:rPr lang="en-US" sz="1400" dirty="0" err="1"/>
              <a:t>Pade</a:t>
            </a:r>
            <a:r>
              <a:rPr lang="en-US" sz="1400" dirty="0"/>
              <a:t>), and data access.   We ought to be able to show the capabilities of these of these components and say something about the next steps.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DF924-FE2A-D54A-A601-C776FA3C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DF1C-AD5C-3743-B2CA-0589497EB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5/23/2018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C120-F75E-CB47-A0C5-498736D13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SciDAC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E7ED-31B8-5B4E-B7A0-CE3F04838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7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861B60-0504-DB4D-9D15-1AE78C3B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572494"/>
            <a:ext cx="8672513" cy="4047214"/>
          </a:xfrm>
        </p:spPr>
        <p:txBody>
          <a:bodyPr/>
          <a:lstStyle/>
          <a:p>
            <a:r>
              <a:rPr lang="en-US" sz="1200" dirty="0"/>
              <a:t>Auto-optimization:</a:t>
            </a:r>
          </a:p>
          <a:p>
            <a:pPr lvl="1"/>
            <a:r>
              <a:rPr lang="en-US" sz="1100" dirty="0"/>
              <a:t>answer this question: why does the outer loop give better result?</a:t>
            </a:r>
          </a:p>
          <a:p>
            <a:pPr lvl="1"/>
            <a:r>
              <a:rPr lang="en-US" sz="1200" dirty="0"/>
              <a:t>parallelizing parts of the outer loop</a:t>
            </a:r>
          </a:p>
          <a:p>
            <a:pPr lvl="1"/>
            <a:r>
              <a:rPr lang="en-US" sz="1200" dirty="0"/>
              <a:t>scale demo like what we did on Mira</a:t>
            </a:r>
          </a:p>
          <a:p>
            <a:pPr lvl="1"/>
            <a:r>
              <a:rPr lang="en-US" sz="1200" dirty="0"/>
              <a:t>can possibly use this tool to set limits, excluding certain possibilities from new theories or other calculations that HEP scientists want to make.</a:t>
            </a:r>
          </a:p>
          <a:p>
            <a:pPr lvl="1"/>
            <a:r>
              <a:rPr lang="en-US" sz="1200" dirty="0"/>
              <a:t>demonstrate scaling and change of the way to code (including MPI+DIY)</a:t>
            </a:r>
          </a:p>
          <a:p>
            <a:pPr lvl="2"/>
            <a:r>
              <a:rPr lang="en-US" sz="1100" dirty="0"/>
              <a:t>find interesting thing to tune</a:t>
            </a:r>
          </a:p>
          <a:p>
            <a:pPr lvl="2"/>
            <a:r>
              <a:rPr lang="en-US" sz="1100" dirty="0"/>
              <a:t>correlation discussion with </a:t>
            </a:r>
            <a:r>
              <a:rPr lang="en-US" sz="1100" dirty="0" err="1"/>
              <a:t>NOvA</a:t>
            </a:r>
            <a:endParaRPr lang="en-US" sz="1200" dirty="0"/>
          </a:p>
          <a:p>
            <a:r>
              <a:rPr lang="en-US" sz="1200" dirty="0"/>
              <a:t>HDF5:</a:t>
            </a:r>
          </a:p>
          <a:p>
            <a:pPr lvl="1"/>
            <a:r>
              <a:rPr lang="en-US" sz="1100" dirty="0"/>
              <a:t>Need integration with </a:t>
            </a:r>
            <a:r>
              <a:rPr lang="en-US" sz="1100" dirty="0" err="1"/>
              <a:t>pythia</a:t>
            </a:r>
            <a:r>
              <a:rPr lang="en-US" sz="1100" dirty="0"/>
              <a:t> (accessing particle data for </a:t>
            </a:r>
            <a:r>
              <a:rPr lang="en-US" sz="1100" dirty="0" err="1"/>
              <a:t>pythia</a:t>
            </a:r>
            <a:r>
              <a:rPr lang="en-US" sz="1100" dirty="0"/>
              <a:t> to use)</a:t>
            </a:r>
          </a:p>
          <a:p>
            <a:pPr lvl="1"/>
            <a:r>
              <a:rPr lang="en-US" sz="1200" dirty="0"/>
              <a:t>Integration with DIY and MPIIO</a:t>
            </a:r>
          </a:p>
          <a:p>
            <a:pPr lvl="1"/>
            <a:r>
              <a:rPr lang="en-US" sz="1200" dirty="0"/>
              <a:t>overlap with </a:t>
            </a:r>
            <a:r>
              <a:rPr lang="en-US" sz="1200" dirty="0" err="1"/>
              <a:t>NOvA</a:t>
            </a:r>
            <a:r>
              <a:rPr lang="en-US" sz="1200" dirty="0"/>
              <a:t> defined and also use of the </a:t>
            </a:r>
            <a:r>
              <a:rPr lang="en-US" sz="1200" dirty="0" err="1"/>
              <a:t>LAr</a:t>
            </a:r>
            <a:r>
              <a:rPr lang="en-US" sz="1200" dirty="0"/>
              <a:t> data.</a:t>
            </a:r>
          </a:p>
          <a:p>
            <a:pPr lvl="1"/>
            <a:r>
              <a:rPr lang="en-US" sz="1200" dirty="0"/>
              <a:t>Event boundary issues dealt with correctly. </a:t>
            </a:r>
          </a:p>
          <a:p>
            <a:pPr lvl="1"/>
            <a:r>
              <a:rPr lang="en-US" sz="1200" dirty="0"/>
              <a:t>Holger has a structure defined for storage of events and particle properties and necessary indices.</a:t>
            </a:r>
          </a:p>
          <a:p>
            <a:r>
              <a:rPr lang="en-US" sz="1400" dirty="0"/>
              <a:t>Other - Open Data from CMS / ATLAS:</a:t>
            </a:r>
          </a:p>
          <a:p>
            <a:pPr lvl="1"/>
            <a:r>
              <a:rPr lang="en-US" sz="1200" dirty="0"/>
              <a:t>have a discussion about this on Wednesday</a:t>
            </a:r>
          </a:p>
          <a:p>
            <a:pPr lvl="1"/>
            <a:r>
              <a:rPr lang="en-US" sz="1200" dirty="0"/>
              <a:t>is there a subset of data that is useful for this when including the simulation?</a:t>
            </a:r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BD20B-DC93-7648-BB79-ED192A64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8E056-986B-234A-B640-BC9A612B01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5/23/2018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F865-71A4-5344-8E67-8FBA0BCEC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SciDAC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5C65B-A3E6-3049-A223-5554482B0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96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CAA1720-5F00-BD41-8686-C04EE2A708D2}" vid="{76C13557-18ED-1F4C-944F-66B50F9C6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</Template>
  <TotalTime>14207</TotalTime>
  <Words>386</Words>
  <Application>Microsoft Macintosh PowerPoint</Application>
  <PresentationFormat>On-screen Show (16:9)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Data</vt:lpstr>
      <vt:lpstr>Generators</vt:lpstr>
      <vt:lpstr>Generators (2)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 Kowalkowski</dc:creator>
  <cp:lastModifiedBy>James B Kowalkowski</cp:lastModifiedBy>
  <cp:revision>45</cp:revision>
  <cp:lastPrinted>2014-01-20T19:40:21Z</cp:lastPrinted>
  <dcterms:created xsi:type="dcterms:W3CDTF">2017-11-10T13:57:27Z</dcterms:created>
  <dcterms:modified xsi:type="dcterms:W3CDTF">2018-05-23T04:47:03Z</dcterms:modified>
</cp:coreProperties>
</file>