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97" r:id="rId3"/>
    <p:sldId id="296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 autoAdjust="0"/>
    <p:restoredTop sz="94643"/>
  </p:normalViewPr>
  <p:slideViewPr>
    <p:cSldViewPr snapToGrid="0" snapToObjects="1" showGuides="1">
      <p:cViewPr varScale="1">
        <p:scale>
          <a:sx n="160" d="100"/>
          <a:sy n="160" d="100"/>
        </p:scale>
        <p:origin x="248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5/23/2018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err="1"/>
              <a:t>SciDAC</a:t>
            </a:r>
            <a:r>
              <a:rPr lang="en-US" dirty="0"/>
              <a:t> collaboration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xdzLR42-CKcTLXEcIgsi88LVEtGyVtybxtqSnixb35c/edit#gid=17559105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1712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SciDAC</a:t>
            </a:r>
            <a:r>
              <a:rPr lang="en-US" dirty="0"/>
              <a:t>-4 May 23</a:t>
            </a:r>
            <a:r>
              <a:rPr lang="en-US" baseline="30000" dirty="0"/>
              <a:t>rd</a:t>
            </a:r>
            <a:r>
              <a:rPr lang="en-US" dirty="0"/>
              <a:t> Meeting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Jim </a:t>
            </a:r>
            <a:r>
              <a:rPr lang="en-US" dirty="0" err="1"/>
              <a:t>Kowalkowski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48F1A7-EFBE-3B4C-9D18-0645E08D6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list of specific results, by working group, that we want ready in July and August</a:t>
            </a:r>
          </a:p>
          <a:p>
            <a:pPr lvl="1"/>
            <a:r>
              <a:rPr lang="en-US" dirty="0"/>
              <a:t>To present at CHEP (starts July 6)</a:t>
            </a:r>
          </a:p>
          <a:p>
            <a:pPr lvl="1"/>
            <a:r>
              <a:rPr lang="en-US" dirty="0"/>
              <a:t>To present at the </a:t>
            </a:r>
            <a:r>
              <a:rPr lang="en-US" dirty="0" err="1"/>
              <a:t>SciDAC</a:t>
            </a:r>
            <a:r>
              <a:rPr lang="en-US" dirty="0"/>
              <a:t> PI meeting (starts July 23)</a:t>
            </a:r>
          </a:p>
          <a:p>
            <a:pPr lvl="1"/>
            <a:r>
              <a:rPr lang="en-US" dirty="0"/>
              <a:t>To be ready for presentation at fall workshops</a:t>
            </a:r>
          </a:p>
          <a:p>
            <a:r>
              <a:rPr lang="en-US" dirty="0"/>
              <a:t>Produce list of who will be working on what</a:t>
            </a:r>
          </a:p>
          <a:p>
            <a:r>
              <a:rPr lang="en-US" dirty="0"/>
              <a:t>If there is time, look through the planning spreadsheet we did in March</a:t>
            </a:r>
          </a:p>
          <a:p>
            <a:pPr lvl="1"/>
            <a:r>
              <a:rPr lang="en-US" dirty="0">
                <a:hlinkClick r:id="rId2"/>
              </a:rPr>
              <a:t>https://docs.google.com/spreadsheets/d/1xdzLR42-CKcTLXEcIgsi88LVEtGyVtybxtqSnixb35c/edit#gid</a:t>
            </a:r>
            <a:r>
              <a:rPr lang="en-US">
                <a:hlinkClick r:id="rId2"/>
              </a:rPr>
              <a:t>=1755910521</a:t>
            </a:r>
            <a:r>
              <a:rPr lang="en-US"/>
              <a:t>  </a:t>
            </a:r>
            <a:endParaRPr lang="en-US" dirty="0"/>
          </a:p>
          <a:p>
            <a:r>
              <a:rPr lang="en-US" dirty="0"/>
              <a:t>Rough breakdown of working groups within the project</a:t>
            </a:r>
          </a:p>
          <a:p>
            <a:pPr lvl="1"/>
            <a:r>
              <a:rPr lang="en-US" dirty="0"/>
              <a:t>Generators - workflow and optimization</a:t>
            </a:r>
          </a:p>
          <a:p>
            <a:pPr lvl="1"/>
            <a:r>
              <a:rPr lang="en-US" dirty="0" err="1"/>
              <a:t>NOvA</a:t>
            </a:r>
            <a:r>
              <a:rPr lang="en-US" dirty="0"/>
              <a:t> analysis and dataset management</a:t>
            </a:r>
          </a:p>
          <a:p>
            <a:pPr lvl="1"/>
            <a:r>
              <a:rPr lang="en-US" dirty="0"/>
              <a:t>Data modeling and object store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C6C2F9-1E52-8049-8145-FCAD3E14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0AD5-7F53-0245-A4FA-F23E2D9933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26AF7-9F54-DF4B-8AE6-FF5B3227E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SciDAC</a:t>
            </a:r>
            <a:r>
              <a:rPr lang="en-US" dirty="0"/>
              <a:t> collaboration meeting - FNAL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1470D-04F4-AF4A-8C52-4EB253294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0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important constraints for the day</a:t>
            </a:r>
          </a:p>
          <a:p>
            <a:pPr lvl="1"/>
            <a:r>
              <a:rPr lang="en-US" dirty="0"/>
              <a:t>Andrew arriving between 10-10:30 and head to lunch early at 11:30.</a:t>
            </a:r>
          </a:p>
          <a:p>
            <a:pPr lvl="1"/>
            <a:r>
              <a:rPr lang="en-US" dirty="0"/>
              <a:t>Tom and </a:t>
            </a:r>
            <a:r>
              <a:rPr lang="en-US" dirty="0" err="1"/>
              <a:t>Orcun</a:t>
            </a:r>
            <a:r>
              <a:rPr lang="en-US" dirty="0"/>
              <a:t> will arrive at 9:15.</a:t>
            </a:r>
          </a:p>
          <a:p>
            <a:pPr lvl="1"/>
            <a:r>
              <a:rPr lang="en-US" dirty="0"/>
              <a:t>Data team from ANL will attend another meeting from 10-11:30</a:t>
            </a:r>
          </a:p>
          <a:p>
            <a:pPr lvl="1"/>
            <a:r>
              <a:rPr lang="en-US" dirty="0"/>
              <a:t>Paolo will be heading to a meeting at ANL around noon</a:t>
            </a:r>
          </a:p>
          <a:p>
            <a:pPr lvl="1"/>
            <a:r>
              <a:rPr lang="en-US" dirty="0"/>
              <a:t>Rob will call in when he can</a:t>
            </a:r>
          </a:p>
          <a:p>
            <a:r>
              <a:rPr lang="en-US" dirty="0"/>
              <a:t>Due to these constraints, we will begin the morning (after coffee) with working group discussions and have a shorter session with everyone right after lunch</a:t>
            </a:r>
          </a:p>
          <a:p>
            <a:r>
              <a:rPr lang="en-US" dirty="0"/>
              <a:t>Should have discussion after lunch common aspects between working groups</a:t>
            </a:r>
          </a:p>
          <a:p>
            <a:pPr lvl="1"/>
            <a:r>
              <a:rPr lang="en-US" dirty="0"/>
              <a:t>DIY, configuration, HDF5 &amp; I/O, other common analysis needs</a:t>
            </a:r>
          </a:p>
          <a:p>
            <a:r>
              <a:rPr lang="en-US" dirty="0"/>
              <a:t>The timetable up on the </a:t>
            </a:r>
            <a:r>
              <a:rPr lang="en-US" dirty="0" err="1"/>
              <a:t>indico</a:t>
            </a:r>
            <a:r>
              <a:rPr lang="en-US" dirty="0"/>
              <a:t> site is not rigid</a:t>
            </a:r>
          </a:p>
          <a:p>
            <a:pPr lvl="1"/>
            <a:r>
              <a:rPr lang="en-US" dirty="0">
                <a:hlinkClick r:id="rId2"/>
              </a:rPr>
              <a:t>https://indico.fnal.gov/event/17127/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Logistics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SciDAC</a:t>
            </a:r>
            <a:r>
              <a:rPr lang="en-US" dirty="0"/>
              <a:t> collaboration meeting - FNAL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1760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CAA1720-5F00-BD41-8686-C04EE2A708D2}" vid="{76C13557-18ED-1F4C-944F-66B50F9C61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</Template>
  <TotalTime>13784</TotalTime>
  <Words>265</Words>
  <Application>Microsoft Macintosh PowerPoint</Application>
  <PresentationFormat>On-screen Show (16:9)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Goals of the day</vt:lpstr>
      <vt:lpstr>Logistics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 Kowalkowski</dc:creator>
  <cp:lastModifiedBy>James B Kowalkowski</cp:lastModifiedBy>
  <cp:revision>39</cp:revision>
  <cp:lastPrinted>2014-01-20T19:40:21Z</cp:lastPrinted>
  <dcterms:created xsi:type="dcterms:W3CDTF">2017-11-10T13:57:27Z</dcterms:created>
  <dcterms:modified xsi:type="dcterms:W3CDTF">2018-05-22T21:43:58Z</dcterms:modified>
</cp:coreProperties>
</file>