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4097"/>
    <a:srgbClr val="0000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1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26614" y="88529"/>
            <a:ext cx="554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Booster Operations 05/04/18 – 05/11/18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4859" y="5661561"/>
            <a:ext cx="5509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Checking orbits to understand bi-modal behavior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Tuning for better efficiency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BRF balancing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826300" y="5680682"/>
            <a:ext cx="35206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Downtime</a:t>
            </a:r>
            <a:r>
              <a:rPr lang="en-US" dirty="0"/>
              <a:t>: ~20min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BRF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DOGL3 power supply trip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62001" y="3631384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 period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5C79F-AFE7-4C98-86A3-1824424445BA}"/>
              </a:ext>
            </a:extLst>
          </p:cNvPr>
          <p:cNvSpPr/>
          <p:nvPr/>
        </p:nvSpPr>
        <p:spPr>
          <a:xfrm>
            <a:off x="6892160" y="2362200"/>
            <a:ext cx="2326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00B050"/>
                </a:solidFill>
              </a:rPr>
              <a:t>$15 NuMI – 4.6E12</a:t>
            </a:r>
          </a:p>
          <a:p>
            <a:r>
              <a:rPr lang="en-US" sz="2000" dirty="0">
                <a:solidFill>
                  <a:srgbClr val="990099"/>
                </a:solidFill>
              </a:rPr>
              <a:t>$1C Muon – 4.4E12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DCE7D-DF68-4AAB-9BE0-812F9D563EAB}"/>
              </a:ext>
            </a:extLst>
          </p:cNvPr>
          <p:cNvSpPr/>
          <p:nvPr/>
        </p:nvSpPr>
        <p:spPr>
          <a:xfrm>
            <a:off x="6895208" y="4651233"/>
            <a:ext cx="21619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$13 Mtest– 5.0E11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553A4D-B508-437C-A95B-0222A7103038}"/>
              </a:ext>
            </a:extLst>
          </p:cNvPr>
          <p:cNvSpPr/>
          <p:nvPr/>
        </p:nvSpPr>
        <p:spPr>
          <a:xfrm>
            <a:off x="6917829" y="1935227"/>
            <a:ext cx="9564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E20000"/>
                </a:solidFill>
              </a:rPr>
              <a:t>Eff 93%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F5802-7458-44D8-926F-C3ED28EC70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1" y="537493"/>
            <a:ext cx="6515973" cy="521135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09C710C-35F4-4160-92AD-47721C92A395}"/>
              </a:ext>
            </a:extLst>
          </p:cNvPr>
          <p:cNvSpPr/>
          <p:nvPr/>
        </p:nvSpPr>
        <p:spPr>
          <a:xfrm>
            <a:off x="6894601" y="2986012"/>
            <a:ext cx="2055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B0F0"/>
                </a:solidFill>
              </a:rPr>
              <a:t>$1D BNB – 4.1E12</a:t>
            </a:r>
          </a:p>
        </p:txBody>
      </p:sp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14139</TotalTime>
  <Words>203</Words>
  <Application>Microsoft Office PowerPoint</Application>
  <PresentationFormat>On-screen Show (4:3)</PresentationFormat>
  <Paragraphs>148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Todd M. Sullivan x8345,3721 07092N</cp:lastModifiedBy>
  <cp:revision>363</cp:revision>
  <dcterms:created xsi:type="dcterms:W3CDTF">2014-12-05T13:27:43Z</dcterms:created>
  <dcterms:modified xsi:type="dcterms:W3CDTF">2018-05-11T13:44:48Z</dcterms:modified>
</cp:coreProperties>
</file>