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4097"/>
    <a:srgbClr val="0000FF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61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59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26614" y="88529"/>
            <a:ext cx="5546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Booster Operations 05/04/18 – 05/11/18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63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98065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29832" y="93221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004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25338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232145" y="3056801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DOGL3 Flow Switch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2107" y="9042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98065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98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3357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54806" y="93458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53293" y="94428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2946995" y="2359013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BRF8 Cable Fault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3145927" y="2156552"/>
            <a:ext cx="16329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Access to  replace BRF16 Cavity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5208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59080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59580" y="84778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19840" y="82681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6258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11480" y="86074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88144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823941" y="8676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448305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722725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6875" y="9038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993326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205396" y="9000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805563" y="89825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448332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711806" y="9093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4013953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Collimator  Studies</a:t>
            </a:r>
          </a:p>
        </p:txBody>
      </p:sp>
      <p:sp>
        <p:nvSpPr>
          <p:cNvPr id="59" name="TextBox 58"/>
          <p:cNvSpPr txBox="1"/>
          <p:nvPr/>
        </p:nvSpPr>
        <p:spPr>
          <a:xfrm rot="16200000">
            <a:off x="2526949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MKS06 Cable  Termi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15269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153239" y="85689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262319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909939" y="87868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53476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827983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15242" y="8590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182175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374313" y="88145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00567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85848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95228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163880" y="8583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272141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901839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572505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857176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05824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152668" y="81970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243484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869669" y="8538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553978" y="8729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847143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49211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29634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224354" y="8829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839911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476968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6" name="TextBox 66"/>
          <p:cNvSpPr txBox="1"/>
          <p:nvPr/>
        </p:nvSpPr>
        <p:spPr>
          <a:xfrm>
            <a:off x="3085214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71269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34740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86829" y="94122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078603" y="92163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262108" y="95080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887646" y="9506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485644" y="94072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760161" y="9383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375666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13773" y="9073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998647" y="8911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786160" y="9236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420105" y="92839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1" name="TextBox 66"/>
          <p:cNvSpPr txBox="1"/>
          <p:nvPr/>
        </p:nvSpPr>
        <p:spPr>
          <a:xfrm>
            <a:off x="3052524" y="93140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695029" y="9251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318124" y="9177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69177" y="8859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056036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217995" y="90131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840124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484878" y="89738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8" name="TextBox 66"/>
          <p:cNvSpPr txBox="1"/>
          <p:nvPr/>
        </p:nvSpPr>
        <p:spPr>
          <a:xfrm>
            <a:off x="3086372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751847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353366" y="8963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46504" y="91204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024313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226920" y="91779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806998" y="92734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473045" y="9143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739900" y="90740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52723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58767" y="99883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918083" y="98751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207550" y="993652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799048" y="99581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442341" y="10032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687348" y="9958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62882" y="9502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174890" y="952673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1793998" y="94793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2411731" y="94326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039640" y="9506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4253211" y="95575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725140" y="9722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235999" y="97448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841481" y="99651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2484876" y="99090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3748208" y="98987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48945" y="88488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182705" y="89596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1808561" y="899089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2453135" y="8928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1" name="TextBox 160"/>
          <p:cNvSpPr txBox="1"/>
          <p:nvPr/>
        </p:nvSpPr>
        <p:spPr>
          <a:xfrm rot="16200000">
            <a:off x="2438860" y="3267781"/>
            <a:ext cx="1767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Access, BRF21 installed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4859" y="5661561"/>
            <a:ext cx="55099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This week: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Checking orbits to understand bi-modal behavior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Tuning for better efficiency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BRF balancing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615446" y="9177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5013652" y="9161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1191982" y="917698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2452775" y="93528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03782" y="89596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1247126" y="905547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1874877" y="899089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2497445" y="91204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5089948" y="8777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1177245" y="896242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718077" y="86675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5223081" y="88099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1307687" y="89089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1931193" y="89590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2586964" y="90258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3229774" y="88486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3906264" y="88099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5826300" y="5680682"/>
            <a:ext cx="352065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Downtime</a:t>
            </a:r>
            <a:r>
              <a:rPr lang="en-US" dirty="0"/>
              <a:t>: ~20min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BRF trips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DOGL3 power supply trip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194" name="TextBox 193"/>
          <p:cNvSpPr txBox="1"/>
          <p:nvPr/>
        </p:nvSpPr>
        <p:spPr>
          <a:xfrm>
            <a:off x="4518576" y="87984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3262001" y="3631384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Access period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25C79F-AFE7-4C98-86A3-1824424445BA}"/>
              </a:ext>
            </a:extLst>
          </p:cNvPr>
          <p:cNvSpPr/>
          <p:nvPr/>
        </p:nvSpPr>
        <p:spPr>
          <a:xfrm>
            <a:off x="6892160" y="2362200"/>
            <a:ext cx="23267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srgbClr val="00B050"/>
                </a:solidFill>
              </a:rPr>
              <a:t>$15 NuMI – 4.6E12</a:t>
            </a:r>
          </a:p>
          <a:p>
            <a:r>
              <a:rPr lang="en-US" sz="2000" dirty="0">
                <a:solidFill>
                  <a:srgbClr val="990099"/>
                </a:solidFill>
              </a:rPr>
              <a:t>$1C Muon – 4.4E12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ADCE7D-DF68-4AAB-9BE0-812F9D563EAB}"/>
              </a:ext>
            </a:extLst>
          </p:cNvPr>
          <p:cNvSpPr/>
          <p:nvPr/>
        </p:nvSpPr>
        <p:spPr>
          <a:xfrm>
            <a:off x="6895208" y="4651233"/>
            <a:ext cx="21619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$13 Mtest– 5.0E11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553A4D-B508-437C-A95B-0222A7103038}"/>
              </a:ext>
            </a:extLst>
          </p:cNvPr>
          <p:cNvSpPr/>
          <p:nvPr/>
        </p:nvSpPr>
        <p:spPr>
          <a:xfrm>
            <a:off x="6917829" y="1935227"/>
            <a:ext cx="9564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E20000"/>
                </a:solidFill>
              </a:rPr>
              <a:t>Eff 93%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5F5802-7458-44D8-926F-C3ED28EC70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31" y="537493"/>
            <a:ext cx="6515973" cy="5211353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09C710C-35F4-4160-92AD-47721C92A395}"/>
              </a:ext>
            </a:extLst>
          </p:cNvPr>
          <p:cNvSpPr/>
          <p:nvPr/>
        </p:nvSpPr>
        <p:spPr>
          <a:xfrm>
            <a:off x="6894601" y="2986012"/>
            <a:ext cx="20553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B0F0"/>
                </a:solidFill>
              </a:rPr>
              <a:t>$1D BNB – 4.1E12</a:t>
            </a:r>
          </a:p>
        </p:txBody>
      </p:sp>
    </p:spTree>
    <p:extLst>
      <p:ext uri="{BB962C8B-B14F-4D97-AF65-F5344CB8AC3E}">
        <p14:creationId xmlns:p14="http://schemas.microsoft.com/office/powerpoint/2010/main" val="1409916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14139</TotalTime>
  <Words>203</Words>
  <Application>Microsoft Office PowerPoint</Application>
  <PresentationFormat>On-screen Show (4:3)</PresentationFormat>
  <Paragraphs>148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Todd M. Sullivan x8345,3721 07092N</cp:lastModifiedBy>
  <cp:revision>363</cp:revision>
  <dcterms:created xsi:type="dcterms:W3CDTF">2014-12-05T13:27:43Z</dcterms:created>
  <dcterms:modified xsi:type="dcterms:W3CDTF">2018-05-11T13:44:48Z</dcterms:modified>
</cp:coreProperties>
</file>