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138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4589029"/>
            <a:ext cx="8910873" cy="172527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Monday – KRF5 Slow Start Controller failure</a:t>
            </a:r>
          </a:p>
          <a:p>
            <a:r>
              <a:rPr lang="en-US" dirty="0"/>
              <a:t>Tuesday – KRF5 recovery, Replaced LRF1 Quad D/A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C69EB-0EAB-4998-AF32-073BDC6E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334" y="679629"/>
            <a:ext cx="3867666" cy="2812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AAF9F-4105-4CF6-B22A-CB55673C5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34" y="3450558"/>
            <a:ext cx="3867665" cy="28128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33C36-1D28-4CF7-9DA1-BEFC9CD3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2010"/>
            <a:ext cx="4877223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B – 45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22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20 mA, ~5E12 p/pulse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Downtime/Studies requests:</a:t>
            </a:r>
          </a:p>
          <a:p>
            <a:pPr marL="0" indent="0">
              <a:buNone/>
            </a:pPr>
            <a:r>
              <a:rPr lang="en-US" dirty="0"/>
              <a:t>	5 min. to access Source B HV cabinet</a:t>
            </a:r>
          </a:p>
          <a:p>
            <a:pPr marL="0" indent="0">
              <a:buNone/>
            </a:pPr>
            <a:r>
              <a:rPr lang="en-US" dirty="0"/>
              <a:t>	15 min. 5 Hz beam to </a:t>
            </a:r>
            <a:r>
              <a:rPr lang="en-US" dirty="0" err="1"/>
              <a:t>Linac</a:t>
            </a:r>
            <a:r>
              <a:rPr lang="en-US" dirty="0"/>
              <a:t> dump for BBM toroid study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7939</TotalTime>
  <Words>73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306</cp:revision>
  <cp:lastPrinted>2014-01-20T19:40:21Z</cp:lastPrinted>
  <dcterms:created xsi:type="dcterms:W3CDTF">2014-01-03T20:18:13Z</dcterms:created>
  <dcterms:modified xsi:type="dcterms:W3CDTF">2018-05-11T13:44:50Z</dcterms:modified>
</cp:coreProperties>
</file>