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1"/>
  </p:notesMasterIdLst>
  <p:handoutMasterIdLst>
    <p:handoutMasterId r:id="rId12"/>
  </p:handoutMasterIdLst>
  <p:sldIdLst>
    <p:sldId id="265" r:id="rId3"/>
    <p:sldId id="272" r:id="rId4"/>
    <p:sldId id="309" r:id="rId5"/>
    <p:sldId id="319" r:id="rId6"/>
    <p:sldId id="320" r:id="rId7"/>
    <p:sldId id="324" r:id="rId8"/>
    <p:sldId id="325" r:id="rId9"/>
    <p:sldId id="312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9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3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769833D1-230D-4688-9C50-574C0C3ACBBE}" type="datetimeFigureOut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9FA79D08-40D4-4F39-BAF5-E0864D2D4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087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3FDF47FB-CDE2-4825-8AB5-B8A482B36363}" type="datetimeFigureOut">
              <a:rPr lang="en-US" altLang="en-US"/>
              <a:pPr/>
              <a:t>5/11/2018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96A6C9E-00B2-4A6E-B94A-7B5912EE46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95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3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1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553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fld id="{5B2752DC-E96B-4060-BEB9-46AF78A49AB7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8A0D1-53B1-4305-BAD7-7641163DAB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31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32BAE735-BDE8-4046-BF3E-D28431E3E59A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DEE5A7C2-7C88-4D61-BFBC-0C94EDDF04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22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BA93EA37-DAAC-46E7-B6C0-5FF703409E4C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637D271-6E09-44F2-8963-92864FE841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96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F90182-4F4A-48E3-B77F-08B296FE80F1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7EFA2-4ADE-4493-952C-9AB4B71324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52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8539C-FDB4-470D-AFDD-C83668C82796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46BAE-42E2-49B2-983B-899D2F7DA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119D44-DDEE-4355-B9BB-687801D63EFC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9E7C8-950D-4642-804C-98700ABB4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70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74963-E815-403C-9B7D-01B9612DB6C4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2CBE1-95B4-43DF-AC49-BEDC4CEA26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72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01BC1-FB39-4BAE-BC8D-F426F6DAE138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9D8BB-1E2A-41A5-AEEC-2FD5F0AD09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57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7D239A4-4A6A-432C-BFA9-38D5E800F1BA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83A38879-4565-49D0-80BE-B13240B89E3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F193F10-9320-4AF3-9EAF-5DA6E5420EC2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D. Capista | Operations Meeting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4A1CABB-48C2-44D3-AAFF-0E7106315B6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2989262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br>
              <a:rPr lang="en-US" altLang="en-US" dirty="0">
                <a:latin typeface="Helvetica" panose="020B0604020202020204" pitchFamily="34" charset="0"/>
              </a:rPr>
            </a:br>
            <a:r>
              <a:rPr lang="en-US" altLang="en-US" dirty="0">
                <a:latin typeface="Helvetica" panose="020B0604020202020204" pitchFamily="34" charset="0"/>
              </a:rPr>
              <a:t>Main Injector/Recycler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</a:rPr>
              <a:t>D. Capista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Friday Operations Meeting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11  May 2018</a:t>
            </a:r>
          </a:p>
          <a:p>
            <a:endParaRPr lang="en-US" altLang="en-US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err="1"/>
              <a:t>NuMI</a:t>
            </a:r>
            <a:r>
              <a:rPr lang="en-US" sz="3200" dirty="0"/>
              <a:t> Performance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FB9E-0B2F-43AD-8674-424523220E0E}" type="datetime1">
              <a:rPr lang="en-US" altLang="en-US" smtClean="0"/>
              <a:t>5/11/2018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E1BB834-4185-4572-A64B-877AF60F73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90704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Muon Performance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FB9E-0B2F-43AD-8674-424523220E0E}" type="datetime1">
              <a:rPr lang="en-US" altLang="en-US" smtClean="0"/>
              <a:t>5/11/2018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3BB039C-092A-4C87-9CDD-161D226595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388571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4BB0-174F-42CB-AA8A-27F0D6207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SY Performance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556BD-D549-4938-A124-9ABE150B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BC82C-A12F-424F-9A20-74BD08CEA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C5BEB-EDED-47D9-AC12-C7C01C09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37CF3009-75D7-4590-AF8A-0B74DAB978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283860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40A2-EE2E-421C-ADA8-119A4E0F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Downtime MI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B8E7A-32F1-4101-9CF7-F2828DA8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453E8-563F-4CD2-9414-A7BFF4BF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639F3-B583-4B60-977B-A20BF36A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318BCEA8-B968-47C6-90F5-6FA342F97A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933401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C40A2-EE2E-421C-ADA8-119A4E0F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Downtime RR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B8E7A-32F1-4101-9CF7-F2828DA8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453E8-563F-4CD2-9414-A7BFF4BF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639F3-B583-4B60-977B-A20BF36A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B457F68-6358-44C3-893E-9739B1C785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424743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096EF-2562-4DEF-A5EA-1E04D63F1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Abort Line Vacuum and Losses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B070E-98B1-48E8-86EF-03566A4F6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10505-4549-4DD5-8465-06992A0F3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7C533-A0C9-4A83-8EC1-620C2805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3C1E05D-7977-48A7-80CC-EBCA0D09D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6856" y="1098550"/>
            <a:ext cx="6096000" cy="4876800"/>
          </a:xfrm>
        </p:spPr>
      </p:pic>
    </p:spTree>
    <p:extLst>
      <p:ext uri="{BB962C8B-B14F-4D97-AF65-F5344CB8AC3E}">
        <p14:creationId xmlns:p14="http://schemas.microsoft.com/office/powerpoint/2010/main" val="921828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D3173-A26E-44C7-9400-B3CFF2872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A8CA4-681F-46A1-B638-3B4C2D61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Studies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1.2 sec fast ramp.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MI TBT lattice measurement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8-GeV.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Use $2B ramped 1.67 second cycle.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RR TBT lattice measurement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Vacuum issues</a:t>
            </a:r>
          </a:p>
          <a:p>
            <a:pPr lvl="1"/>
            <a:r>
              <a:rPr lang="en-US" dirty="0"/>
              <a:t>MI52 septa</a:t>
            </a:r>
          </a:p>
          <a:p>
            <a:pPr lvl="2"/>
            <a:r>
              <a:rPr lang="en-US" dirty="0"/>
              <a:t>Need more RGA data</a:t>
            </a:r>
          </a:p>
          <a:p>
            <a:pPr lvl="1"/>
            <a:r>
              <a:rPr lang="en-US" dirty="0"/>
              <a:t>Abort line vacuum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B3AC8-73A1-4301-B5A8-13D92B53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52DC-E96B-4060-BEB9-46AF78A49AB7}" type="datetime1">
              <a:rPr lang="en-US" altLang="en-US" smtClean="0"/>
              <a:t>5/11/2018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8DA61-40E5-443B-A40A-EE1D6CB61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Capista | Operations Meeting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C51E6-2A1B-49B9-BC48-C84397A1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A0D1-53B1-4305-BAD7-7641163DAB84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894574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FNAL_TemplatePC_060514 (1)</Template>
  <TotalTime>6804</TotalTime>
  <Words>119</Words>
  <Application>Microsoft Office PowerPoint</Application>
  <PresentationFormat>On-screen Show (4:3)</PresentationFormat>
  <Paragraphs>45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Helvetica</vt:lpstr>
      <vt:lpstr>FNAL_TemplateMac_060514</vt:lpstr>
      <vt:lpstr>Fermilab: Footer Only</vt:lpstr>
      <vt:lpstr> Main Injector/Recycler</vt:lpstr>
      <vt:lpstr>NuMI Performance</vt:lpstr>
      <vt:lpstr>Muon Performance</vt:lpstr>
      <vt:lpstr>SY Performance</vt:lpstr>
      <vt:lpstr>Downtime MI</vt:lpstr>
      <vt:lpstr>Downtime RR</vt:lpstr>
      <vt:lpstr>Abort Line Vacuum and Losses</vt:lpstr>
      <vt:lpstr>Next Week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David Capista</dc:creator>
  <cp:lastModifiedBy>David P. Capista x2369 06527N</cp:lastModifiedBy>
  <cp:revision>301</cp:revision>
  <cp:lastPrinted>2014-01-20T19:40:21Z</cp:lastPrinted>
  <dcterms:created xsi:type="dcterms:W3CDTF">2015-04-23T16:09:57Z</dcterms:created>
  <dcterms:modified xsi:type="dcterms:W3CDTF">2018-05-11T13:39:00Z</dcterms:modified>
</cp:coreProperties>
</file>