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0" y="6136105"/>
            <a:ext cx="9144000" cy="72189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          Friday												                                5/11/2018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88490" y="65654"/>
            <a:ext cx="4434349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  <a:p>
            <a:pPr marL="0" indent="0">
              <a:buNone/>
            </a:pPr>
            <a:endParaRPr lang="en-US" sz="1200" dirty="0">
              <a:cs typeface="Helvetica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5/11/2018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Friday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09189" y="1414097"/>
            <a:ext cx="20441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Shift Plot </a:t>
            </a:r>
          </a:p>
          <a:p>
            <a:r>
              <a:rPr lang="en-US" b="1" dirty="0"/>
              <a:t>could be here!</a:t>
            </a:r>
          </a:p>
          <a:p>
            <a:endParaRPr lang="en-US" b="1" i="1" dirty="0"/>
          </a:p>
          <a:p>
            <a:r>
              <a:rPr lang="en-US" b="1" i="1" dirty="0"/>
              <a:t>Ask me how!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599" y="356260"/>
            <a:ext cx="4185611" cy="7294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Wednesday</a:t>
            </a:r>
          </a:p>
          <a:p>
            <a:r>
              <a:rPr lang="en-US" sz="2000" dirty="0"/>
              <a:t>Booster bi-modal losses (different than before, intermittent, ongoing)</a:t>
            </a:r>
          </a:p>
          <a:p>
            <a:endParaRPr lang="en-US" sz="2000" b="1" dirty="0"/>
          </a:p>
          <a:p>
            <a:r>
              <a:rPr lang="en-US" sz="2000" b="1" dirty="0"/>
              <a:t>Thursday</a:t>
            </a:r>
          </a:p>
          <a:p>
            <a:r>
              <a:rPr lang="en-US" sz="2000" dirty="0"/>
              <a:t>MI abort line vacuum degrades </a:t>
            </a:r>
          </a:p>
          <a:p>
            <a:endParaRPr lang="en-US" sz="2000" dirty="0"/>
          </a:p>
          <a:p>
            <a:r>
              <a:rPr lang="en-US" sz="2000" b="1" dirty="0"/>
              <a:t>Friday</a:t>
            </a:r>
          </a:p>
          <a:p>
            <a:r>
              <a:rPr lang="en-US" sz="2000" dirty="0"/>
              <a:t>MI access for abort line vacuum</a:t>
            </a:r>
          </a:p>
          <a:p>
            <a:endParaRPr lang="en-US" sz="2000" dirty="0"/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0E4811-F1FF-4240-B8B6-003EF984C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72770" y="718457"/>
            <a:ext cx="5954486" cy="495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637</TotalTime>
  <Words>46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Maxwell Monningh</cp:lastModifiedBy>
  <cp:revision>52</cp:revision>
  <cp:lastPrinted>2014-01-20T19:40:21Z</cp:lastPrinted>
  <dcterms:created xsi:type="dcterms:W3CDTF">2015-11-22T20:18:26Z</dcterms:created>
  <dcterms:modified xsi:type="dcterms:W3CDTF">2018-05-11T13:20:58Z</dcterms:modified>
</cp:coreProperties>
</file>