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7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5/11/2018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5/11/2018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5/11/2018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5/11/2018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5/11/2018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5/11/2018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5/11/2018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5/11/2018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5/11/2018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5/11/2018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5/11/2018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5/11/2018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Accelerator Status Report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0" y="6136105"/>
            <a:ext cx="9144000" cy="72189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z="12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1200" dirty="0">
                <a:latin typeface="Helvetica" panose="020B0604020202020204" pitchFamily="34" charset="0"/>
                <a:ea typeface="Geneva" pitchFamily="121" charset="-128"/>
              </a:rPr>
              <a:t>           Friday												                                5/11/2018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9"/>
          <p:cNvSpPr>
            <a:spLocks noGrp="1"/>
          </p:cNvSpPr>
          <p:nvPr>
            <p:ph sz="half" idx="13"/>
          </p:nvPr>
        </p:nvSpPr>
        <p:spPr bwMode="auto">
          <a:xfrm>
            <a:off x="88490" y="65654"/>
            <a:ext cx="4434349" cy="56689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>
              <a:cs typeface="Helvetica"/>
            </a:endParaRPr>
          </a:p>
          <a:p>
            <a:pPr marL="0" indent="0">
              <a:buNone/>
            </a:pPr>
            <a:endParaRPr lang="en-US" sz="1200" dirty="0">
              <a:cs typeface="Helvetica"/>
            </a:endParaRPr>
          </a:p>
          <a:p>
            <a:pPr marL="0" indent="0">
              <a:buNone/>
            </a:pPr>
            <a:endParaRPr lang="en-US" sz="1200" dirty="0">
              <a:cs typeface="Helvetica"/>
            </a:endParaRPr>
          </a:p>
        </p:txBody>
      </p:sp>
      <p:sp>
        <p:nvSpPr>
          <p:cNvPr id="25602" name="Date Placeholder 6"/>
          <p:cNvSpPr>
            <a:spLocks noGrp="1"/>
          </p:cNvSpPr>
          <p:nvPr>
            <p:ph type="dt" sz="quarter" idx="14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5/11/2018</a:t>
            </a:r>
          </a:p>
        </p:txBody>
      </p:sp>
      <p:sp>
        <p:nvSpPr>
          <p:cNvPr id="25604" name="Slide Number Placeholder 8"/>
          <p:cNvSpPr>
            <a:spLocks noGrp="1"/>
          </p:cNvSpPr>
          <p:nvPr>
            <p:ph type="sldNum" sz="quarter" idx="16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AEE3222A-B585-474B-B973-7A492478E925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3596" y="6420883"/>
            <a:ext cx="1069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Friday Update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09189" y="1414097"/>
            <a:ext cx="204417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Your Shift Plot </a:t>
            </a:r>
          </a:p>
          <a:p>
            <a:r>
              <a:rPr lang="en-US" b="1" dirty="0"/>
              <a:t>could be here!</a:t>
            </a:r>
          </a:p>
          <a:p>
            <a:endParaRPr lang="en-US" b="1" i="1" dirty="0"/>
          </a:p>
          <a:p>
            <a:r>
              <a:rPr lang="en-US" b="1" i="1" dirty="0"/>
              <a:t>Ask me how!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599" y="356260"/>
            <a:ext cx="4185611" cy="7294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Wednesday</a:t>
            </a:r>
          </a:p>
          <a:p>
            <a:r>
              <a:rPr lang="en-US" sz="2000" dirty="0"/>
              <a:t>Booster bi-modal losses (different than before, intermittent, ongoing)</a:t>
            </a:r>
          </a:p>
          <a:p>
            <a:endParaRPr lang="en-US" sz="2000" b="1" dirty="0"/>
          </a:p>
          <a:p>
            <a:r>
              <a:rPr lang="en-US" sz="2000" b="1" dirty="0"/>
              <a:t>Thursday</a:t>
            </a:r>
          </a:p>
          <a:p>
            <a:r>
              <a:rPr lang="en-US" sz="2000" dirty="0"/>
              <a:t>MI abort line vacuum degrades </a:t>
            </a:r>
          </a:p>
          <a:p>
            <a:endParaRPr lang="en-US" sz="2000" dirty="0"/>
          </a:p>
          <a:p>
            <a:r>
              <a:rPr lang="en-US" sz="2000" b="1" dirty="0"/>
              <a:t>Friday</a:t>
            </a:r>
          </a:p>
          <a:p>
            <a:r>
              <a:rPr lang="en-US" sz="2000" dirty="0"/>
              <a:t>MI access for abort line vacuum</a:t>
            </a:r>
          </a:p>
          <a:p>
            <a:endParaRPr lang="en-US" sz="2000" dirty="0"/>
          </a:p>
          <a:p>
            <a:endParaRPr lang="en-US" sz="2000" b="1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0E4811-F1FF-4240-B8B6-003EF984C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472770" y="718457"/>
            <a:ext cx="5954486" cy="4953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637</TotalTime>
  <Words>46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Accelerator Status Report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Weekend status report</dc:title>
  <dc:creator>bd-cap-ccdesk</dc:creator>
  <cp:lastModifiedBy>Maxwell Monningh</cp:lastModifiedBy>
  <cp:revision>52</cp:revision>
  <cp:lastPrinted>2014-01-20T19:40:21Z</cp:lastPrinted>
  <dcterms:created xsi:type="dcterms:W3CDTF">2015-11-22T20:18:26Z</dcterms:created>
  <dcterms:modified xsi:type="dcterms:W3CDTF">2018-05-11T13:20:58Z</dcterms:modified>
</cp:coreProperties>
</file>