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7" r:id="rId4"/>
    <p:sldId id="266" r:id="rId5"/>
  </p:sldIdLst>
  <p:sldSz cx="9144000" cy="6858000" type="screen4x3"/>
  <p:notesSz cx="69469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5/14/2018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Weekend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Donovan Tooke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May 14,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139849" y="194734"/>
            <a:ext cx="4317998" cy="63669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Friday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MI20-62 access for MI abort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vac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leak repair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Beam to BNB during access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Leak not found. 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Add’l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RP to overpower leak.</a:t>
            </a:r>
          </a:p>
          <a:p>
            <a:pPr lvl="2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sz="1200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, g-2, SY about (19:45)</a:t>
            </a:r>
          </a:p>
          <a:p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Saturday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D:KPS3E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thyratron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delay fire issues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Inc Reservoir current 0.1 Amps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MC-1 Open access (congress tour)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BNB Indian Rd Chipmunk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ms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pls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(storm)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P2 line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vac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burst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MI internal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recirc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mode (CUB valves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clsd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1 incident of Booster bi-modal </a:t>
            </a:r>
          </a:p>
          <a:p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Sunday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MC-1 open access. G-2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vac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/kicker issues</a:t>
            </a:r>
          </a:p>
          <a:p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target pressure He bottles replaced</a:t>
            </a:r>
          </a:p>
          <a:p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Kly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Cooling Skid #1 trip (upstairs)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06:30 Lightning Strike glitch Safety System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095E97-CEDF-4C0E-89E3-24949A85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520616" y="937230"/>
            <a:ext cx="6560614" cy="46861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90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Current Conditions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2" y="884945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(1.333s ramp) 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722.3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kWatts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50.3 E12</a:t>
            </a:r>
          </a:p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7.84 E16 p/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 Hz</a:t>
            </a: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g-2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vac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/kicker issues</a:t>
            </a: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891</TotalTime>
  <Words>156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72 Hour Weekend Summary</vt:lpstr>
      <vt:lpstr>PowerPoint Presentation</vt:lpstr>
      <vt:lpstr>Current Conditions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Maxwell Monningh</cp:lastModifiedBy>
  <cp:revision>133</cp:revision>
  <cp:lastPrinted>2018-05-14T13:29:00Z</cp:lastPrinted>
  <dcterms:created xsi:type="dcterms:W3CDTF">2015-11-15T15:32:11Z</dcterms:created>
  <dcterms:modified xsi:type="dcterms:W3CDTF">2018-05-14T13:29:50Z</dcterms:modified>
</cp:coreProperties>
</file>