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8"/>
  </p:notesMasterIdLst>
  <p:handoutMasterIdLst>
    <p:handoutMasterId r:id="rId9"/>
  </p:handoutMasterIdLst>
  <p:sldIdLst>
    <p:sldId id="294" r:id="rId2"/>
    <p:sldId id="300" r:id="rId3"/>
    <p:sldId id="275" r:id="rId4"/>
    <p:sldId id="298" r:id="rId5"/>
    <p:sldId id="296" r:id="rId6"/>
    <p:sldId id="299" r:id="rId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0504E"/>
    <a:srgbClr val="4E4E4E"/>
    <a:srgbClr val="404040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37" autoAdjust="0"/>
    <p:restoredTop sz="94623"/>
  </p:normalViewPr>
  <p:slideViewPr>
    <p:cSldViewPr snapToGrid="0" snapToObjects="1" showGuides="1">
      <p:cViewPr>
        <p:scale>
          <a:sx n="103" d="100"/>
          <a:sy n="103" d="100"/>
        </p:scale>
        <p:origin x="1096" y="144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handoutMaster" Target="handoutMasters/handoutMaster1.xml"/><Relationship Id="rId1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5/18/18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5/18/18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t>5/18/18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 smtClean="0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t>5/18/18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 smtClean="0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t>5/18/18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 smtClean="0"/>
              <a:t>Presenter | Presentation Title or Meeting Title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t>5/18/18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 smtClean="0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3C7E1B65-1920-CF40-87B8-818D6517E0EA}" type="datetime1">
              <a:rPr lang="en-US" smtClean="0"/>
              <a:t>5/18/18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5/18/18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t>5/18/18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 smtClean="0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 smtClean="0"/>
              <a:t>Cindy Joe</a:t>
            </a:r>
            <a:endParaRPr lang="en-US" dirty="0"/>
          </a:p>
          <a:p>
            <a:r>
              <a:rPr lang="en-US" dirty="0" smtClean="0"/>
              <a:t>AD 9:00 Meeting</a:t>
            </a:r>
            <a:endParaRPr lang="en-US" dirty="0"/>
          </a:p>
          <a:p>
            <a:r>
              <a:rPr lang="en-US" dirty="0" smtClean="0"/>
              <a:t>May 18, 2018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 err="1" smtClean="0"/>
              <a:t>NuMI</a:t>
            </a:r>
            <a:r>
              <a:rPr lang="en-US" dirty="0" smtClean="0"/>
              <a:t> Underground Report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Chiller Cleaning, Temperature Problems (NOvA)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5/18/18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53" y="945960"/>
            <a:ext cx="7055894" cy="529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87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But we’re good now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Chiller Cleaning, Temperature Problems (NOvA)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5/18/18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129" y="1359243"/>
            <a:ext cx="5990124" cy="496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C8C67EE9-579A-1249-A98B-870AEB2A1569}" type="datetime1">
              <a:rPr lang="en-US" smtClean="0"/>
              <a:t>5/18/18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NEXUS Cleanroom Floor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57" y="679629"/>
            <a:ext cx="7290486" cy="546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359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Good luck, Steve and Phil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C8C67EE9-579A-1249-A98B-870AEB2A1569}" type="datetime1">
              <a:rPr lang="en-US" smtClean="0"/>
              <a:t>5/18/18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04614" y="971550"/>
            <a:ext cx="4219832" cy="427877"/>
          </a:xfrm>
        </p:spPr>
        <p:txBody>
          <a:bodyPr/>
          <a:lstStyle/>
          <a:p>
            <a:r>
              <a:rPr lang="en-US" dirty="0" smtClean="0"/>
              <a:t>Magnetometer Measurements in the Shaft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473" y="147814"/>
            <a:ext cx="4414838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449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C8C67EE9-579A-1249-A98B-870AEB2A1569}" type="datetime1">
              <a:rPr lang="en-US" smtClean="0"/>
              <a:t>5/18/18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2250" y="993158"/>
            <a:ext cx="2897659" cy="427877"/>
          </a:xfrm>
        </p:spPr>
        <p:txBody>
          <a:bodyPr/>
          <a:lstStyle/>
          <a:p>
            <a:r>
              <a:rPr lang="en-US" dirty="0" smtClean="0"/>
              <a:t>And a Congressional Visit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2444" y="148281"/>
            <a:ext cx="4853734" cy="606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089686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3" id="{490F9BF3-2F97-EE44-B494-4A01DC77FAD2}" vid="{BB151D97-DBEF-9F4F-A2B4-45F81817DE1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 Template</Template>
  <TotalTime>516</TotalTime>
  <Words>95</Words>
  <Application>Microsoft Macintosh PowerPoint</Application>
  <PresentationFormat>On-screen Show (4:3)</PresentationFormat>
  <Paragraphs>26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Calibri</vt:lpstr>
      <vt:lpstr>Geneva</vt:lpstr>
      <vt:lpstr>Helvetica</vt:lpstr>
      <vt:lpstr>ＭＳ Ｐゴシック</vt:lpstr>
      <vt:lpstr>Arial</vt:lpstr>
      <vt:lpstr>Fermilab_PPT_090815</vt:lpstr>
      <vt:lpstr>PowerPoint Presentation</vt:lpstr>
      <vt:lpstr>Chiller Cleaning, Temperature Problems (NOvA)</vt:lpstr>
      <vt:lpstr>Chiller Cleaning, Temperature Problems (NOvA)</vt:lpstr>
      <vt:lpstr>NEXUS Cleanroom Floor</vt:lpstr>
      <vt:lpstr>Magnetometer Measurements in the Shaft</vt:lpstr>
      <vt:lpstr>And a Congressional Visit</vt:lpstr>
    </vt:vector>
  </TitlesOfParts>
  <Company/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Cindy D. Joe</dc:creator>
  <cp:lastModifiedBy>Cindy D. Joe</cp:lastModifiedBy>
  <cp:revision>3</cp:revision>
  <cp:lastPrinted>2014-01-20T19:40:21Z</cp:lastPrinted>
  <dcterms:created xsi:type="dcterms:W3CDTF">2018-05-18T05:27:14Z</dcterms:created>
  <dcterms:modified xsi:type="dcterms:W3CDTF">2018-05-18T14:03:37Z</dcterms:modified>
</cp:coreProperties>
</file>