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E2F3-748F-485D-9387-DF77FACB0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4BACCA-9B84-4E9C-BC72-0FA431BCA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9E69F-7921-486B-9A9B-17590DF9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F832C-98B2-4B12-8AB8-60AB4364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E08BA-7286-43D4-8FDE-21C62565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0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C69EC-390C-4891-8389-86C20B0D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68584-FC5C-43E0-B40A-ADA82000A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7D1B8-6240-41CE-8049-1B28792CA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C3C63-38E6-4944-AEEE-F334D647B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94974-35CD-43D9-8D2F-38D7AF6A4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8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CCF80-401A-4632-A7E1-909CCE3A4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9BA062-EB39-42FE-8332-60203C1D6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713BC-D77F-4D76-A5CF-2C2728803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41804-A711-4B12-B06E-5237E35BC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BD842-8CC4-406A-A183-9F1CC3726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0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B9165-A8ED-44B1-A383-E3000B23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BFC93-D5A5-43A8-96B7-671F93272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AD409-6900-47E6-942E-D263989F8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C6214-2524-4129-8E66-1F236CA4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36990-2C5D-4F3E-9AF9-DFD219AF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7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4582-5C5D-4C9E-8A28-A261C70F0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F417E-6E85-4101-8F3F-153DB006E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CC141-1847-4145-BC28-761C76FD6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4A479-5D0A-47AE-8FEC-1F7040F2D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307A6-487F-4EF2-ADA4-EF473C804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4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B8EB9-83F1-4CFF-8C22-CCD6DAD15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69E9B-7351-4A51-82D9-40FE18A7E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7183A-7F2E-4DEF-8CF3-66D4FA4CB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58DAF-B9A5-41C6-8DE3-21C7F9BA1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8B3B7-8F31-481F-AD9B-787F42F00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6F12B-554E-45C3-B9F6-523F08786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0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62F5-28DF-4A45-ADCA-8BC55019E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3E4E2-6B50-4103-B2E5-BC42447C7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FCBCF-874E-41B3-B8E9-585E70478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FCCC9-E367-471E-81F3-17051BFCA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10BC1A-9EBC-4EDC-9A8E-87A57B67C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5DDC86-F34C-4DB3-9712-C042321D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182FB6-D8C3-4F2A-9D5B-15B874CC7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F7AA95-26EF-4593-998D-3905CFFFA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0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0240C-51EF-4CFF-9927-562E40406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0CA684-A4EC-4D60-8243-778F17F6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24885B-BDB2-49C7-A71D-1DD195577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AD14F-FB8D-4F9D-A16D-4FC4FCB5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3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347620-3576-439C-B795-BB327D35F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494445-A406-4B02-B5F5-CF76787B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5B78E-CB63-4529-8D00-21946999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7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3B35B-08F4-4067-8923-EEB5FB4AB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4192E-2706-42F9-B468-ED0B6A214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EB4547-A823-43C6-8250-F10E74002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AFC20-DA46-4AF2-B500-4D885BBEB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845F6-D965-4E2D-AC9E-07A86CFBF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37442-5536-486E-B0BD-6E4D6B795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4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BB1A-26F0-43F9-BE29-E347A4C88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F3A8C8-6B02-450C-9C5A-6E6FF3057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4C0FC-AFE8-45FE-8434-35498048C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B5C3E-A28F-44B8-B8D4-58DDB92F1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16D66-7BE1-41AD-B100-CF9A59DBD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E02C1-4F45-4C4D-9219-9F58D1E41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7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FC34C-4875-45D2-92F6-AB8A709B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202F1-6401-46D0-A5EA-3106928AB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1544A-1CE4-46EC-9A0E-7645915691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68F3F-64DD-415C-9C2B-46382CFD2041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B7ACB-3C88-42C5-B2AF-B60F90FB5E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EE212-82EB-4936-B075-B32961183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E11EB-AFB2-40B6-AF91-001B903B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7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1A043-7386-4120-936B-47F583F1E1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Friday 9:00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1DD2-FB89-4D8F-AC41-1A24330ABA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2018-05-18</a:t>
            </a:r>
          </a:p>
        </p:txBody>
      </p:sp>
    </p:spTree>
    <p:extLst>
      <p:ext uri="{BB962C8B-B14F-4D97-AF65-F5344CB8AC3E}">
        <p14:creationId xmlns:p14="http://schemas.microsoft.com/office/powerpoint/2010/main" val="2795110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51F1F4-344F-47D8-84B3-143ED5D0D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66613" y="980614"/>
            <a:ext cx="6856951" cy="48978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FC0EB5-8A2E-457D-955B-77EB3DE69403}"/>
              </a:ext>
            </a:extLst>
          </p:cNvPr>
          <p:cNvSpPr txBox="1"/>
          <p:nvPr/>
        </p:nvSpPr>
        <p:spPr>
          <a:xfrm>
            <a:off x="231226" y="905757"/>
            <a:ext cx="430924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Wednesday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Established beam to g-2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Had issues switching back to 3GeV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MKS05 Investigation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Linac</a:t>
            </a:r>
            <a:r>
              <a:rPr lang="en-US" sz="1400" dirty="0"/>
              <a:t> Klystron Skid #1 trip, replaced temperature sensor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I:LAM41 excessive 60Hz trips</a:t>
            </a:r>
          </a:p>
          <a:p>
            <a:endParaRPr lang="en-US" sz="1400" dirty="0"/>
          </a:p>
          <a:p>
            <a:r>
              <a:rPr lang="en-US" sz="1400" dirty="0"/>
              <a:t>Thursday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MicroBooNE</a:t>
            </a:r>
            <a:r>
              <a:rPr lang="en-US" sz="1400" dirty="0"/>
              <a:t> Detector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I:LAM41 breaker replacement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MI Access to measure abort </a:t>
            </a:r>
            <a:r>
              <a:rPr lang="en-US" sz="1400" dirty="0" err="1"/>
              <a:t>Lambertson</a:t>
            </a:r>
            <a:r>
              <a:rPr lang="en-US" sz="1400" dirty="0"/>
              <a:t> inductances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Found &amp; repaired water leak at 303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LRF5 Marx Install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Booster access to investigate MKS05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MS2 Cooling tower repairs and PLC updates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g-2  Kicker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NuMI</a:t>
            </a:r>
            <a:r>
              <a:rPr lang="en-US" sz="1400" dirty="0"/>
              <a:t> beam by 15:30, g-2 by 17:56, </a:t>
            </a:r>
            <a:r>
              <a:rPr lang="en-US" sz="1400" dirty="0" err="1"/>
              <a:t>MTest</a:t>
            </a:r>
            <a:r>
              <a:rPr lang="en-US" sz="1400" dirty="0"/>
              <a:t> by 18:45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Booster bimodal losses</a:t>
            </a:r>
          </a:p>
          <a:p>
            <a:endParaRPr lang="en-US" sz="1400" dirty="0"/>
          </a:p>
          <a:p>
            <a:r>
              <a:rPr lang="en-US" sz="1400" dirty="0"/>
              <a:t>Current Conditions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Beam to </a:t>
            </a:r>
            <a:r>
              <a:rPr lang="en-US" sz="1400" dirty="0" err="1"/>
              <a:t>NuMI</a:t>
            </a:r>
            <a:r>
              <a:rPr lang="en-US" sz="1400" dirty="0"/>
              <a:t>, BNB, </a:t>
            </a:r>
            <a:r>
              <a:rPr lang="en-US" sz="1400" dirty="0" err="1"/>
              <a:t>MTest</a:t>
            </a:r>
            <a:r>
              <a:rPr lang="en-US" sz="1400" dirty="0"/>
              <a:t> and Muon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MI abort tune-up</a:t>
            </a:r>
          </a:p>
        </p:txBody>
      </p:sp>
    </p:spTree>
    <p:extLst>
      <p:ext uri="{BB962C8B-B14F-4D97-AF65-F5344CB8AC3E}">
        <p14:creationId xmlns:p14="http://schemas.microsoft.com/office/powerpoint/2010/main" val="3894792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102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Friday 9:00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9:00</dc:title>
  <dc:creator>Maxwell Monningh</dc:creator>
  <cp:lastModifiedBy>Maxwell Monningh</cp:lastModifiedBy>
  <cp:revision>24</cp:revision>
  <dcterms:created xsi:type="dcterms:W3CDTF">2018-05-18T13:16:17Z</dcterms:created>
  <dcterms:modified xsi:type="dcterms:W3CDTF">2018-05-18T13:51:57Z</dcterms:modified>
</cp:coreProperties>
</file>