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7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5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8952" y="522987"/>
            <a:ext cx="3377003" cy="2456002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60" y="546379"/>
            <a:ext cx="5213821" cy="4328907"/>
          </a:xfrm>
        </p:spPr>
      </p:pic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</a:t>
            </a:r>
            <a:r>
              <a:rPr lang="en-US" dirty="0" smtClean="0"/>
              <a:t>5/11/18 </a:t>
            </a:r>
            <a:r>
              <a:rPr lang="en-US" dirty="0"/>
              <a:t>– </a:t>
            </a:r>
            <a:r>
              <a:rPr lang="en-US" dirty="0" smtClean="0"/>
              <a:t>5</a:t>
            </a:r>
            <a:r>
              <a:rPr lang="en-US" dirty="0" smtClean="0"/>
              <a:t>/18/18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93303" y="2243340"/>
            <a:ext cx="1463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Capture/Transition Issues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7356" y="4015631"/>
            <a:ext cx="38948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Studies 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New BPM Checkout with Pings</a:t>
            </a:r>
            <a:endParaRPr lang="en-US" sz="1200" dirty="0" smtClean="0"/>
          </a:p>
          <a:p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58767" y="99883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918083" y="98751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1207550" y="993652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1799048" y="9958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442341" y="10032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3687348" y="9958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662882" y="9502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1174890" y="952673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1793998" y="94793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2411731" y="94326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039640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u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4253211" y="95575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25140" y="9722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235999" y="97448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1841481" y="99651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484876" y="99090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748208" y="98987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648945" y="8848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1182705" y="89596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808561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2453135" y="8928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0956" y="4846628"/>
            <a:ext cx="79062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Currently </a:t>
            </a:r>
            <a:r>
              <a:rPr lang="en-US" sz="1200" dirty="0" smtClean="0"/>
              <a:t>$15 ~</a:t>
            </a:r>
            <a:r>
              <a:rPr lang="en-US" sz="1200" dirty="0" smtClean="0"/>
              <a:t>4.74E12 93%, </a:t>
            </a:r>
            <a:r>
              <a:rPr lang="en-US" sz="1200" dirty="0"/>
              <a:t>$</a:t>
            </a:r>
            <a:r>
              <a:rPr lang="en-US" sz="1200" dirty="0" smtClean="0"/>
              <a:t>1C </a:t>
            </a:r>
            <a:r>
              <a:rPr lang="en-US" sz="1200" dirty="0"/>
              <a:t>~</a:t>
            </a:r>
            <a:r>
              <a:rPr lang="en-US" sz="1200" dirty="0" smtClean="0"/>
              <a:t>4.32E12 93%, </a:t>
            </a:r>
            <a:r>
              <a:rPr lang="en-US" sz="1200" dirty="0" smtClean="0"/>
              <a:t>$</a:t>
            </a:r>
            <a:r>
              <a:rPr lang="en-US" sz="1200" dirty="0"/>
              <a:t>1D </a:t>
            </a:r>
            <a:r>
              <a:rPr lang="en-US" sz="1200" dirty="0" smtClean="0"/>
              <a:t>~</a:t>
            </a:r>
            <a:r>
              <a:rPr lang="en-US" sz="1200" dirty="0" smtClean="0"/>
              <a:t>3.65</a:t>
            </a:r>
            <a:r>
              <a:rPr lang="en-US" sz="1200" dirty="0" smtClean="0"/>
              <a:t> </a:t>
            </a:r>
            <a:r>
              <a:rPr lang="en-US" sz="1200" dirty="0"/>
              <a:t>E12 </a:t>
            </a:r>
            <a:r>
              <a:rPr lang="en-US" sz="1200" dirty="0" smtClean="0"/>
              <a:t>94%,  $13 ~4.6E11 91%.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Looked into extraction </a:t>
            </a:r>
            <a:r>
              <a:rPr lang="en-US" sz="1200" smtClean="0"/>
              <a:t>losses starting </a:t>
            </a:r>
            <a:r>
              <a:rPr lang="en-US" sz="1200" dirty="0" smtClean="0"/>
              <a:t>earlier Monday morning (traced to kicker), also looking at bimodal loss related to </a:t>
            </a:r>
            <a:r>
              <a:rPr lang="en-US" sz="1200" smtClean="0"/>
              <a:t>GMPS possibly.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Opportunistic </a:t>
            </a:r>
            <a:r>
              <a:rPr lang="en-US" sz="1200" dirty="0"/>
              <a:t>access Tuesday, BRF20 DS gap monitor replaced. Tunnel </a:t>
            </a:r>
            <a:r>
              <a:rPr lang="en-US" sz="1200" dirty="0" smtClean="0"/>
              <a:t>tour.  Short 1 </a:t>
            </a:r>
            <a:r>
              <a:rPr lang="en-US" sz="1200" dirty="0" err="1" smtClean="0"/>
              <a:t>chipmonk</a:t>
            </a:r>
            <a:r>
              <a:rPr lang="en-US" sz="1200" dirty="0" smtClean="0"/>
              <a:t> replaced due to 3 trips on failsafe voltage.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Wednesday Replaced MKS05 </a:t>
            </a:r>
            <a:r>
              <a:rPr lang="en-US" sz="1200" dirty="0" err="1" smtClean="0"/>
              <a:t>Thyratron</a:t>
            </a:r>
            <a:r>
              <a:rPr lang="en-US" sz="1200" dirty="0" smtClean="0"/>
              <a:t> but then Tracked </a:t>
            </a:r>
            <a:r>
              <a:rPr lang="en-US" sz="1200" dirty="0"/>
              <a:t>down pre-fire problem with MKS05 causing extraction </a:t>
            </a:r>
            <a:r>
              <a:rPr lang="en-US" sz="1200" dirty="0" smtClean="0"/>
              <a:t>loss. Bad trigger driver channel was seeing noise spikes.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Opportunistic access </a:t>
            </a:r>
            <a:r>
              <a:rPr lang="en-US" sz="1200" dirty="0" smtClean="0"/>
              <a:t>Thursday</a:t>
            </a:r>
            <a:r>
              <a:rPr lang="en-US" sz="1200" dirty="0"/>
              <a:t>, </a:t>
            </a:r>
            <a:r>
              <a:rPr lang="en-US" sz="1200" dirty="0" smtClean="0"/>
              <a:t>inspected 5-1 GMPS girder for loose connections that might contribute to intermittent regulation problem we have been chasing down. Retimed extraction kickers for new trigger driver card during Marx work.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51" name="TextBox 150"/>
          <p:cNvSpPr txBox="1"/>
          <p:nvPr/>
        </p:nvSpPr>
        <p:spPr>
          <a:xfrm>
            <a:off x="615446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5013652" y="9161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0" name="TextBox 159"/>
          <p:cNvSpPr txBox="1"/>
          <p:nvPr/>
        </p:nvSpPr>
        <p:spPr>
          <a:xfrm>
            <a:off x="1191982" y="917698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2452775" y="93528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703782" y="89596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1247126" y="905547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70" name="TextBox 169"/>
          <p:cNvSpPr txBox="1"/>
          <p:nvPr/>
        </p:nvSpPr>
        <p:spPr>
          <a:xfrm>
            <a:off x="1874877" y="899089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71" name="TextBox 170"/>
          <p:cNvSpPr txBox="1"/>
          <p:nvPr/>
        </p:nvSpPr>
        <p:spPr>
          <a:xfrm>
            <a:off x="2497445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64" name="TextBox 163"/>
          <p:cNvSpPr txBox="1"/>
          <p:nvPr/>
        </p:nvSpPr>
        <p:spPr>
          <a:xfrm>
            <a:off x="5089948" y="8777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177245" y="896242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718077" y="8667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7" name="TextBox 186"/>
          <p:cNvSpPr txBox="1"/>
          <p:nvPr/>
        </p:nvSpPr>
        <p:spPr>
          <a:xfrm>
            <a:off x="5223081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88" name="TextBox 187"/>
          <p:cNvSpPr txBox="1"/>
          <p:nvPr/>
        </p:nvSpPr>
        <p:spPr>
          <a:xfrm>
            <a:off x="1307687" y="890891"/>
            <a:ext cx="3721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89" name="TextBox 188"/>
          <p:cNvSpPr txBox="1"/>
          <p:nvPr/>
        </p:nvSpPr>
        <p:spPr>
          <a:xfrm>
            <a:off x="1931193" y="89590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90" name="TextBox 189"/>
          <p:cNvSpPr txBox="1"/>
          <p:nvPr/>
        </p:nvSpPr>
        <p:spPr>
          <a:xfrm>
            <a:off x="2586964" y="9025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91" name="TextBox 190"/>
          <p:cNvSpPr txBox="1"/>
          <p:nvPr/>
        </p:nvSpPr>
        <p:spPr>
          <a:xfrm>
            <a:off x="3229774" y="88486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Tu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3906264" y="88099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93" name="TextBox 192"/>
          <p:cNvSpPr txBox="1"/>
          <p:nvPr/>
        </p:nvSpPr>
        <p:spPr>
          <a:xfrm>
            <a:off x="5642408" y="2952335"/>
            <a:ext cx="23176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Downtime: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~3</a:t>
            </a:r>
            <a:r>
              <a:rPr lang="en-US" sz="1200" dirty="0" smtClean="0"/>
              <a:t>hr.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MKS05 </a:t>
            </a:r>
            <a:r>
              <a:rPr lang="en-US" sz="1200" dirty="0" err="1" smtClean="0"/>
              <a:t>Thyratron</a:t>
            </a:r>
            <a:r>
              <a:rPr lang="en-US" sz="1200" dirty="0" smtClean="0"/>
              <a:t> swap (</a:t>
            </a:r>
            <a:r>
              <a:rPr lang="en-US" sz="1200" dirty="0" err="1" smtClean="0"/>
              <a:t>prefires</a:t>
            </a:r>
            <a:r>
              <a:rPr lang="en-US" sz="120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BRF12 Yard breaker trip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</p:txBody>
      </p:sp>
      <p:sp>
        <p:nvSpPr>
          <p:cNvPr id="194" name="TextBox 193"/>
          <p:cNvSpPr txBox="1"/>
          <p:nvPr/>
        </p:nvSpPr>
        <p:spPr>
          <a:xfrm>
            <a:off x="4518576" y="87984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>
                <a:solidFill>
                  <a:schemeClr val="bg1"/>
                </a:solidFill>
              </a:rPr>
              <a:t>Th</a:t>
            </a:r>
            <a:endParaRPr lang="en-US" sz="800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3740192" y="3558239"/>
            <a:ext cx="14888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Scheduled shutdown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 rot="16200000">
            <a:off x="2981169" y="3420702"/>
            <a:ext cx="17638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/>
              <a:t>MKS05 </a:t>
            </a:r>
            <a:r>
              <a:rPr lang="en-US" sz="1200" dirty="0" err="1" smtClean="0"/>
              <a:t>Thyratron</a:t>
            </a:r>
            <a:r>
              <a:rPr lang="en-US" sz="1200" dirty="0" smtClean="0"/>
              <a:t> Change</a:t>
            </a:r>
            <a:endParaRPr lang="en-US" sz="1200" dirty="0"/>
          </a:p>
        </p:txBody>
      </p:sp>
      <p:sp>
        <p:nvSpPr>
          <p:cNvPr id="154" name="TextBox 153"/>
          <p:cNvSpPr txBox="1"/>
          <p:nvPr/>
        </p:nvSpPr>
        <p:spPr>
          <a:xfrm rot="16200000">
            <a:off x="2519734" y="3540607"/>
            <a:ext cx="15240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Scheduled </a:t>
            </a:r>
            <a:r>
              <a:rPr lang="en-US" sz="1200" dirty="0" smtClean="0"/>
              <a:t>shutdown </a:t>
            </a:r>
            <a:endParaRPr lang="en-US" sz="1200" dirty="0"/>
          </a:p>
        </p:txBody>
      </p:sp>
      <p:sp>
        <p:nvSpPr>
          <p:cNvPr id="158" name="TextBox 157"/>
          <p:cNvSpPr txBox="1"/>
          <p:nvPr/>
        </p:nvSpPr>
        <p:spPr>
          <a:xfrm>
            <a:off x="7639096" y="1363192"/>
            <a:ext cx="121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BRF12 Yard Breaker</a:t>
            </a:r>
            <a:endParaRPr 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668521" y="2178076"/>
            <a:ext cx="89800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MKS05 </a:t>
            </a:r>
            <a:r>
              <a:rPr lang="en-US" sz="1000" dirty="0" smtClean="0"/>
              <a:t>Kicker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40991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11579</TotalTime>
  <Words>325</Words>
  <Application>Microsoft Office PowerPoint</Application>
  <PresentationFormat>On-screen Show (4:3)</PresentationFormat>
  <Paragraphs>154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temp</cp:lastModifiedBy>
  <cp:revision>319</cp:revision>
  <dcterms:created xsi:type="dcterms:W3CDTF">2014-12-05T13:27:43Z</dcterms:created>
  <dcterms:modified xsi:type="dcterms:W3CDTF">2018-05-18T13:47:04Z</dcterms:modified>
</cp:coreProperties>
</file>