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7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5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952" y="522987"/>
            <a:ext cx="3377003" cy="2456002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60" y="546379"/>
            <a:ext cx="5213821" cy="4328907"/>
          </a:xfrm>
        </p:spPr>
      </p:pic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</a:t>
            </a:r>
            <a:r>
              <a:rPr lang="en-US" dirty="0" smtClean="0"/>
              <a:t>5/11/18 </a:t>
            </a:r>
            <a:r>
              <a:rPr lang="en-US" dirty="0"/>
              <a:t>– </a:t>
            </a:r>
            <a:r>
              <a:rPr lang="en-US" dirty="0" smtClean="0"/>
              <a:t>5</a:t>
            </a:r>
            <a:r>
              <a:rPr lang="en-US" dirty="0" smtClean="0"/>
              <a:t>/18/18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63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8065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9832" y="93221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004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5338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2107" y="9042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8065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98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3357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54806" y="93458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3293" y="9442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193303" y="2243340"/>
            <a:ext cx="14637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Capture/Transition Issues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3145927" y="2156552"/>
            <a:ext cx="16329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Access to  replace BRF16 Cavity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08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9080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59580" y="84778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19840" y="82681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6258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11480" y="86074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8144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23941" y="8676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48305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22725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875" y="9038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93326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05396" y="9000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05563" y="89825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48332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11806" y="9093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2526949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MKS06 Cable  Termi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5269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53239" y="85689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262319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9939" y="8786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3476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27983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5242" y="8590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82175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74313" y="8814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00567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5848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5228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163880" y="8583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72141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1839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572505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57176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05824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52668" y="81970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43484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69669" y="8538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553978" y="8729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47143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9211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029634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24354" y="8829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39911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476968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6" name="TextBox 66"/>
          <p:cNvSpPr txBox="1"/>
          <p:nvPr/>
        </p:nvSpPr>
        <p:spPr>
          <a:xfrm>
            <a:off x="3085214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1269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34740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86829" y="94122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078603" y="92163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62108" y="95080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887646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85644" y="94072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760161" y="9383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375666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13773" y="9073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98647" y="8911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786160" y="9236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420105" y="92839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1" name="TextBox 66"/>
          <p:cNvSpPr txBox="1"/>
          <p:nvPr/>
        </p:nvSpPr>
        <p:spPr>
          <a:xfrm>
            <a:off x="3052524" y="93140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695029" y="9251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318124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9177" y="8859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56036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17995" y="90131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840124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84878" y="89738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8" name="TextBox 66"/>
          <p:cNvSpPr txBox="1"/>
          <p:nvPr/>
        </p:nvSpPr>
        <p:spPr>
          <a:xfrm>
            <a:off x="3086372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847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53366" y="8963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6504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024313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226920" y="91779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06998" y="92734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473045" y="9143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739900" y="9074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52723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7356" y="4015631"/>
            <a:ext cx="3894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Studies 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New BPM Checkout with Pings</a:t>
            </a:r>
            <a:endParaRPr lang="en-US" sz="1200" dirty="0" smtClean="0"/>
          </a:p>
          <a:p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58767" y="99883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918083" y="9875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207550" y="993652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799048" y="9958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442341" y="10032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687348" y="9958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2882" y="9502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174890" y="952673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793998" y="94793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411731" y="94326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39640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253211" y="95575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25140" y="9722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235999" y="97448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841481" y="9965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484876" y="99090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748208" y="98987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8945" y="8848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182705" y="89596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808561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453135" y="8928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0956" y="4846628"/>
            <a:ext cx="79062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Currently </a:t>
            </a:r>
            <a:r>
              <a:rPr lang="en-US" sz="1200" dirty="0" smtClean="0"/>
              <a:t>$15 ~</a:t>
            </a:r>
            <a:r>
              <a:rPr lang="en-US" sz="1200" dirty="0" smtClean="0"/>
              <a:t>4.74E12 93%, </a:t>
            </a:r>
            <a:r>
              <a:rPr lang="en-US" sz="1200" dirty="0"/>
              <a:t>$</a:t>
            </a:r>
            <a:r>
              <a:rPr lang="en-US" sz="1200" dirty="0" smtClean="0"/>
              <a:t>1C </a:t>
            </a:r>
            <a:r>
              <a:rPr lang="en-US" sz="1200" dirty="0"/>
              <a:t>~</a:t>
            </a:r>
            <a:r>
              <a:rPr lang="en-US" sz="1200" dirty="0" smtClean="0"/>
              <a:t>4.32E12 93%, </a:t>
            </a:r>
            <a:r>
              <a:rPr lang="en-US" sz="1200" dirty="0" smtClean="0"/>
              <a:t>$</a:t>
            </a:r>
            <a:r>
              <a:rPr lang="en-US" sz="1200" dirty="0"/>
              <a:t>1D </a:t>
            </a:r>
            <a:r>
              <a:rPr lang="en-US" sz="1200" dirty="0" smtClean="0"/>
              <a:t>~</a:t>
            </a:r>
            <a:r>
              <a:rPr lang="en-US" sz="1200" dirty="0" smtClean="0"/>
              <a:t>3.65</a:t>
            </a:r>
            <a:r>
              <a:rPr lang="en-US" sz="1200" dirty="0" smtClean="0"/>
              <a:t> </a:t>
            </a:r>
            <a:r>
              <a:rPr lang="en-US" sz="1200" dirty="0"/>
              <a:t>E12 </a:t>
            </a:r>
            <a:r>
              <a:rPr lang="en-US" sz="1200" dirty="0" smtClean="0"/>
              <a:t>94%,  $13 ~4.6E11 91%.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Looked into extraction </a:t>
            </a:r>
            <a:r>
              <a:rPr lang="en-US" sz="1200" smtClean="0"/>
              <a:t>losses starting </a:t>
            </a:r>
            <a:r>
              <a:rPr lang="en-US" sz="1200" dirty="0" smtClean="0"/>
              <a:t>earlier Monday morning (traced to kicker), also looking at bimodal loss related to </a:t>
            </a:r>
            <a:r>
              <a:rPr lang="en-US" sz="1200" smtClean="0"/>
              <a:t>GMPS possibly.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Opportunistic </a:t>
            </a:r>
            <a:r>
              <a:rPr lang="en-US" sz="1200" dirty="0"/>
              <a:t>access Tuesday, BRF20 DS gap monitor replaced. Tunnel </a:t>
            </a:r>
            <a:r>
              <a:rPr lang="en-US" sz="1200" dirty="0" smtClean="0"/>
              <a:t>tour.  Short 1 </a:t>
            </a:r>
            <a:r>
              <a:rPr lang="en-US" sz="1200" dirty="0" err="1" smtClean="0"/>
              <a:t>chipmonk</a:t>
            </a:r>
            <a:r>
              <a:rPr lang="en-US" sz="1200" dirty="0" smtClean="0"/>
              <a:t> replaced due to 3 trips on failsafe voltage.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Wednesday Replaced MKS05 </a:t>
            </a:r>
            <a:r>
              <a:rPr lang="en-US" sz="1200" dirty="0" err="1" smtClean="0"/>
              <a:t>Thyratron</a:t>
            </a:r>
            <a:r>
              <a:rPr lang="en-US" sz="1200" dirty="0" smtClean="0"/>
              <a:t> but then Tracked </a:t>
            </a:r>
            <a:r>
              <a:rPr lang="en-US" sz="1200" dirty="0"/>
              <a:t>down pre-fire problem with MKS05 causing extraction </a:t>
            </a:r>
            <a:r>
              <a:rPr lang="en-US" sz="1200" dirty="0" smtClean="0"/>
              <a:t>loss. Bad trigger driver channel was seeing noise spikes.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Opportunistic access </a:t>
            </a:r>
            <a:r>
              <a:rPr lang="en-US" sz="1200" dirty="0" smtClean="0"/>
              <a:t>Thursday</a:t>
            </a:r>
            <a:r>
              <a:rPr lang="en-US" sz="1200" dirty="0"/>
              <a:t>, </a:t>
            </a:r>
            <a:r>
              <a:rPr lang="en-US" sz="1200" dirty="0" smtClean="0"/>
              <a:t>inspected 5-1 GMPS girder for loose connections that might contribute to intermittent regulation problem we have been chasing down. Retimed extraction kickers for new trigger driver card during Marx work.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615446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013652" y="9161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1191982" y="917698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452775" y="93528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3782" y="89596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247126" y="905547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874877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2497445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089948" y="8777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177245" y="896242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718077" y="8667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223081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307687" y="89089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931193" y="89590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2586964" y="9025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3229774" y="88486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</a:rPr>
              <a:t>Tu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3906264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642408" y="2952335"/>
            <a:ext cx="2317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Downtime: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~3</a:t>
            </a:r>
            <a:r>
              <a:rPr lang="en-US" sz="1200" dirty="0" smtClean="0"/>
              <a:t>hr.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MKS05 </a:t>
            </a:r>
            <a:r>
              <a:rPr lang="en-US" sz="1200" dirty="0" err="1" smtClean="0"/>
              <a:t>Thyratron</a:t>
            </a:r>
            <a:r>
              <a:rPr lang="en-US" sz="1200" dirty="0" smtClean="0"/>
              <a:t> swap (</a:t>
            </a:r>
            <a:r>
              <a:rPr lang="en-US" sz="1200" dirty="0" err="1" smtClean="0"/>
              <a:t>prefires</a:t>
            </a:r>
            <a:r>
              <a:rPr lang="en-US" sz="12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BRF12 Yard breaker trip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</p:txBody>
      </p:sp>
      <p:sp>
        <p:nvSpPr>
          <p:cNvPr id="194" name="TextBox 193"/>
          <p:cNvSpPr txBox="1"/>
          <p:nvPr/>
        </p:nvSpPr>
        <p:spPr>
          <a:xfrm>
            <a:off x="4518576" y="87984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</a:rPr>
              <a:t>Th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3740192" y="3558239"/>
            <a:ext cx="1488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Scheduled shutdown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 rot="16200000">
            <a:off x="2981169" y="3420702"/>
            <a:ext cx="17638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MKS05 </a:t>
            </a:r>
            <a:r>
              <a:rPr lang="en-US" sz="1200" dirty="0" err="1" smtClean="0"/>
              <a:t>Thyratron</a:t>
            </a:r>
            <a:r>
              <a:rPr lang="en-US" sz="1200" dirty="0" smtClean="0"/>
              <a:t> Change</a:t>
            </a:r>
            <a:endParaRPr lang="en-US" sz="1200" dirty="0"/>
          </a:p>
        </p:txBody>
      </p:sp>
      <p:sp>
        <p:nvSpPr>
          <p:cNvPr id="154" name="TextBox 153"/>
          <p:cNvSpPr txBox="1"/>
          <p:nvPr/>
        </p:nvSpPr>
        <p:spPr>
          <a:xfrm rot="16200000">
            <a:off x="2519734" y="3540607"/>
            <a:ext cx="1524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Scheduled </a:t>
            </a:r>
            <a:r>
              <a:rPr lang="en-US" sz="1200" dirty="0" smtClean="0"/>
              <a:t>shutdown </a:t>
            </a:r>
            <a:endParaRPr lang="en-US" sz="1200" dirty="0"/>
          </a:p>
        </p:txBody>
      </p:sp>
      <p:sp>
        <p:nvSpPr>
          <p:cNvPr id="158" name="TextBox 157"/>
          <p:cNvSpPr txBox="1"/>
          <p:nvPr/>
        </p:nvSpPr>
        <p:spPr>
          <a:xfrm>
            <a:off x="7639096" y="1363192"/>
            <a:ext cx="1215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BRF12 Yard Breaker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5668521" y="2178076"/>
            <a:ext cx="8980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MKS05 </a:t>
            </a:r>
            <a:r>
              <a:rPr lang="en-US" sz="1000" dirty="0" smtClean="0"/>
              <a:t>Kicker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0991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11579</TotalTime>
  <Words>325</Words>
  <Application>Microsoft Office PowerPoint</Application>
  <PresentationFormat>On-screen Show (4:3)</PresentationFormat>
  <Paragraphs>154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temp</cp:lastModifiedBy>
  <cp:revision>319</cp:revision>
  <dcterms:created xsi:type="dcterms:W3CDTF">2014-12-05T13:27:43Z</dcterms:created>
  <dcterms:modified xsi:type="dcterms:W3CDTF">2018-05-18T13:47:04Z</dcterms:modified>
</cp:coreProperties>
</file>