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FF9900"/>
    <a:srgbClr val="00CC00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73" d="100"/>
          <a:sy n="73" d="100"/>
        </p:scale>
        <p:origin x="1554" y="5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5/18/2018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5/18/2018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5/18/2018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5/18/2018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5/18/2018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03980"/>
            <a:ext cx="8686800" cy="427877"/>
          </a:xfrm>
        </p:spPr>
        <p:txBody>
          <a:bodyPr/>
          <a:lstStyle/>
          <a:p>
            <a:r>
              <a:rPr lang="en-US" dirty="0" smtClean="0"/>
              <a:t>PREACC/LINAC </a:t>
            </a:r>
            <a:r>
              <a:rPr lang="en-US" dirty="0"/>
              <a:t>Weekly </a:t>
            </a:r>
            <a:r>
              <a:rPr lang="en-US" dirty="0" smtClean="0"/>
              <a:t>Performance </a:t>
            </a:r>
            <a:br>
              <a:rPr lang="en-US" dirty="0" smtClean="0"/>
            </a:br>
            <a:r>
              <a:rPr lang="en-US" dirty="0" smtClean="0"/>
              <a:t>(May 11 –</a:t>
            </a:r>
            <a:r>
              <a:rPr lang="en-US" dirty="0"/>
              <a:t> </a:t>
            </a:r>
            <a:r>
              <a:rPr lang="en-US" dirty="0" smtClean="0"/>
              <a:t>May 18, 2018)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4503" y="3997068"/>
            <a:ext cx="2227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D7TOR: 20.2 mA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4503" y="1951588"/>
            <a:ext cx="197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BTOR: 48.8mA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4503" y="3170744"/>
            <a:ext cx="214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TO1IN: 22.1 mA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4503" y="5019807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LINAC efficiency: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90.9%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4402"/>
            <a:ext cx="62293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3" y="616548"/>
            <a:ext cx="4388507" cy="3191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88" y="679524"/>
            <a:ext cx="4320947" cy="314250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22250" y="4134445"/>
            <a:ext cx="8672513" cy="907822"/>
          </a:xfrm>
        </p:spPr>
        <p:txBody>
          <a:bodyPr/>
          <a:lstStyle/>
          <a:p>
            <a:r>
              <a:rPr lang="en-US" dirty="0" smtClean="0"/>
              <a:t>Klystron skid #1 tripped at over temperature. (May 14 &amp; 16)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Replaced temperature monitor on supply.</a:t>
            </a:r>
            <a:endParaRPr lang="en-US" dirty="0" smtClean="0"/>
          </a:p>
          <a:p>
            <a:r>
              <a:rPr lang="en-US" dirty="0" smtClean="0"/>
              <a:t>Switched to Marx modulator on LRF5 (May 17)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14949" y="6205136"/>
            <a:ext cx="8973390" cy="90949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104683" y="3731968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>
            <a:off x="175461" y="252287"/>
            <a:ext cx="4290105" cy="7285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/>
              <a:t>Beam inhibit downtime</a:t>
            </a:r>
            <a:br>
              <a:rPr lang="en-US" sz="2400" dirty="0" smtClean="0"/>
            </a:br>
            <a:r>
              <a:rPr lang="en-US" sz="2400" dirty="0" smtClean="0"/>
              <a:t> PREACC: (3min) </a:t>
            </a:r>
            <a:endParaRPr lang="en-US" sz="2400" dirty="0"/>
          </a:p>
        </p:txBody>
      </p:sp>
      <p:sp>
        <p:nvSpPr>
          <p:cNvPr id="17" name="Title 6"/>
          <p:cNvSpPr txBox="1">
            <a:spLocks/>
          </p:cNvSpPr>
          <p:nvPr/>
        </p:nvSpPr>
        <p:spPr>
          <a:xfrm>
            <a:off x="4488713" y="295569"/>
            <a:ext cx="3760814" cy="7285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LINAC: </a:t>
            </a:r>
            <a:r>
              <a:rPr lang="en-US" sz="2400" dirty="0" smtClean="0"/>
              <a:t>(7 </a:t>
            </a:r>
            <a:r>
              <a:rPr lang="en-US" sz="2400" dirty="0" err="1" smtClean="0"/>
              <a:t>hr</a:t>
            </a:r>
            <a:r>
              <a:rPr lang="en-US" sz="2400" dirty="0" smtClean="0"/>
              <a:t> </a:t>
            </a:r>
            <a:r>
              <a:rPr lang="en-US" sz="2400" dirty="0" smtClean="0"/>
              <a:t>1min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7828</TotalTime>
  <Words>75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ＭＳ Ｐゴシック</vt:lpstr>
      <vt:lpstr>Arial</vt:lpstr>
      <vt:lpstr>Calibri</vt:lpstr>
      <vt:lpstr>Geneva</vt:lpstr>
      <vt:lpstr>Helvetica</vt:lpstr>
      <vt:lpstr>Wingdings</vt:lpstr>
      <vt:lpstr>Fermilab_PPT_090815</vt:lpstr>
      <vt:lpstr>PREACC/LINAC Weekly Performance  (May 11 – May 18, 2018) 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temp</cp:lastModifiedBy>
  <cp:revision>288</cp:revision>
  <cp:lastPrinted>2014-01-20T19:40:21Z</cp:lastPrinted>
  <dcterms:created xsi:type="dcterms:W3CDTF">2014-01-03T20:18:13Z</dcterms:created>
  <dcterms:modified xsi:type="dcterms:W3CDTF">2018-05-18T13:18:13Z</dcterms:modified>
</cp:coreProperties>
</file>