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2" r:id="rId4"/>
    <p:sldId id="309" r:id="rId5"/>
    <p:sldId id="319" r:id="rId6"/>
    <p:sldId id="320" r:id="rId7"/>
    <p:sldId id="324" r:id="rId8"/>
    <p:sldId id="325" r:id="rId9"/>
    <p:sldId id="328" r:id="rId10"/>
    <p:sldId id="327" r:id="rId11"/>
    <p:sldId id="326" r:id="rId12"/>
    <p:sldId id="330" r:id="rId13"/>
    <p:sldId id="329" r:id="rId14"/>
    <p:sldId id="31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9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9833D1-230D-4688-9C50-574C0C3ACBBE}" type="datetimeFigureOut">
              <a:rPr lang="en-US" altLang="en-US"/>
              <a:pPr/>
              <a:t>5/18/2018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FA79D08-40D4-4F39-BAF5-E0864D2D4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87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3FDF47FB-CDE2-4825-8AB5-B8A482B36363}" type="datetimeFigureOut">
              <a:rPr lang="en-US" altLang="en-US"/>
              <a:pPr/>
              <a:t>5/18/2018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96A6C9E-00B2-4A6E-B94A-7B5912EE4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5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A6C9E-00B2-4A6E-B94A-7B5912EE469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3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A6C9E-00B2-4A6E-B94A-7B5912EE469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1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55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A0D1-53B1-4305-BAD7-7641163D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3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BAE735-BDE8-4046-BF3E-D28431E3E59A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EE5A7C2-7C88-4D61-BFBC-0C94EDDF0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A93EA37-DAAC-46E7-B6C0-5FF703409E4C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637D271-6E09-44F2-8963-92864FE8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6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90182-4F4A-48E3-B77F-08B296FE80F1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EFA2-4ADE-4493-952C-9AB4B713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8539C-FDB4-470D-AFDD-C83668C82796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6BAE-42E2-49B2-983B-899D2F7DA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19D44-DDEE-4355-B9BB-687801D63EFC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9E7C8-950D-4642-804C-98700ABB4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7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4963-E815-403C-9B7D-01B9612DB6C4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BE1-95B4-43DF-AC49-BEDC4CEA2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01BC1-FB39-4BAE-BC8D-F426F6DAE138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9D8BB-1E2A-41A5-AEEC-2FD5F0AD0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7D239A4-4A6A-432C-BFA9-38D5E800F1BA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3A38879-4565-49D0-80BE-B13240B89E3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F193F10-9320-4AF3-9EAF-5DA6E5420EC2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Capista | Operations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4A1CABB-48C2-44D3-AAFF-0E7106315B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892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Main Injector/Recycler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D. Capista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Friday Operations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18  May 2018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Abort Vacuum and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44EF59-DB41-4BD8-AC6C-EB93B34EA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385" y="848139"/>
            <a:ext cx="3740943" cy="5406887"/>
          </a:xfrm>
        </p:spPr>
      </p:pic>
    </p:spTree>
    <p:extLst>
      <p:ext uri="{BB962C8B-B14F-4D97-AF65-F5344CB8AC3E}">
        <p14:creationId xmlns:p14="http://schemas.microsoft.com/office/powerpoint/2010/main" val="278468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Abort Vacuum and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4B9E6A-7E72-4A87-A407-2181DD23A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829" y="1484276"/>
            <a:ext cx="4452938" cy="360302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F2465-6771-48B8-B4BE-47BEE89B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1519705"/>
            <a:ext cx="4365365" cy="3532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80173-5701-4DD8-8957-FDE63F10E325}"/>
              </a:ext>
            </a:extLst>
          </p:cNvPr>
          <p:cNvSpPr txBox="1"/>
          <p:nvPr/>
        </p:nvSpPr>
        <p:spPr>
          <a:xfrm>
            <a:off x="984307" y="5407800"/>
            <a:ext cx="3158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 </a:t>
            </a:r>
            <a:r>
              <a:rPr lang="en-US" dirty="0" err="1"/>
              <a:t>Gev</a:t>
            </a:r>
            <a:r>
              <a:rPr lang="en-US" dirty="0"/>
              <a:t> Abort As found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AC223-9A0D-4ACD-9388-57508815BEC2}"/>
              </a:ext>
            </a:extLst>
          </p:cNvPr>
          <p:cNvSpPr txBox="1"/>
          <p:nvPr/>
        </p:nvSpPr>
        <p:spPr>
          <a:xfrm>
            <a:off x="5035557" y="5189548"/>
            <a:ext cx="3998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100A increase </a:t>
            </a:r>
          </a:p>
          <a:p>
            <a:r>
              <a:rPr lang="en-US" dirty="0"/>
              <a:t>On LAM42 (abort </a:t>
            </a:r>
            <a:r>
              <a:rPr lang="en-US" dirty="0" err="1"/>
              <a:t>Lambertson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127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Abort Times and Frequency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0F19A74-753D-47C0-8699-CE4D57FE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33" y="1042988"/>
            <a:ext cx="7916333" cy="4987925"/>
          </a:xfrm>
        </p:spPr>
      </p:pic>
    </p:spTree>
    <p:extLst>
      <p:ext uri="{BB962C8B-B14F-4D97-AF65-F5344CB8AC3E}">
        <p14:creationId xmlns:p14="http://schemas.microsoft.com/office/powerpoint/2010/main" val="321046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173-A26E-44C7-9400-B3CFF287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8CA4-681F-46A1-B638-3B4C2D61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</a:t>
            </a:r>
          </a:p>
          <a:p>
            <a:pPr lvl="1">
              <a:spcBef>
                <a:spcPts val="0"/>
              </a:spcBef>
              <a:buFontTx/>
              <a:defRPr sz="2000">
                <a:uFillTx/>
              </a:defRPr>
            </a:pPr>
            <a:r>
              <a:rPr lang="en-US" dirty="0"/>
              <a:t>1.2 sec fast ramp.</a:t>
            </a:r>
          </a:p>
          <a:p>
            <a:pPr lvl="1">
              <a:spcBef>
                <a:spcPts val="0"/>
              </a:spcBef>
              <a:buFontTx/>
              <a:defRPr sz="2000">
                <a:uFillTx/>
              </a:defRPr>
            </a:pPr>
            <a:r>
              <a:rPr lang="en-US" dirty="0"/>
              <a:t>MI TBT lattice measurement</a:t>
            </a:r>
          </a:p>
          <a:p>
            <a:pPr lvl="2">
              <a:spcBef>
                <a:spcPts val="0"/>
              </a:spcBef>
              <a:buFontTx/>
              <a:defRPr sz="2000">
                <a:uFillTx/>
              </a:defRPr>
            </a:pPr>
            <a:r>
              <a:rPr lang="en-US" dirty="0"/>
              <a:t>8-GeV.</a:t>
            </a:r>
          </a:p>
          <a:p>
            <a:pPr lvl="2">
              <a:spcBef>
                <a:spcPts val="0"/>
              </a:spcBef>
              <a:buFontTx/>
              <a:defRPr sz="2000">
                <a:uFillTx/>
              </a:defRPr>
            </a:pPr>
            <a:r>
              <a:rPr lang="en-US" dirty="0"/>
              <a:t>Use $2B ramped 1.67 second cycle.</a:t>
            </a:r>
          </a:p>
          <a:p>
            <a:pPr lvl="1">
              <a:spcBef>
                <a:spcPts val="0"/>
              </a:spcBef>
              <a:buFontTx/>
              <a:defRPr sz="2000">
                <a:uFillTx/>
              </a:defRPr>
            </a:pPr>
            <a:r>
              <a:rPr lang="en-US" dirty="0"/>
              <a:t>RR TBT lattice measurement</a:t>
            </a:r>
          </a:p>
          <a:p>
            <a:pPr lvl="1">
              <a:spcBef>
                <a:spcPts val="0"/>
              </a:spcBef>
              <a:buFontTx/>
              <a:defRPr sz="2000">
                <a:uFillTx/>
              </a:defRPr>
            </a:pPr>
            <a:r>
              <a:rPr lang="en-US" dirty="0"/>
              <a:t>MI abort vs. energy</a:t>
            </a:r>
          </a:p>
          <a:p>
            <a:r>
              <a:rPr lang="en-US" dirty="0"/>
              <a:t>Vacuum issues</a:t>
            </a:r>
          </a:p>
          <a:p>
            <a:pPr lvl="1"/>
            <a:r>
              <a:rPr lang="en-US" dirty="0"/>
              <a:t>MI52 septa</a:t>
            </a:r>
          </a:p>
          <a:p>
            <a:pPr lvl="2"/>
            <a:r>
              <a:rPr lang="en-US" dirty="0"/>
              <a:t>Mostly good, a few vacuum spikes</a:t>
            </a:r>
          </a:p>
          <a:p>
            <a:pPr lvl="1"/>
            <a:r>
              <a:rPr lang="en-US" dirty="0"/>
              <a:t>Abort line vacuum</a:t>
            </a:r>
          </a:p>
          <a:p>
            <a:pPr lvl="2"/>
            <a:r>
              <a:rPr lang="en-US" dirty="0"/>
              <a:t> Need to replace beam pipe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3AC8-73A1-4301-B5A8-13D92B53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DA61-40E5-443B-A40A-EE1D6CB6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C51E6-2A1B-49B9-BC48-C84397A1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89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NuMI</a:t>
            </a:r>
            <a:r>
              <a:rPr lang="en-US" sz="3200" dirty="0"/>
              <a:t>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B9E-0B2F-43AD-8674-424523220E0E}" type="datetime1">
              <a:rPr lang="en-US" altLang="en-US" smtClean="0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57A8A5-F3E9-4620-9B94-BCA81DCE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90704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Muon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B9E-0B2F-43AD-8674-424523220E0E}" type="datetime1">
              <a:rPr lang="en-US" altLang="en-US" smtClean="0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A13873-FC9E-467B-B192-0F3439A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388571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4BB0-174F-42CB-AA8A-27F0D620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SY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56BD-D549-4938-A124-9ABE150B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BC82C-A12F-424F-9A20-74BD08CE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5BEB-EDED-47D9-AC12-C7C01C09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5007A2-4543-42A4-BAB9-ED2686CA0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283860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Downtime MI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41F8AE-1932-40E4-A3DB-2F4CDCFF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9654A-B79F-4040-8911-F14AD308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0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Downtime RR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C3A5D6-36AC-464D-82FA-14EC9959B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42474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Abort Vacuum and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871162-6E43-42FD-B647-84D4FF8B6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1098549"/>
            <a:ext cx="8504583" cy="5030939"/>
          </a:xfrm>
        </p:spPr>
      </p:pic>
    </p:spTree>
    <p:extLst>
      <p:ext uri="{BB962C8B-B14F-4D97-AF65-F5344CB8AC3E}">
        <p14:creationId xmlns:p14="http://schemas.microsoft.com/office/powerpoint/2010/main" val="69846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Abort Vacuum and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0AB9DA-22BE-49E1-A0B2-17515F28C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934" y="888206"/>
            <a:ext cx="7027334" cy="5270499"/>
          </a:xfrm>
        </p:spPr>
      </p:pic>
    </p:spTree>
    <p:extLst>
      <p:ext uri="{BB962C8B-B14F-4D97-AF65-F5344CB8AC3E}">
        <p14:creationId xmlns:p14="http://schemas.microsoft.com/office/powerpoint/2010/main" val="134672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40A2-EE2E-421C-ADA8-119A4E0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Abort Vacuum and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E7A-32F1-4101-9CF7-F2828DA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5/18/2018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3E8-563F-4CD2-9414-A7BFF4B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Capista |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39F3-B583-4B60-977B-A20BF36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C2DBF7-79E0-41EF-968B-8B7C6AA0E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850106"/>
            <a:ext cx="7039683" cy="5279761"/>
          </a:xfrm>
        </p:spPr>
      </p:pic>
    </p:spTree>
    <p:extLst>
      <p:ext uri="{BB962C8B-B14F-4D97-AF65-F5344CB8AC3E}">
        <p14:creationId xmlns:p14="http://schemas.microsoft.com/office/powerpoint/2010/main" val="396255256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 (1)</Template>
  <TotalTime>6847</TotalTime>
  <Words>206</Words>
  <Application>Microsoft Office PowerPoint</Application>
  <PresentationFormat>On-screen Show (4:3)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Helvetica</vt:lpstr>
      <vt:lpstr>FNAL_TemplateMac_060514</vt:lpstr>
      <vt:lpstr>Fermilab: Footer Only</vt:lpstr>
      <vt:lpstr> Main Injector/Recycler</vt:lpstr>
      <vt:lpstr>NuMI Performance</vt:lpstr>
      <vt:lpstr>Muon Performance</vt:lpstr>
      <vt:lpstr>SY Performance</vt:lpstr>
      <vt:lpstr>Downtime MI</vt:lpstr>
      <vt:lpstr>Downtime RR</vt:lpstr>
      <vt:lpstr>Abort Vacuum and Losses</vt:lpstr>
      <vt:lpstr>Abort Vacuum and Losses</vt:lpstr>
      <vt:lpstr>Abort Vacuum and Losses</vt:lpstr>
      <vt:lpstr>Abort Vacuum and Losses</vt:lpstr>
      <vt:lpstr>Abort Vacuum and Losses</vt:lpstr>
      <vt:lpstr>Abort Times and Frequency</vt:lpstr>
      <vt:lpstr>Next Week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David Capista</dc:creator>
  <cp:lastModifiedBy>David P. Capista x2369 06527N</cp:lastModifiedBy>
  <cp:revision>309</cp:revision>
  <cp:lastPrinted>2014-01-20T19:40:21Z</cp:lastPrinted>
  <dcterms:created xsi:type="dcterms:W3CDTF">2015-04-23T16:09:57Z</dcterms:created>
  <dcterms:modified xsi:type="dcterms:W3CDTF">2018-05-18T13:36:01Z</dcterms:modified>
</cp:coreProperties>
</file>